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04"/>
  </p:notesMasterIdLst>
  <p:handoutMasterIdLst>
    <p:handoutMasterId r:id="rId105"/>
  </p:handoutMasterIdLst>
  <p:sldIdLst>
    <p:sldId id="307" r:id="rId5"/>
    <p:sldId id="308" r:id="rId6"/>
    <p:sldId id="804" r:id="rId7"/>
    <p:sldId id="525" r:id="rId8"/>
    <p:sldId id="520" r:id="rId9"/>
    <p:sldId id="521" r:id="rId10"/>
    <p:sldId id="526" r:id="rId11"/>
    <p:sldId id="529" r:id="rId12"/>
    <p:sldId id="324" r:id="rId13"/>
    <p:sldId id="814" r:id="rId14"/>
    <p:sldId id="815" r:id="rId15"/>
    <p:sldId id="341" r:id="rId16"/>
    <p:sldId id="357" r:id="rId17"/>
    <p:sldId id="531" r:id="rId18"/>
    <p:sldId id="766" r:id="rId19"/>
    <p:sldId id="533" r:id="rId20"/>
    <p:sldId id="352" r:id="rId21"/>
    <p:sldId id="534" r:id="rId22"/>
    <p:sldId id="767" r:id="rId23"/>
    <p:sldId id="808" r:id="rId24"/>
    <p:sldId id="768" r:id="rId25"/>
    <p:sldId id="355" r:id="rId26"/>
    <p:sldId id="356" r:id="rId27"/>
    <p:sldId id="823" r:id="rId28"/>
    <p:sldId id="824" r:id="rId29"/>
    <p:sldId id="825" r:id="rId30"/>
    <p:sldId id="826" r:id="rId31"/>
    <p:sldId id="536" r:id="rId32"/>
    <p:sldId id="343" r:id="rId33"/>
    <p:sldId id="537" r:id="rId34"/>
    <p:sldId id="362" r:id="rId35"/>
    <p:sldId id="773" r:id="rId36"/>
    <p:sldId id="339" r:id="rId37"/>
    <p:sldId id="859" r:id="rId38"/>
    <p:sldId id="772" r:id="rId39"/>
    <p:sldId id="769" r:id="rId40"/>
    <p:sldId id="813" r:id="rId41"/>
    <p:sldId id="861" r:id="rId42"/>
    <p:sldId id="770" r:id="rId43"/>
    <p:sldId id="345" r:id="rId44"/>
    <p:sldId id="346" r:id="rId45"/>
    <p:sldId id="347" r:id="rId46"/>
    <p:sldId id="365" r:id="rId47"/>
    <p:sldId id="760" r:id="rId48"/>
    <p:sldId id="805" r:id="rId49"/>
    <p:sldId id="745" r:id="rId50"/>
    <p:sldId id="746" r:id="rId51"/>
    <p:sldId id="818" r:id="rId52"/>
    <p:sldId id="819" r:id="rId53"/>
    <p:sldId id="749" r:id="rId54"/>
    <p:sldId id="750" r:id="rId55"/>
    <p:sldId id="751" r:id="rId56"/>
    <p:sldId id="538" r:id="rId57"/>
    <p:sldId id="752" r:id="rId58"/>
    <p:sldId id="756" r:id="rId59"/>
    <p:sldId id="757" r:id="rId60"/>
    <p:sldId id="856" r:id="rId61"/>
    <p:sldId id="759" r:id="rId62"/>
    <p:sldId id="753" r:id="rId63"/>
    <p:sldId id="754" r:id="rId64"/>
    <p:sldId id="755" r:id="rId65"/>
    <p:sldId id="776" r:id="rId66"/>
    <p:sldId id="777" r:id="rId67"/>
    <p:sldId id="778" r:id="rId68"/>
    <p:sldId id="827" r:id="rId69"/>
    <p:sldId id="857" r:id="rId70"/>
    <p:sldId id="794" r:id="rId71"/>
    <p:sldId id="795" r:id="rId72"/>
    <p:sldId id="781" r:id="rId73"/>
    <p:sldId id="782" r:id="rId74"/>
    <p:sldId id="783" r:id="rId75"/>
    <p:sldId id="784" r:id="rId76"/>
    <p:sldId id="785" r:id="rId77"/>
    <p:sldId id="809" r:id="rId78"/>
    <p:sldId id="810" r:id="rId79"/>
    <p:sldId id="811" r:id="rId80"/>
    <p:sldId id="840" r:id="rId81"/>
    <p:sldId id="821" r:id="rId82"/>
    <p:sldId id="828" r:id="rId83"/>
    <p:sldId id="787" r:id="rId84"/>
    <p:sldId id="788" r:id="rId85"/>
    <p:sldId id="763" r:id="rId86"/>
    <p:sldId id="841" r:id="rId87"/>
    <p:sldId id="820" r:id="rId88"/>
    <p:sldId id="789" r:id="rId89"/>
    <p:sldId id="822" r:id="rId90"/>
    <p:sldId id="844" r:id="rId91"/>
    <p:sldId id="845" r:id="rId92"/>
    <p:sldId id="846" r:id="rId93"/>
    <p:sldId id="847" r:id="rId94"/>
    <p:sldId id="848" r:id="rId95"/>
    <p:sldId id="849" r:id="rId96"/>
    <p:sldId id="858" r:id="rId97"/>
    <p:sldId id="862" r:id="rId98"/>
    <p:sldId id="850" r:id="rId99"/>
    <p:sldId id="851" r:id="rId100"/>
    <p:sldId id="852" r:id="rId101"/>
    <p:sldId id="853" r:id="rId102"/>
    <p:sldId id="854" r:id="rId103"/>
  </p:sldIdLst>
  <p:sldSz cx="9144000" cy="5143500" type="screen16x9"/>
  <p:notesSz cx="6858000" cy="9144000"/>
  <p:custDataLst>
    <p:tags r:id="rId106"/>
  </p:custDataLst>
  <p:defaultTex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FD4CC68-C714-4701-97B5-DA10BCFAD570}">
          <p14:sldIdLst>
            <p14:sldId id="307"/>
            <p14:sldId id="308"/>
            <p14:sldId id="804"/>
            <p14:sldId id="525"/>
            <p14:sldId id="520"/>
            <p14:sldId id="521"/>
            <p14:sldId id="526"/>
            <p14:sldId id="529"/>
            <p14:sldId id="324"/>
            <p14:sldId id="814"/>
            <p14:sldId id="815"/>
            <p14:sldId id="341"/>
            <p14:sldId id="357"/>
            <p14:sldId id="531"/>
            <p14:sldId id="766"/>
            <p14:sldId id="533"/>
            <p14:sldId id="352"/>
            <p14:sldId id="534"/>
            <p14:sldId id="767"/>
            <p14:sldId id="808"/>
            <p14:sldId id="768"/>
            <p14:sldId id="355"/>
            <p14:sldId id="356"/>
            <p14:sldId id="823"/>
            <p14:sldId id="824"/>
            <p14:sldId id="825"/>
            <p14:sldId id="826"/>
            <p14:sldId id="536"/>
            <p14:sldId id="343"/>
            <p14:sldId id="537"/>
            <p14:sldId id="362"/>
            <p14:sldId id="773"/>
            <p14:sldId id="339"/>
            <p14:sldId id="859"/>
            <p14:sldId id="772"/>
            <p14:sldId id="769"/>
            <p14:sldId id="813"/>
            <p14:sldId id="861"/>
            <p14:sldId id="770"/>
            <p14:sldId id="345"/>
            <p14:sldId id="346"/>
            <p14:sldId id="347"/>
            <p14:sldId id="365"/>
            <p14:sldId id="760"/>
            <p14:sldId id="805"/>
            <p14:sldId id="745"/>
            <p14:sldId id="746"/>
            <p14:sldId id="818"/>
            <p14:sldId id="819"/>
            <p14:sldId id="749"/>
            <p14:sldId id="750"/>
            <p14:sldId id="751"/>
            <p14:sldId id="538"/>
            <p14:sldId id="752"/>
            <p14:sldId id="756"/>
            <p14:sldId id="757"/>
            <p14:sldId id="856"/>
            <p14:sldId id="759"/>
            <p14:sldId id="753"/>
            <p14:sldId id="754"/>
            <p14:sldId id="755"/>
            <p14:sldId id="776"/>
            <p14:sldId id="777"/>
            <p14:sldId id="778"/>
            <p14:sldId id="827"/>
            <p14:sldId id="857"/>
            <p14:sldId id="794"/>
            <p14:sldId id="795"/>
            <p14:sldId id="781"/>
            <p14:sldId id="782"/>
            <p14:sldId id="783"/>
            <p14:sldId id="784"/>
            <p14:sldId id="785"/>
            <p14:sldId id="809"/>
            <p14:sldId id="810"/>
            <p14:sldId id="811"/>
            <p14:sldId id="840"/>
            <p14:sldId id="821"/>
            <p14:sldId id="828"/>
            <p14:sldId id="787"/>
            <p14:sldId id="788"/>
            <p14:sldId id="763"/>
            <p14:sldId id="841"/>
            <p14:sldId id="820"/>
            <p14:sldId id="789"/>
            <p14:sldId id="822"/>
          </p14:sldIdLst>
        </p14:section>
        <p14:section name="Appendix" id="{4BA1FBB8-C4ED-4E66-B4E4-EE94C40B6734}">
          <p14:sldIdLst>
            <p14:sldId id="844"/>
            <p14:sldId id="845"/>
            <p14:sldId id="846"/>
            <p14:sldId id="847"/>
            <p14:sldId id="848"/>
            <p14:sldId id="849"/>
            <p14:sldId id="858"/>
            <p14:sldId id="862"/>
            <p14:sldId id="850"/>
            <p14:sldId id="851"/>
            <p14:sldId id="852"/>
            <p14:sldId id="853"/>
            <p14:sldId id="854"/>
          </p14:sldIdLst>
        </p14:section>
      </p14:sectionLst>
    </p:ext>
    <p:ext uri="{EFAFB233-063F-42B5-8137-9DF3F51BA10A}">
      <p15:sldGuideLst xmlns:p15="http://schemas.microsoft.com/office/powerpoint/2012/main">
        <p15:guide id="4" orient="horz" pos="1116" userDrawn="1">
          <p15:clr>
            <a:srgbClr val="A4A3A4"/>
          </p15:clr>
        </p15:guide>
        <p15:guide id="5"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0BA922-8A97-87B5-3FDC-9E5091D1BBFB}" name="Ian Matonti" initials="IM" userId="S::imatonti@educationalresource.com::00165f9c-ef80-4427-b7fd-f5e5fbd1bfe7" providerId="AD"/>
  <p188:author id="{BBAFAA43-B540-E9D1-DC20-858772934B83}" name="Helene Gomes" initials="HG" userId="S::hgomes@educationalresource.com::0b1cecfc-ce6c-46c9-aeee-45fabc207ec5" providerId="AD"/>
  <p188:author id="{8AA69D4E-A7D7-FF1F-0C88-00FD400BB715}" name="Gurry, Adam /US" initials="G/" userId="S::adam.gurry@sanofi.com::61655960-8dc5-40a8-b6fa-7e11b55f1be8" providerId="AD"/>
  <p188:author id="{4C912953-DD53-4078-F01E-0C4A482F53EE}" name="Sarah Sullivan" initials="SS" userId="01b9de7f61161af2" providerId="Windows Live"/>
  <p188:author id="{53BF7F5F-7627-52FE-F299-0ADE58F06D95}" name="Leslie Nicholson" initials="LN" userId="S::lnicholson@educationalresource.com::2f30969a-174d-4e34-b04a-e3b00dc13bf3" providerId="AD"/>
  <p188:author id="{BC5D1F64-40CD-E8A2-E23A-864E0BBBC35A}" name="Laura Buls" initials="LB" userId="5ed2b18e576036a8" providerId="Windows Live"/>
  <p188:author id="{CF487F72-11B1-BCEE-7947-8F92426CB99E}" name="Lythgoe, Elizabeth /US" initials="LE/" userId="S::elizabeth.lythgoe@sanofi.com::a9b50bc4-da7b-43fb-b454-d1b1c0a5038d" providerId="AD"/>
  <p188:author id="{AB6F6593-5C9C-C295-5508-BF97DF133DB8}" name="Erin Frye" initials="EF" userId="S::efrye@educationalresource.com::fc2cf91f-5f1a-4833-8e46-91d8b5c21564" providerId="AD"/>
  <p188:author id="{156CCFA4-72FF-8CD5-A656-47D55AFA09F0}" name="Dana Cullen" initials="DC" userId="S::dcullen@educationalresource.com::5ded6347-ee79-413e-8057-91246bc027f0" providerId="AD"/>
  <p188:author id="{F914DBA4-B75D-92D7-A5BD-162880AD7B42}" name="Tim Neff" initials="TN" userId="S::tneff@educationalresource.com::53b940ed-a5bd-432c-b910-2dcc97861262" providerId="AD"/>
  <p188:author id="{4EEA0CA6-62BC-0C51-007F-52E7560B7234}" name="Dubhashi, Anu /US" initials="DA/" userId="S::Anu.Dubhashi@sanofi.com::8e3ae513-25c8-47c8-abb8-9beb7c5d2365" providerId="AD"/>
  <p188:author id="{C0D00BE5-E11B-E292-9D78-01091A4B933C}" name="Michael Felice Di Ioia" initials="MFDI" userId="S::mdiioia@educationalresource.com::f297c683-3cb0-4339-9606-1168c45a5a93" providerId="AD"/>
  <p188:author id="{0A2EA6F5-7301-7EE3-2510-8F31A379385A}" name="Stacey Katz" initials="SK" userId="S::skatz@educationalresource.com::2d26c5e4-36fb-4cc7-bf9f-f3f3397853f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risten Miller" initials="KM" lastIdx="339" clrIdx="0">
    <p:extLst>
      <p:ext uri="{19B8F6BF-5375-455C-9EA6-DF929625EA0E}">
        <p15:presenceInfo xmlns:p15="http://schemas.microsoft.com/office/powerpoint/2012/main" userId="S::kmiller@educationalresource.com::b1deca55-7ca9-4612-b5a4-76eac84d1b05" providerId="AD"/>
      </p:ext>
    </p:extLst>
  </p:cmAuthor>
  <p:cmAuthor id="2" name="Charles Collins" initials="CC" lastIdx="68" clrIdx="1">
    <p:extLst>
      <p:ext uri="{19B8F6BF-5375-455C-9EA6-DF929625EA0E}">
        <p15:presenceInfo xmlns:p15="http://schemas.microsoft.com/office/powerpoint/2012/main" userId="aadf2bbc69b07408" providerId="Windows Live"/>
      </p:ext>
    </p:extLst>
  </p:cmAuthor>
  <p:cmAuthor id="3" name="Ryan Obringer" initials="RO" lastIdx="108" clrIdx="2">
    <p:extLst>
      <p:ext uri="{19B8F6BF-5375-455C-9EA6-DF929625EA0E}">
        <p15:presenceInfo xmlns:p15="http://schemas.microsoft.com/office/powerpoint/2012/main" userId="S::robringer@educationalresource.com::1c79441a-3b13-4ee7-8fe9-db365d1816d2" providerId="AD"/>
      </p:ext>
    </p:extLst>
  </p:cmAuthor>
  <p:cmAuthor id="4" name="Gayle Shaw-Hones" initials="GSH" lastIdx="43" clrIdx="3">
    <p:extLst>
      <p:ext uri="{19B8F6BF-5375-455C-9EA6-DF929625EA0E}">
        <p15:presenceInfo xmlns:p15="http://schemas.microsoft.com/office/powerpoint/2012/main" userId="S::ghones@educationalresource.com::c039c99b-da3e-49cb-9cd4-aacc72a7d9e2" providerId="AD"/>
      </p:ext>
    </p:extLst>
  </p:cmAuthor>
  <p:cmAuthor id="5" name="Andrea Zelanko" initials="AZ" lastIdx="56" clrIdx="4">
    <p:extLst>
      <p:ext uri="{19B8F6BF-5375-455C-9EA6-DF929625EA0E}">
        <p15:presenceInfo xmlns:p15="http://schemas.microsoft.com/office/powerpoint/2012/main" userId="S::azelanko@educationalresource.com::0160dc6d-44be-4aa0-8e92-0215f9607bf6" providerId="AD"/>
      </p:ext>
    </p:extLst>
  </p:cmAuthor>
  <p:cmAuthor id="6" name="Ellen Montemarano" initials="EM" lastIdx="86" clrIdx="5">
    <p:extLst>
      <p:ext uri="{19B8F6BF-5375-455C-9EA6-DF929625EA0E}">
        <p15:presenceInfo xmlns:p15="http://schemas.microsoft.com/office/powerpoint/2012/main" userId="S::emontemarano@educationalresource.com::f4e1abf5-52d0-4ad5-9709-45ae929eaa90" providerId="AD"/>
      </p:ext>
    </p:extLst>
  </p:cmAuthor>
  <p:cmAuthor id="7" name="Ellen M " initials="EM" lastIdx="45" clrIdx="6">
    <p:extLst>
      <p:ext uri="{19B8F6BF-5375-455C-9EA6-DF929625EA0E}">
        <p15:presenceInfo xmlns:p15="http://schemas.microsoft.com/office/powerpoint/2012/main" userId="Ellen M " providerId="None"/>
      </p:ext>
    </p:extLst>
  </p:cmAuthor>
  <p:cmAuthor id="8" name="Grace Caputo" initials="GC" lastIdx="9" clrIdx="7">
    <p:extLst>
      <p:ext uri="{19B8F6BF-5375-455C-9EA6-DF929625EA0E}">
        <p15:presenceInfo xmlns:p15="http://schemas.microsoft.com/office/powerpoint/2012/main" userId="92e6e63443b883ad" providerId="Windows Live"/>
      </p:ext>
    </p:extLst>
  </p:cmAuthor>
  <p:cmAuthor id="9" name="Plenge, Theresa /US" initials="P/" lastIdx="109" clrIdx="8">
    <p:extLst>
      <p:ext uri="{19B8F6BF-5375-455C-9EA6-DF929625EA0E}">
        <p15:presenceInfo xmlns:p15="http://schemas.microsoft.com/office/powerpoint/2012/main" userId="S::theresa.plenge@sanofi.com::95859eb9-46e4-4275-959a-3ba0c948feb6" providerId="AD"/>
      </p:ext>
    </p:extLst>
  </p:cmAuthor>
  <p:cmAuthor id="10" name="Dana Cullen" initials="DC" lastIdx="135" clrIdx="9">
    <p:extLst>
      <p:ext uri="{19B8F6BF-5375-455C-9EA6-DF929625EA0E}">
        <p15:presenceInfo xmlns:p15="http://schemas.microsoft.com/office/powerpoint/2012/main" userId="S::dcullen@educationalresource.com::5ded6347-ee79-413e-8057-91246bc027f0" providerId="AD"/>
      </p:ext>
    </p:extLst>
  </p:cmAuthor>
  <p:cmAuthor id="11" name="Tim Neff" initials="TN" lastIdx="2" clrIdx="10">
    <p:extLst>
      <p:ext uri="{19B8F6BF-5375-455C-9EA6-DF929625EA0E}">
        <p15:presenceInfo xmlns:p15="http://schemas.microsoft.com/office/powerpoint/2012/main" userId="S::tneff@educationalresource.com::53b940ed-a5bd-432c-b910-2dcc97861262" providerId="AD"/>
      </p:ext>
    </p:extLst>
  </p:cmAuthor>
  <p:cmAuthor id="12" name="James'" initials="J" lastIdx="3" clrIdx="11"/>
  <p:cmAuthor id="13" name="Lythgoe, Elizabeth /US" initials="LE/" lastIdx="47" clrIdx="12">
    <p:extLst>
      <p:ext uri="{19B8F6BF-5375-455C-9EA6-DF929625EA0E}">
        <p15:presenceInfo xmlns:p15="http://schemas.microsoft.com/office/powerpoint/2012/main" userId="S::elizabeth.lythgoe@sanofi.com::a9b50bc4-da7b-43fb-b454-d1b1c0a5038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F92"/>
    <a:srgbClr val="00AEA5"/>
    <a:srgbClr val="7A00E6"/>
    <a:srgbClr val="07AFA6"/>
    <a:srgbClr val="00FF00"/>
    <a:srgbClr val="DCDEF7"/>
    <a:srgbClr val="848587"/>
    <a:srgbClr val="898655"/>
    <a:srgbClr val="E7E9F0"/>
    <a:srgbClr val="EDED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62" autoAdjust="0"/>
    <p:restoredTop sz="85669" autoAdjust="0"/>
  </p:normalViewPr>
  <p:slideViewPr>
    <p:cSldViewPr snapToGrid="0">
      <p:cViewPr varScale="1">
        <p:scale>
          <a:sx n="146" d="100"/>
          <a:sy n="146" d="100"/>
        </p:scale>
        <p:origin x="582" y="114"/>
      </p:cViewPr>
      <p:guideLst>
        <p:guide orient="horz" pos="1116"/>
        <p:guide pos="2880"/>
      </p:guideLst>
    </p:cSldViewPr>
  </p:slideViewPr>
  <p:notesTextViewPr>
    <p:cViewPr>
      <p:scale>
        <a:sx n="1" d="1"/>
        <a:sy n="1" d="1"/>
      </p:scale>
      <p:origin x="0" y="0"/>
    </p:cViewPr>
  </p:notesTextViewPr>
  <p:sorterViewPr>
    <p:cViewPr>
      <p:scale>
        <a:sx n="150" d="100"/>
        <a:sy n="150" d="100"/>
      </p:scale>
      <p:origin x="0" y="-64416"/>
    </p:cViewPr>
  </p:sorterViewPr>
  <p:notesViewPr>
    <p:cSldViewPr snapToGrid="0">
      <p:cViewPr varScale="1">
        <p:scale>
          <a:sx n="120" d="100"/>
          <a:sy n="120" d="100"/>
        </p:scale>
        <p:origin x="4352"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microsoft.com/office/2018/10/relationships/authors" Target="authors.xml"/><Relationship Id="rId16" Type="http://schemas.openxmlformats.org/officeDocument/2006/relationships/slide" Target="slides/slide12.xml"/><Relationship Id="rId107" Type="http://schemas.openxmlformats.org/officeDocument/2006/relationships/commentAuthors" Target="commentAuthor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presProps" Target="pres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gs" Target="tags/tag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viewProps" Target="view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500E97A-E6C7-4C0C-B917-5DEB077AEE75}" type="datetimeFigureOut">
              <a:rPr lang="fr-FR" smtClean="0"/>
              <a:pPr/>
              <a:t>30/05/2023</a:t>
            </a:fld>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fr-FR" dirty="0"/>
              <a:t>test</a:t>
            </a: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07832C-D044-497B-8E52-03D1F647951A}" type="slidenum">
              <a:rPr lang="fr-FR" smtClean="0"/>
              <a:pPr/>
              <a:t>‹#›</a:t>
            </a:fld>
            <a:endParaRPr lang="fr-FR" dirty="0"/>
          </a:p>
        </p:txBody>
      </p:sp>
    </p:spTree>
    <p:extLst>
      <p:ext uri="{BB962C8B-B14F-4D97-AF65-F5344CB8AC3E}">
        <p14:creationId xmlns:p14="http://schemas.microsoft.com/office/powerpoint/2010/main" val="3363452542"/>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9DBD7E-BBC0-CB4E-A9CE-047F9A58E69D}" type="datetimeFigureOut">
              <a:rPr lang="fr-FR" smtClean="0"/>
              <a:pPr/>
              <a:t>30/05/2023</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Click to </a:t>
            </a:r>
            <a:r>
              <a:rPr lang="fr-FR" dirty="0" err="1"/>
              <a:t>add</a:t>
            </a:r>
            <a:r>
              <a:rPr lang="fr-FR" dirty="0"/>
              <a:t> </a:t>
            </a:r>
            <a:r>
              <a:rPr lang="fr-FR" dirty="0" err="1"/>
              <a:t>text</a:t>
            </a:r>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792C17-AD08-4E4C-AB6D-1035F7AC396F}" type="slidenum">
              <a:rPr lang="fr-FR" smtClean="0"/>
              <a:pPr/>
              <a:t>‹#›</a:t>
            </a:fld>
            <a:endParaRPr lang="fr-FR" dirty="0"/>
          </a:p>
        </p:txBody>
      </p:sp>
    </p:spTree>
    <p:extLst>
      <p:ext uri="{BB962C8B-B14F-4D97-AF65-F5344CB8AC3E}">
        <p14:creationId xmlns:p14="http://schemas.microsoft.com/office/powerpoint/2010/main" val="511702305"/>
      </p:ext>
    </p:extLst>
  </p:cSld>
  <p:clrMap bg1="lt1" tx1="dk1" bg2="lt2" tx2="dk2" accent1="accent1" accent2="accent2" accent3="accent3" accent4="accent4" accent5="accent5" accent6="accent6" hlink="hlink" folHlink="folHlink"/>
  <p:hf hdr="0" ftr="0" dt="0"/>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5792C17-AD08-4E4C-AB6D-1035F7AC396F}" type="slidenum">
              <a:rPr lang="fr-FR" smtClean="0"/>
              <a:pPr/>
              <a:t>1</a:t>
            </a:fld>
            <a:endParaRPr lang="fr-FR" dirty="0"/>
          </a:p>
        </p:txBody>
      </p:sp>
    </p:spTree>
    <p:extLst>
      <p:ext uri="{BB962C8B-B14F-4D97-AF65-F5344CB8AC3E}">
        <p14:creationId xmlns:p14="http://schemas.microsoft.com/office/powerpoint/2010/main" val="2102973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792C17-AD08-4E4C-AB6D-1035F7AC396F}" type="slidenum">
              <a:rPr lang="fr-FR" smtClean="0"/>
              <a:pPr/>
              <a:t>10</a:t>
            </a:fld>
            <a:endParaRPr lang="fr-FR" dirty="0"/>
          </a:p>
        </p:txBody>
      </p:sp>
    </p:spTree>
    <p:extLst>
      <p:ext uri="{BB962C8B-B14F-4D97-AF65-F5344CB8AC3E}">
        <p14:creationId xmlns:p14="http://schemas.microsoft.com/office/powerpoint/2010/main" val="1568674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5792C17-AD08-4E4C-AB6D-1035F7AC396F}" type="slidenum">
              <a:rPr lang="fr-FR" smtClean="0"/>
              <a:pPr/>
              <a:t>11</a:t>
            </a:fld>
            <a:endParaRPr lang="fr-FR" dirty="0"/>
          </a:p>
        </p:txBody>
      </p:sp>
      <p:sp>
        <p:nvSpPr>
          <p:cNvPr id="6" name="Notes Placeholder 5">
            <a:extLst>
              <a:ext uri="{FF2B5EF4-FFF2-40B4-BE49-F238E27FC236}">
                <a16:creationId xmlns:a16="http://schemas.microsoft.com/office/drawing/2014/main" id="{DDCBD158-EECD-496E-A196-C0FF26238B12}"/>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4147620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12</a:t>
            </a:fld>
            <a:endParaRPr lang="fr-FR" dirty="0"/>
          </a:p>
        </p:txBody>
      </p:sp>
    </p:spTree>
    <p:extLst>
      <p:ext uri="{BB962C8B-B14F-4D97-AF65-F5344CB8AC3E}">
        <p14:creationId xmlns:p14="http://schemas.microsoft.com/office/powerpoint/2010/main" val="641810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13</a:t>
            </a:fld>
            <a:endParaRPr lang="fr-FR" dirty="0"/>
          </a:p>
        </p:txBody>
      </p:sp>
    </p:spTree>
    <p:extLst>
      <p:ext uri="{BB962C8B-B14F-4D97-AF65-F5344CB8AC3E}">
        <p14:creationId xmlns:p14="http://schemas.microsoft.com/office/powerpoint/2010/main" val="3019045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14</a:t>
            </a:fld>
            <a:endParaRPr lang="fr-FR" dirty="0"/>
          </a:p>
        </p:txBody>
      </p:sp>
    </p:spTree>
    <p:extLst>
      <p:ext uri="{BB962C8B-B14F-4D97-AF65-F5344CB8AC3E}">
        <p14:creationId xmlns:p14="http://schemas.microsoft.com/office/powerpoint/2010/main" val="1483345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15</a:t>
            </a:fld>
            <a:endParaRPr lang="fr-FR" dirty="0"/>
          </a:p>
        </p:txBody>
      </p:sp>
    </p:spTree>
    <p:extLst>
      <p:ext uri="{BB962C8B-B14F-4D97-AF65-F5344CB8AC3E}">
        <p14:creationId xmlns:p14="http://schemas.microsoft.com/office/powerpoint/2010/main" val="2408581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5"/>
          </p:nvPr>
        </p:nvSpPr>
        <p:spPr/>
        <p:txBody>
          <a:bodyPr/>
          <a:lstStyle/>
          <a:p>
            <a:fld id="{C5792C17-AD08-4E4C-AB6D-1035F7AC396F}" type="slidenum">
              <a:rPr lang="fr-FR" smtClean="0"/>
              <a:pPr/>
              <a:t>16</a:t>
            </a:fld>
            <a:endParaRPr lang="fr-FR" dirty="0"/>
          </a:p>
        </p:txBody>
      </p:sp>
      <p:sp>
        <p:nvSpPr>
          <p:cNvPr id="7" name="Notes Placeholder 6">
            <a:extLst>
              <a:ext uri="{FF2B5EF4-FFF2-40B4-BE49-F238E27FC236}">
                <a16:creationId xmlns:a16="http://schemas.microsoft.com/office/drawing/2014/main" id="{36729C61-2368-44E3-9B75-710C6EDCE5B2}"/>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950835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17</a:t>
            </a:fld>
            <a:endParaRPr lang="fr-FR" dirty="0"/>
          </a:p>
        </p:txBody>
      </p:sp>
    </p:spTree>
    <p:extLst>
      <p:ext uri="{BB962C8B-B14F-4D97-AF65-F5344CB8AC3E}">
        <p14:creationId xmlns:p14="http://schemas.microsoft.com/office/powerpoint/2010/main" val="2530167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18</a:t>
            </a:fld>
            <a:endParaRPr lang="fr-FR" dirty="0"/>
          </a:p>
        </p:txBody>
      </p:sp>
    </p:spTree>
    <p:extLst>
      <p:ext uri="{BB962C8B-B14F-4D97-AF65-F5344CB8AC3E}">
        <p14:creationId xmlns:p14="http://schemas.microsoft.com/office/powerpoint/2010/main" val="39432394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5792C17-AD08-4E4C-AB6D-1035F7AC396F}" type="slidenum">
              <a:rPr lang="fr-FR" smtClean="0"/>
              <a:pPr/>
              <a:t>19</a:t>
            </a:fld>
            <a:endParaRPr lang="fr-FR" dirty="0"/>
          </a:p>
        </p:txBody>
      </p:sp>
      <p:sp>
        <p:nvSpPr>
          <p:cNvPr id="6" name="Notes Placeholder 5">
            <a:extLst>
              <a:ext uri="{FF2B5EF4-FFF2-40B4-BE49-F238E27FC236}">
                <a16:creationId xmlns:a16="http://schemas.microsoft.com/office/drawing/2014/main" id="{207A9070-7671-4D65-8A6D-B126DC81C1D1}"/>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4162134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2</a:t>
            </a:fld>
            <a:endParaRPr lang="fr-FR" dirty="0"/>
          </a:p>
        </p:txBody>
      </p:sp>
    </p:spTree>
    <p:extLst>
      <p:ext uri="{BB962C8B-B14F-4D97-AF65-F5344CB8AC3E}">
        <p14:creationId xmlns:p14="http://schemas.microsoft.com/office/powerpoint/2010/main" val="141854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792C17-AD08-4E4C-AB6D-1035F7AC396F}" type="slidenum">
              <a:rPr lang="fr-FR" smtClean="0"/>
              <a:pPr/>
              <a:t>20</a:t>
            </a:fld>
            <a:endParaRPr lang="fr-FR" dirty="0"/>
          </a:p>
        </p:txBody>
      </p:sp>
    </p:spTree>
    <p:extLst>
      <p:ext uri="{BB962C8B-B14F-4D97-AF65-F5344CB8AC3E}">
        <p14:creationId xmlns:p14="http://schemas.microsoft.com/office/powerpoint/2010/main" val="2906066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792C17-AD08-4E4C-AB6D-1035F7AC396F}" type="slidenum">
              <a:rPr lang="fr-FR" smtClean="0"/>
              <a:pPr/>
              <a:t>21</a:t>
            </a:fld>
            <a:endParaRPr lang="fr-FR" dirty="0"/>
          </a:p>
        </p:txBody>
      </p:sp>
    </p:spTree>
    <p:extLst>
      <p:ext uri="{BB962C8B-B14F-4D97-AF65-F5344CB8AC3E}">
        <p14:creationId xmlns:p14="http://schemas.microsoft.com/office/powerpoint/2010/main" val="11640893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22</a:t>
            </a:fld>
            <a:endParaRPr lang="fr-FR" dirty="0"/>
          </a:p>
        </p:txBody>
      </p:sp>
    </p:spTree>
    <p:extLst>
      <p:ext uri="{BB962C8B-B14F-4D97-AF65-F5344CB8AC3E}">
        <p14:creationId xmlns:p14="http://schemas.microsoft.com/office/powerpoint/2010/main" val="3842916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23</a:t>
            </a:fld>
            <a:endParaRPr lang="fr-FR" dirty="0"/>
          </a:p>
        </p:txBody>
      </p:sp>
    </p:spTree>
    <p:extLst>
      <p:ext uri="{BB962C8B-B14F-4D97-AF65-F5344CB8AC3E}">
        <p14:creationId xmlns:p14="http://schemas.microsoft.com/office/powerpoint/2010/main" val="39626995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5"/>
          </p:nvPr>
        </p:nvSpPr>
        <p:spPr/>
        <p:txBody>
          <a:bodyPr/>
          <a:lstStyle/>
          <a:p>
            <a:fld id="{C5792C17-AD08-4E4C-AB6D-1035F7AC396F}" type="slidenum">
              <a:rPr lang="fr-FR" smtClean="0"/>
              <a:pPr/>
              <a:t>24</a:t>
            </a:fld>
            <a:endParaRPr lang="fr-FR" dirty="0"/>
          </a:p>
        </p:txBody>
      </p:sp>
      <p:sp>
        <p:nvSpPr>
          <p:cNvPr id="6" name="Notes Placeholder 5">
            <a:extLst>
              <a:ext uri="{FF2B5EF4-FFF2-40B4-BE49-F238E27FC236}">
                <a16:creationId xmlns:a16="http://schemas.microsoft.com/office/drawing/2014/main" id="{37112579-F39B-4F4A-9813-D573DB5EF1FA}"/>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40628001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5"/>
          </p:nvPr>
        </p:nvSpPr>
        <p:spPr/>
        <p:txBody>
          <a:bodyPr/>
          <a:lstStyle/>
          <a:p>
            <a:fld id="{C5792C17-AD08-4E4C-AB6D-1035F7AC396F}" type="slidenum">
              <a:rPr lang="fr-FR" smtClean="0"/>
              <a:pPr/>
              <a:t>25</a:t>
            </a:fld>
            <a:endParaRPr lang="fr-FR" dirty="0"/>
          </a:p>
        </p:txBody>
      </p:sp>
      <p:sp>
        <p:nvSpPr>
          <p:cNvPr id="6" name="Notes Placeholder 5">
            <a:extLst>
              <a:ext uri="{FF2B5EF4-FFF2-40B4-BE49-F238E27FC236}">
                <a16:creationId xmlns:a16="http://schemas.microsoft.com/office/drawing/2014/main" id="{C8CE0D46-CFE3-485A-A013-2C68546FE80F}"/>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997806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5"/>
          </p:nvPr>
        </p:nvSpPr>
        <p:spPr/>
        <p:txBody>
          <a:bodyPr/>
          <a:lstStyle/>
          <a:p>
            <a:fld id="{C5792C17-AD08-4E4C-AB6D-1035F7AC396F}" type="slidenum">
              <a:rPr lang="fr-FR" smtClean="0"/>
              <a:pPr/>
              <a:t>26</a:t>
            </a:fld>
            <a:endParaRPr lang="fr-FR" dirty="0"/>
          </a:p>
        </p:txBody>
      </p:sp>
      <p:sp>
        <p:nvSpPr>
          <p:cNvPr id="6" name="Notes Placeholder 5">
            <a:extLst>
              <a:ext uri="{FF2B5EF4-FFF2-40B4-BE49-F238E27FC236}">
                <a16:creationId xmlns:a16="http://schemas.microsoft.com/office/drawing/2014/main" id="{BE013C3D-6DCF-4F51-9D22-9395C4AD6B4F}"/>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086908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5"/>
          </p:nvPr>
        </p:nvSpPr>
        <p:spPr/>
        <p:txBody>
          <a:bodyPr/>
          <a:lstStyle/>
          <a:p>
            <a:fld id="{C5792C17-AD08-4E4C-AB6D-1035F7AC396F}" type="slidenum">
              <a:rPr lang="fr-FR" smtClean="0"/>
              <a:pPr/>
              <a:t>27</a:t>
            </a:fld>
            <a:endParaRPr lang="fr-FR" dirty="0"/>
          </a:p>
        </p:txBody>
      </p:sp>
      <p:sp>
        <p:nvSpPr>
          <p:cNvPr id="6" name="Notes Placeholder 5">
            <a:extLst>
              <a:ext uri="{FF2B5EF4-FFF2-40B4-BE49-F238E27FC236}">
                <a16:creationId xmlns:a16="http://schemas.microsoft.com/office/drawing/2014/main" id="{8164F901-653B-4AE2-89D6-2832538F14AB}"/>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01941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5"/>
          </p:nvPr>
        </p:nvSpPr>
        <p:spPr/>
        <p:txBody>
          <a:bodyPr/>
          <a:lstStyle/>
          <a:p>
            <a:fld id="{C5792C17-AD08-4E4C-AB6D-1035F7AC396F}" type="slidenum">
              <a:rPr lang="fr-FR" smtClean="0"/>
              <a:pPr/>
              <a:t>28</a:t>
            </a:fld>
            <a:endParaRPr lang="fr-FR" dirty="0"/>
          </a:p>
        </p:txBody>
      </p:sp>
      <p:sp>
        <p:nvSpPr>
          <p:cNvPr id="6" name="Notes Placeholder 5">
            <a:extLst>
              <a:ext uri="{FF2B5EF4-FFF2-40B4-BE49-F238E27FC236}">
                <a16:creationId xmlns:a16="http://schemas.microsoft.com/office/drawing/2014/main" id="{D19EDE19-11B8-45C0-9F06-A254C6500E4C}"/>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446710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5"/>
          </p:nvPr>
        </p:nvSpPr>
        <p:spPr/>
        <p:txBody>
          <a:bodyPr/>
          <a:lstStyle/>
          <a:p>
            <a:fld id="{C5792C17-AD08-4E4C-AB6D-1035F7AC396F}" type="slidenum">
              <a:rPr lang="fr-FR" smtClean="0"/>
              <a:pPr/>
              <a:t>29</a:t>
            </a:fld>
            <a:endParaRPr lang="fr-FR" dirty="0"/>
          </a:p>
        </p:txBody>
      </p:sp>
      <p:sp>
        <p:nvSpPr>
          <p:cNvPr id="6" name="Notes Placeholder 5">
            <a:extLst>
              <a:ext uri="{FF2B5EF4-FFF2-40B4-BE49-F238E27FC236}">
                <a16:creationId xmlns:a16="http://schemas.microsoft.com/office/drawing/2014/main" id="{67822D88-61CF-4EC8-A768-A74E428ED3AE}"/>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003070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3</a:t>
            </a:fld>
            <a:endParaRPr lang="fr-FR" dirty="0"/>
          </a:p>
        </p:txBody>
      </p:sp>
    </p:spTree>
    <p:extLst>
      <p:ext uri="{BB962C8B-B14F-4D97-AF65-F5344CB8AC3E}">
        <p14:creationId xmlns:p14="http://schemas.microsoft.com/office/powerpoint/2010/main" val="20917130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5"/>
          </p:nvPr>
        </p:nvSpPr>
        <p:spPr/>
        <p:txBody>
          <a:bodyPr/>
          <a:lstStyle/>
          <a:p>
            <a:fld id="{C5792C17-AD08-4E4C-AB6D-1035F7AC396F}" type="slidenum">
              <a:rPr lang="fr-FR" smtClean="0"/>
              <a:pPr/>
              <a:t>30</a:t>
            </a:fld>
            <a:endParaRPr lang="fr-FR" dirty="0"/>
          </a:p>
        </p:txBody>
      </p:sp>
      <p:sp>
        <p:nvSpPr>
          <p:cNvPr id="6" name="Notes Placeholder 5">
            <a:extLst>
              <a:ext uri="{FF2B5EF4-FFF2-40B4-BE49-F238E27FC236}">
                <a16:creationId xmlns:a16="http://schemas.microsoft.com/office/drawing/2014/main" id="{B0ED34B8-BC77-4709-9D8D-2374988FF882}"/>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1731542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5"/>
          </p:nvPr>
        </p:nvSpPr>
        <p:spPr/>
        <p:txBody>
          <a:bodyPr/>
          <a:lstStyle/>
          <a:p>
            <a:fld id="{C5792C17-AD08-4E4C-AB6D-1035F7AC396F}" type="slidenum">
              <a:rPr lang="fr-FR" smtClean="0"/>
              <a:pPr/>
              <a:t>31</a:t>
            </a:fld>
            <a:endParaRPr lang="fr-FR" dirty="0"/>
          </a:p>
        </p:txBody>
      </p:sp>
      <p:sp>
        <p:nvSpPr>
          <p:cNvPr id="6" name="Notes Placeholder 5">
            <a:extLst>
              <a:ext uri="{FF2B5EF4-FFF2-40B4-BE49-F238E27FC236}">
                <a16:creationId xmlns:a16="http://schemas.microsoft.com/office/drawing/2014/main" id="{4A973FE5-0E04-4D87-9ED0-E8B73C831ADF}"/>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368167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5"/>
          </p:nvPr>
        </p:nvSpPr>
        <p:spPr/>
        <p:txBody>
          <a:bodyPr/>
          <a:lstStyle/>
          <a:p>
            <a:fld id="{C5792C17-AD08-4E4C-AB6D-1035F7AC396F}" type="slidenum">
              <a:rPr lang="fr-FR" smtClean="0"/>
              <a:pPr/>
              <a:t>32</a:t>
            </a:fld>
            <a:endParaRPr lang="fr-FR" dirty="0"/>
          </a:p>
        </p:txBody>
      </p:sp>
      <p:sp>
        <p:nvSpPr>
          <p:cNvPr id="6" name="Notes Placeholder 5">
            <a:extLst>
              <a:ext uri="{FF2B5EF4-FFF2-40B4-BE49-F238E27FC236}">
                <a16:creationId xmlns:a16="http://schemas.microsoft.com/office/drawing/2014/main" id="{DB76C765-9BC5-49D5-89B0-1FCA9CFDA5F3}"/>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2431300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5"/>
          </p:nvPr>
        </p:nvSpPr>
        <p:spPr/>
        <p:txBody>
          <a:bodyPr/>
          <a:lstStyle/>
          <a:p>
            <a:fld id="{C5792C17-AD08-4E4C-AB6D-1035F7AC396F}" type="slidenum">
              <a:rPr lang="fr-FR" smtClean="0"/>
              <a:pPr/>
              <a:t>33</a:t>
            </a:fld>
            <a:endParaRPr lang="fr-FR" dirty="0"/>
          </a:p>
        </p:txBody>
      </p:sp>
      <p:sp>
        <p:nvSpPr>
          <p:cNvPr id="6" name="Notes Placeholder 5">
            <a:extLst>
              <a:ext uri="{FF2B5EF4-FFF2-40B4-BE49-F238E27FC236}">
                <a16:creationId xmlns:a16="http://schemas.microsoft.com/office/drawing/2014/main" id="{029483B4-ABDA-4680-A573-EF7AC1E70758}"/>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2524828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5792C17-AD08-4E4C-AB6D-1035F7AC396F}" type="slidenum">
              <a:rPr lang="fr-FR" smtClean="0"/>
              <a:pPr/>
              <a:t>34</a:t>
            </a:fld>
            <a:endParaRPr lang="fr-FR" dirty="0"/>
          </a:p>
        </p:txBody>
      </p:sp>
    </p:spTree>
    <p:extLst>
      <p:ext uri="{BB962C8B-B14F-4D97-AF65-F5344CB8AC3E}">
        <p14:creationId xmlns:p14="http://schemas.microsoft.com/office/powerpoint/2010/main" val="27685365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5"/>
          </p:nvPr>
        </p:nvSpPr>
        <p:spPr/>
        <p:txBody>
          <a:bodyPr/>
          <a:lstStyle/>
          <a:p>
            <a:fld id="{C5792C17-AD08-4E4C-AB6D-1035F7AC396F}" type="slidenum">
              <a:rPr lang="fr-FR" smtClean="0"/>
              <a:pPr/>
              <a:t>35</a:t>
            </a:fld>
            <a:endParaRPr lang="fr-FR" dirty="0"/>
          </a:p>
        </p:txBody>
      </p:sp>
      <p:sp>
        <p:nvSpPr>
          <p:cNvPr id="6" name="Notes Placeholder 5">
            <a:extLst>
              <a:ext uri="{FF2B5EF4-FFF2-40B4-BE49-F238E27FC236}">
                <a16:creationId xmlns:a16="http://schemas.microsoft.com/office/drawing/2014/main" id="{EB641ABE-5170-4932-B40D-D0114C4225F3}"/>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9369270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5792C17-AD08-4E4C-AB6D-1035F7AC396F}" type="slidenum">
              <a:rPr lang="fr-FR" smtClean="0"/>
              <a:pPr/>
              <a:t>36</a:t>
            </a:fld>
            <a:endParaRPr lang="fr-FR" dirty="0"/>
          </a:p>
        </p:txBody>
      </p:sp>
      <p:sp>
        <p:nvSpPr>
          <p:cNvPr id="6" name="Notes Placeholder 5">
            <a:extLst>
              <a:ext uri="{FF2B5EF4-FFF2-40B4-BE49-F238E27FC236}">
                <a16:creationId xmlns:a16="http://schemas.microsoft.com/office/drawing/2014/main" id="{4EE26527-CEF7-4376-8B81-2F04283241A7}"/>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3996011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5792C17-AD08-4E4C-AB6D-1035F7AC396F}" type="slidenum">
              <a:rPr lang="fr-FR" smtClean="0"/>
              <a:pPr/>
              <a:t>37</a:t>
            </a:fld>
            <a:endParaRPr lang="fr-FR" dirty="0"/>
          </a:p>
        </p:txBody>
      </p:sp>
      <p:sp>
        <p:nvSpPr>
          <p:cNvPr id="6" name="Notes Placeholder 5">
            <a:extLst>
              <a:ext uri="{FF2B5EF4-FFF2-40B4-BE49-F238E27FC236}">
                <a16:creationId xmlns:a16="http://schemas.microsoft.com/office/drawing/2014/main" id="{FA27C318-CDB8-4429-8C6B-2325E6F754EC}"/>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9658571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5792C17-AD08-4E4C-AB6D-1035F7AC396F}" type="slidenum">
              <a:rPr lang="fr-FR" smtClean="0"/>
              <a:pPr/>
              <a:t>38</a:t>
            </a:fld>
            <a:endParaRPr lang="fr-FR" dirty="0"/>
          </a:p>
        </p:txBody>
      </p:sp>
      <p:sp>
        <p:nvSpPr>
          <p:cNvPr id="6" name="Notes Placeholder 5">
            <a:extLst>
              <a:ext uri="{FF2B5EF4-FFF2-40B4-BE49-F238E27FC236}">
                <a16:creationId xmlns:a16="http://schemas.microsoft.com/office/drawing/2014/main" id="{FA27C318-CDB8-4429-8C6B-2325E6F754EC}"/>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4047648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5792C17-AD08-4E4C-AB6D-1035F7AC396F}" type="slidenum">
              <a:rPr lang="fr-FR" smtClean="0"/>
              <a:pPr/>
              <a:t>39</a:t>
            </a:fld>
            <a:endParaRPr lang="fr-FR" dirty="0"/>
          </a:p>
        </p:txBody>
      </p:sp>
      <p:sp>
        <p:nvSpPr>
          <p:cNvPr id="6" name="Notes Placeholder 5">
            <a:extLst>
              <a:ext uri="{FF2B5EF4-FFF2-40B4-BE49-F238E27FC236}">
                <a16:creationId xmlns:a16="http://schemas.microsoft.com/office/drawing/2014/main" id="{B43D7B92-DE1E-458D-8DA9-D0090B949DDA}"/>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714904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4</a:t>
            </a:fld>
            <a:endParaRPr lang="fr-FR" dirty="0"/>
          </a:p>
        </p:txBody>
      </p:sp>
    </p:spTree>
    <p:extLst>
      <p:ext uri="{BB962C8B-B14F-4D97-AF65-F5344CB8AC3E}">
        <p14:creationId xmlns:p14="http://schemas.microsoft.com/office/powerpoint/2010/main" val="24310106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5"/>
          </p:nvPr>
        </p:nvSpPr>
        <p:spPr/>
        <p:txBody>
          <a:bodyPr/>
          <a:lstStyle/>
          <a:p>
            <a:fld id="{C5792C17-AD08-4E4C-AB6D-1035F7AC396F}" type="slidenum">
              <a:rPr lang="fr-FR" smtClean="0"/>
              <a:pPr/>
              <a:t>40</a:t>
            </a:fld>
            <a:endParaRPr lang="fr-FR" dirty="0"/>
          </a:p>
        </p:txBody>
      </p:sp>
      <p:sp>
        <p:nvSpPr>
          <p:cNvPr id="6" name="Notes Placeholder 5">
            <a:extLst>
              <a:ext uri="{FF2B5EF4-FFF2-40B4-BE49-F238E27FC236}">
                <a16:creationId xmlns:a16="http://schemas.microsoft.com/office/drawing/2014/main" id="{37112579-F39B-4F4A-9813-D573DB5EF1FA}"/>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4604527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5"/>
          </p:nvPr>
        </p:nvSpPr>
        <p:spPr/>
        <p:txBody>
          <a:bodyPr/>
          <a:lstStyle/>
          <a:p>
            <a:fld id="{C5792C17-AD08-4E4C-AB6D-1035F7AC396F}" type="slidenum">
              <a:rPr lang="fr-FR" smtClean="0"/>
              <a:pPr/>
              <a:t>41</a:t>
            </a:fld>
            <a:endParaRPr lang="fr-FR" dirty="0"/>
          </a:p>
        </p:txBody>
      </p:sp>
      <p:sp>
        <p:nvSpPr>
          <p:cNvPr id="6" name="Notes Placeholder 5">
            <a:extLst>
              <a:ext uri="{FF2B5EF4-FFF2-40B4-BE49-F238E27FC236}">
                <a16:creationId xmlns:a16="http://schemas.microsoft.com/office/drawing/2014/main" id="{C8CE0D46-CFE3-485A-A013-2C68546FE80F}"/>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7566187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5"/>
          </p:nvPr>
        </p:nvSpPr>
        <p:spPr/>
        <p:txBody>
          <a:bodyPr/>
          <a:lstStyle/>
          <a:p>
            <a:fld id="{C5792C17-AD08-4E4C-AB6D-1035F7AC396F}" type="slidenum">
              <a:rPr lang="fr-FR" smtClean="0"/>
              <a:pPr/>
              <a:t>42</a:t>
            </a:fld>
            <a:endParaRPr lang="fr-FR" dirty="0"/>
          </a:p>
        </p:txBody>
      </p:sp>
      <p:sp>
        <p:nvSpPr>
          <p:cNvPr id="6" name="Notes Placeholder 5">
            <a:extLst>
              <a:ext uri="{FF2B5EF4-FFF2-40B4-BE49-F238E27FC236}">
                <a16:creationId xmlns:a16="http://schemas.microsoft.com/office/drawing/2014/main" id="{BE013C3D-6DCF-4F51-9D22-9395C4AD6B4F}"/>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6233131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5"/>
          </p:nvPr>
        </p:nvSpPr>
        <p:spPr/>
        <p:txBody>
          <a:bodyPr/>
          <a:lstStyle/>
          <a:p>
            <a:fld id="{C5792C17-AD08-4E4C-AB6D-1035F7AC396F}" type="slidenum">
              <a:rPr lang="fr-FR" smtClean="0"/>
              <a:pPr/>
              <a:t>43</a:t>
            </a:fld>
            <a:endParaRPr lang="fr-FR" dirty="0"/>
          </a:p>
        </p:txBody>
      </p:sp>
      <p:sp>
        <p:nvSpPr>
          <p:cNvPr id="6" name="Notes Placeholder 5">
            <a:extLst>
              <a:ext uri="{FF2B5EF4-FFF2-40B4-BE49-F238E27FC236}">
                <a16:creationId xmlns:a16="http://schemas.microsoft.com/office/drawing/2014/main" id="{8164F901-653B-4AE2-89D6-2832538F14AB}"/>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9426011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44</a:t>
            </a:fld>
            <a:endParaRPr lang="fr-FR" dirty="0"/>
          </a:p>
        </p:txBody>
      </p:sp>
    </p:spTree>
    <p:extLst>
      <p:ext uri="{BB962C8B-B14F-4D97-AF65-F5344CB8AC3E}">
        <p14:creationId xmlns:p14="http://schemas.microsoft.com/office/powerpoint/2010/main" val="36294725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5"/>
          </p:nvPr>
        </p:nvSpPr>
        <p:spPr/>
        <p:txBody>
          <a:bodyPr/>
          <a:lstStyle/>
          <a:p>
            <a:fld id="{C5792C17-AD08-4E4C-AB6D-1035F7AC396F}" type="slidenum">
              <a:rPr lang="fr-FR" smtClean="0"/>
              <a:pPr/>
              <a:t>45</a:t>
            </a:fld>
            <a:endParaRPr lang="fr-FR" dirty="0"/>
          </a:p>
        </p:txBody>
      </p:sp>
      <p:sp>
        <p:nvSpPr>
          <p:cNvPr id="6" name="Notes Placeholder 5">
            <a:extLst>
              <a:ext uri="{FF2B5EF4-FFF2-40B4-BE49-F238E27FC236}">
                <a16:creationId xmlns:a16="http://schemas.microsoft.com/office/drawing/2014/main" id="{82C99BA0-69B0-4698-BD47-0310651D8820}"/>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7011520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5"/>
          </p:nvPr>
        </p:nvSpPr>
        <p:spPr/>
        <p:txBody>
          <a:bodyPr/>
          <a:lstStyle/>
          <a:p>
            <a:fld id="{C5792C17-AD08-4E4C-AB6D-1035F7AC396F}" type="slidenum">
              <a:rPr lang="fr-FR" smtClean="0"/>
              <a:pPr/>
              <a:t>46</a:t>
            </a:fld>
            <a:endParaRPr lang="fr-FR" dirty="0"/>
          </a:p>
        </p:txBody>
      </p:sp>
      <p:sp>
        <p:nvSpPr>
          <p:cNvPr id="6" name="Notes Placeholder 5">
            <a:extLst>
              <a:ext uri="{FF2B5EF4-FFF2-40B4-BE49-F238E27FC236}">
                <a16:creationId xmlns:a16="http://schemas.microsoft.com/office/drawing/2014/main" id="{001DC6AA-0D77-4C4D-B26B-DD636579EC6A}"/>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5942470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5"/>
          </p:nvPr>
        </p:nvSpPr>
        <p:spPr/>
        <p:txBody>
          <a:bodyPr/>
          <a:lstStyle/>
          <a:p>
            <a:fld id="{C5792C17-AD08-4E4C-AB6D-1035F7AC396F}" type="slidenum">
              <a:rPr lang="fr-FR" smtClean="0"/>
              <a:pPr/>
              <a:t>47</a:t>
            </a:fld>
            <a:endParaRPr lang="fr-FR" dirty="0"/>
          </a:p>
        </p:txBody>
      </p:sp>
      <p:sp>
        <p:nvSpPr>
          <p:cNvPr id="6" name="Notes Placeholder 5">
            <a:extLst>
              <a:ext uri="{FF2B5EF4-FFF2-40B4-BE49-F238E27FC236}">
                <a16:creationId xmlns:a16="http://schemas.microsoft.com/office/drawing/2014/main" id="{ACDEECEC-6D8C-4AA7-B0D3-74CA874BF2DC}"/>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1023711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5"/>
          </p:nvPr>
        </p:nvSpPr>
        <p:spPr/>
        <p:txBody>
          <a:bodyPr/>
          <a:lstStyle/>
          <a:p>
            <a:fld id="{C5792C17-AD08-4E4C-AB6D-1035F7AC396F}" type="slidenum">
              <a:rPr lang="fr-FR" smtClean="0"/>
              <a:pPr/>
              <a:t>48</a:t>
            </a:fld>
            <a:endParaRPr lang="fr-FR" dirty="0"/>
          </a:p>
        </p:txBody>
      </p:sp>
      <p:sp>
        <p:nvSpPr>
          <p:cNvPr id="6" name="Notes Placeholder 5">
            <a:extLst>
              <a:ext uri="{FF2B5EF4-FFF2-40B4-BE49-F238E27FC236}">
                <a16:creationId xmlns:a16="http://schemas.microsoft.com/office/drawing/2014/main" id="{286A4FA3-C4EB-490A-8556-F7A7C88096B4}"/>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6008303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5"/>
          </p:nvPr>
        </p:nvSpPr>
        <p:spPr/>
        <p:txBody>
          <a:bodyPr/>
          <a:lstStyle/>
          <a:p>
            <a:fld id="{C5792C17-AD08-4E4C-AB6D-1035F7AC396F}" type="slidenum">
              <a:rPr lang="fr-FR" smtClean="0"/>
              <a:pPr/>
              <a:t>49</a:t>
            </a:fld>
            <a:endParaRPr lang="fr-FR" dirty="0"/>
          </a:p>
        </p:txBody>
      </p:sp>
      <p:sp>
        <p:nvSpPr>
          <p:cNvPr id="6" name="Notes Placeholder 5">
            <a:extLst>
              <a:ext uri="{FF2B5EF4-FFF2-40B4-BE49-F238E27FC236}">
                <a16:creationId xmlns:a16="http://schemas.microsoft.com/office/drawing/2014/main" id="{A4E7F4E0-14AD-4422-B242-FEC04DDBBDEB}"/>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35234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5</a:t>
            </a:fld>
            <a:endParaRPr lang="fr-FR" dirty="0"/>
          </a:p>
        </p:txBody>
      </p:sp>
      <p:sp>
        <p:nvSpPr>
          <p:cNvPr id="6" name="Espace réservé des commentaires 4">
            <a:extLst>
              <a:ext uri="{FF2B5EF4-FFF2-40B4-BE49-F238E27FC236}">
                <a16:creationId xmlns:a16="http://schemas.microsoft.com/office/drawing/2014/main" id="{42045F3E-505B-A677-10E6-5CCA8A2D3102}"/>
              </a:ext>
            </a:extLst>
          </p:cNvPr>
          <p:cNvSpPr txBox="1">
            <a:spLocks/>
          </p:cNvSpPr>
          <p:nvPr/>
        </p:nvSpPr>
        <p:spPr>
          <a:xfrm>
            <a:off x="695700" y="4374820"/>
            <a:ext cx="5486400" cy="3600450"/>
          </a:xfrm>
          <a:prstGeom prst="rect">
            <a:avLst/>
          </a:prstGeom>
        </p:spPr>
        <p:txBody>
          <a:bodyPr vert="horz" lIns="91440" tIns="45720" rIns="91440" bIns="45720" rtlCol="0"/>
          <a:lst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a:lstStyle>
          <a:p>
            <a:r>
              <a:rPr lang="fr-FR"/>
              <a:t>Click to add text</a:t>
            </a:r>
            <a:endParaRPr lang="fr-FR" dirty="0"/>
          </a:p>
        </p:txBody>
      </p:sp>
    </p:spTree>
    <p:extLst>
      <p:ext uri="{BB962C8B-B14F-4D97-AF65-F5344CB8AC3E}">
        <p14:creationId xmlns:p14="http://schemas.microsoft.com/office/powerpoint/2010/main" val="20870565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5"/>
          </p:nvPr>
        </p:nvSpPr>
        <p:spPr/>
        <p:txBody>
          <a:bodyPr/>
          <a:lstStyle/>
          <a:p>
            <a:fld id="{C5792C17-AD08-4E4C-AB6D-1035F7AC396F}" type="slidenum">
              <a:rPr lang="fr-FR" smtClean="0"/>
              <a:pPr/>
              <a:t>50</a:t>
            </a:fld>
            <a:endParaRPr lang="fr-FR" dirty="0"/>
          </a:p>
        </p:txBody>
      </p:sp>
      <p:sp>
        <p:nvSpPr>
          <p:cNvPr id="6" name="Notes Placeholder 5">
            <a:extLst>
              <a:ext uri="{FF2B5EF4-FFF2-40B4-BE49-F238E27FC236}">
                <a16:creationId xmlns:a16="http://schemas.microsoft.com/office/drawing/2014/main" id="{749116E7-5ED7-4008-9B63-195EB1A69AE7}"/>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28897273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5"/>
          </p:nvPr>
        </p:nvSpPr>
        <p:spPr/>
        <p:txBody>
          <a:bodyPr/>
          <a:lstStyle/>
          <a:p>
            <a:fld id="{C5792C17-AD08-4E4C-AB6D-1035F7AC396F}" type="slidenum">
              <a:rPr lang="fr-FR" smtClean="0"/>
              <a:pPr/>
              <a:t>51</a:t>
            </a:fld>
            <a:endParaRPr lang="fr-FR" dirty="0"/>
          </a:p>
        </p:txBody>
      </p:sp>
      <p:sp>
        <p:nvSpPr>
          <p:cNvPr id="6" name="Notes Placeholder 5">
            <a:extLst>
              <a:ext uri="{FF2B5EF4-FFF2-40B4-BE49-F238E27FC236}">
                <a16:creationId xmlns:a16="http://schemas.microsoft.com/office/drawing/2014/main" id="{1B0E3CED-6AA9-40D5-A4AA-B280DB52EFA5}"/>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5245979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5"/>
          </p:nvPr>
        </p:nvSpPr>
        <p:spPr/>
        <p:txBody>
          <a:bodyPr/>
          <a:lstStyle/>
          <a:p>
            <a:fld id="{C5792C17-AD08-4E4C-AB6D-1035F7AC396F}" type="slidenum">
              <a:rPr lang="fr-FR" smtClean="0"/>
              <a:pPr/>
              <a:t>52</a:t>
            </a:fld>
            <a:endParaRPr lang="fr-FR" dirty="0"/>
          </a:p>
        </p:txBody>
      </p:sp>
      <p:sp>
        <p:nvSpPr>
          <p:cNvPr id="6" name="Notes Placeholder 5">
            <a:extLst>
              <a:ext uri="{FF2B5EF4-FFF2-40B4-BE49-F238E27FC236}">
                <a16:creationId xmlns:a16="http://schemas.microsoft.com/office/drawing/2014/main" id="{1AA45AD5-F18C-4441-ADA3-FCB28DF6F8FA}"/>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3625903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5"/>
          </p:nvPr>
        </p:nvSpPr>
        <p:spPr/>
        <p:txBody>
          <a:bodyPr/>
          <a:lstStyle/>
          <a:p>
            <a:fld id="{C5792C17-AD08-4E4C-AB6D-1035F7AC396F}" type="slidenum">
              <a:rPr lang="fr-FR" smtClean="0"/>
              <a:pPr/>
              <a:t>53</a:t>
            </a:fld>
            <a:endParaRPr lang="fr-FR" dirty="0"/>
          </a:p>
        </p:txBody>
      </p:sp>
      <p:sp>
        <p:nvSpPr>
          <p:cNvPr id="6" name="Notes Placeholder 5">
            <a:extLst>
              <a:ext uri="{FF2B5EF4-FFF2-40B4-BE49-F238E27FC236}">
                <a16:creationId xmlns:a16="http://schemas.microsoft.com/office/drawing/2014/main" id="{AB743D9E-7628-45D4-99E8-E2D094939FBA}"/>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41045545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54</a:t>
            </a:fld>
            <a:endParaRPr lang="fr-FR" dirty="0"/>
          </a:p>
        </p:txBody>
      </p:sp>
    </p:spTree>
    <p:extLst>
      <p:ext uri="{BB962C8B-B14F-4D97-AF65-F5344CB8AC3E}">
        <p14:creationId xmlns:p14="http://schemas.microsoft.com/office/powerpoint/2010/main" val="27915951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Slide Number Placeholder 4"/>
          <p:cNvSpPr>
            <a:spLocks noGrp="1"/>
          </p:cNvSpPr>
          <p:nvPr>
            <p:ph type="sldNum" sz="quarter" idx="5"/>
          </p:nvPr>
        </p:nvSpPr>
        <p:spPr/>
        <p:txBody>
          <a:bodyPr/>
          <a:lstStyle/>
          <a:p>
            <a:fld id="{C5792C17-AD08-4E4C-AB6D-1035F7AC396F}" type="slidenum">
              <a:rPr lang="fr-FR" smtClean="0"/>
              <a:pPr/>
              <a:t>55</a:t>
            </a:fld>
            <a:endParaRPr lang="fr-FR" dirty="0"/>
          </a:p>
        </p:txBody>
      </p:sp>
      <p:sp>
        <p:nvSpPr>
          <p:cNvPr id="6" name="Notes Placeholder 5">
            <a:extLst>
              <a:ext uri="{FF2B5EF4-FFF2-40B4-BE49-F238E27FC236}">
                <a16:creationId xmlns:a16="http://schemas.microsoft.com/office/drawing/2014/main" id="{D9481BCB-706E-4B7F-9414-638111A1532D}"/>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7694353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56</a:t>
            </a:fld>
            <a:endParaRPr lang="fr-FR" dirty="0"/>
          </a:p>
        </p:txBody>
      </p:sp>
    </p:spTree>
    <p:extLst>
      <p:ext uri="{BB962C8B-B14F-4D97-AF65-F5344CB8AC3E}">
        <p14:creationId xmlns:p14="http://schemas.microsoft.com/office/powerpoint/2010/main" val="7401491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57</a:t>
            </a:fld>
            <a:endParaRPr lang="fr-FR" dirty="0"/>
          </a:p>
        </p:txBody>
      </p:sp>
    </p:spTree>
    <p:extLst>
      <p:ext uri="{BB962C8B-B14F-4D97-AF65-F5344CB8AC3E}">
        <p14:creationId xmlns:p14="http://schemas.microsoft.com/office/powerpoint/2010/main" val="26611531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58</a:t>
            </a:fld>
            <a:endParaRPr lang="fr-FR" dirty="0"/>
          </a:p>
        </p:txBody>
      </p:sp>
    </p:spTree>
    <p:extLst>
      <p:ext uri="{BB962C8B-B14F-4D97-AF65-F5344CB8AC3E}">
        <p14:creationId xmlns:p14="http://schemas.microsoft.com/office/powerpoint/2010/main" val="26262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59</a:t>
            </a:fld>
            <a:endParaRPr lang="fr-FR" dirty="0"/>
          </a:p>
        </p:txBody>
      </p:sp>
    </p:spTree>
    <p:extLst>
      <p:ext uri="{BB962C8B-B14F-4D97-AF65-F5344CB8AC3E}">
        <p14:creationId xmlns:p14="http://schemas.microsoft.com/office/powerpoint/2010/main" val="1057075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6</a:t>
            </a:fld>
            <a:endParaRPr lang="fr-FR" dirty="0"/>
          </a:p>
        </p:txBody>
      </p:sp>
    </p:spTree>
    <p:extLst>
      <p:ext uri="{BB962C8B-B14F-4D97-AF65-F5344CB8AC3E}">
        <p14:creationId xmlns:p14="http://schemas.microsoft.com/office/powerpoint/2010/main" val="41480238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60</a:t>
            </a:fld>
            <a:endParaRPr lang="fr-FR" dirty="0"/>
          </a:p>
        </p:txBody>
      </p:sp>
    </p:spTree>
    <p:extLst>
      <p:ext uri="{BB962C8B-B14F-4D97-AF65-F5344CB8AC3E}">
        <p14:creationId xmlns:p14="http://schemas.microsoft.com/office/powerpoint/2010/main" val="199679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Home button takes you to slide 3</a:t>
            </a:r>
            <a:endParaRPr lang="en-US" sz="900" b="1" dirty="0">
              <a:solidFill>
                <a:schemeClr val="bg1"/>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900" b="1" dirty="0">
              <a:solidFill>
                <a:schemeClr val="bg1"/>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dirty="0">
                <a:solidFill>
                  <a:schemeClr val="bg1"/>
                </a:solidFill>
              </a:rPr>
              <a:t>Who</a:t>
            </a:r>
            <a:r>
              <a:rPr lang="en-US" sz="900" dirty="0">
                <a:solidFill>
                  <a:schemeClr val="bg1"/>
                </a:solidFill>
              </a:rPr>
              <a:t> is involved in this stage? Takes you to slide 46</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dirty="0">
                <a:solidFill>
                  <a:schemeClr val="bg1"/>
                </a:solidFill>
              </a:rPr>
              <a:t>What</a:t>
            </a:r>
            <a:r>
              <a:rPr lang="en-US" sz="900" dirty="0">
                <a:solidFill>
                  <a:schemeClr val="bg1"/>
                </a:solidFill>
              </a:rPr>
              <a:t> happens in this stage? Takes you to slide 47</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dirty="0">
                <a:solidFill>
                  <a:schemeClr val="bg1"/>
                </a:solidFill>
              </a:rPr>
              <a:t>Why</a:t>
            </a:r>
            <a:r>
              <a:rPr lang="en-US" sz="900" dirty="0">
                <a:solidFill>
                  <a:schemeClr val="bg1"/>
                </a:solidFill>
              </a:rPr>
              <a:t> is this stage so important? Takes you to slide 52</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solidFill>
                  <a:schemeClr val="bg1"/>
                </a:solidFill>
              </a:rPr>
              <a:t>Tips to </a:t>
            </a:r>
            <a:r>
              <a:rPr lang="en-US" sz="900" b="1" dirty="0">
                <a:solidFill>
                  <a:schemeClr val="bg1"/>
                </a:solidFill>
              </a:rPr>
              <a:t>Remember </a:t>
            </a:r>
            <a:r>
              <a:rPr lang="en-US" sz="900" b="0" dirty="0">
                <a:solidFill>
                  <a:schemeClr val="bg1"/>
                </a:solidFill>
              </a:rPr>
              <a:t>Takes you to slide 53</a:t>
            </a:r>
            <a:endParaRPr lang="en-US" sz="900" b="1" dirty="0">
              <a:solidFill>
                <a:schemeClr val="bg1"/>
              </a:solidFill>
            </a:endParaRPr>
          </a:p>
          <a:p>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61</a:t>
            </a:fld>
            <a:endParaRPr lang="fr-FR" dirty="0"/>
          </a:p>
        </p:txBody>
      </p:sp>
    </p:spTree>
    <p:extLst>
      <p:ext uri="{BB962C8B-B14F-4D97-AF65-F5344CB8AC3E}">
        <p14:creationId xmlns:p14="http://schemas.microsoft.com/office/powerpoint/2010/main" val="42628869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62</a:t>
            </a:fld>
            <a:endParaRPr lang="fr-FR" dirty="0"/>
          </a:p>
        </p:txBody>
      </p:sp>
    </p:spTree>
    <p:extLst>
      <p:ext uri="{BB962C8B-B14F-4D97-AF65-F5344CB8AC3E}">
        <p14:creationId xmlns:p14="http://schemas.microsoft.com/office/powerpoint/2010/main" val="41045545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63</a:t>
            </a:fld>
            <a:endParaRPr lang="fr-FR" dirty="0"/>
          </a:p>
        </p:txBody>
      </p:sp>
    </p:spTree>
    <p:extLst>
      <p:ext uri="{BB962C8B-B14F-4D97-AF65-F5344CB8AC3E}">
        <p14:creationId xmlns:p14="http://schemas.microsoft.com/office/powerpoint/2010/main" val="27915951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64</a:t>
            </a:fld>
            <a:endParaRPr lang="fr-FR" dirty="0"/>
          </a:p>
        </p:txBody>
      </p:sp>
    </p:spTree>
    <p:extLst>
      <p:ext uri="{BB962C8B-B14F-4D97-AF65-F5344CB8AC3E}">
        <p14:creationId xmlns:p14="http://schemas.microsoft.com/office/powerpoint/2010/main" val="7694353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5792C17-AD08-4E4C-AB6D-1035F7AC396F}" type="slidenum">
              <a:rPr lang="fr-FR" smtClean="0"/>
              <a:pPr/>
              <a:t>65</a:t>
            </a:fld>
            <a:endParaRPr lang="fr-FR" dirty="0"/>
          </a:p>
        </p:txBody>
      </p:sp>
    </p:spTree>
    <p:extLst>
      <p:ext uri="{BB962C8B-B14F-4D97-AF65-F5344CB8AC3E}">
        <p14:creationId xmlns:p14="http://schemas.microsoft.com/office/powerpoint/2010/main" val="5753035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5792C17-AD08-4E4C-AB6D-1035F7AC396F}" type="slidenum">
              <a:rPr lang="fr-FR" smtClean="0"/>
              <a:pPr/>
              <a:t>66</a:t>
            </a:fld>
            <a:endParaRPr lang="fr-FR" dirty="0"/>
          </a:p>
        </p:txBody>
      </p:sp>
    </p:spTree>
    <p:extLst>
      <p:ext uri="{BB962C8B-B14F-4D97-AF65-F5344CB8AC3E}">
        <p14:creationId xmlns:p14="http://schemas.microsoft.com/office/powerpoint/2010/main" val="32471079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67</a:t>
            </a:fld>
            <a:endParaRPr lang="fr-FR" dirty="0"/>
          </a:p>
        </p:txBody>
      </p:sp>
    </p:spTree>
    <p:extLst>
      <p:ext uri="{BB962C8B-B14F-4D97-AF65-F5344CB8AC3E}">
        <p14:creationId xmlns:p14="http://schemas.microsoft.com/office/powerpoint/2010/main" val="23811653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68</a:t>
            </a:fld>
            <a:endParaRPr lang="fr-FR" dirty="0"/>
          </a:p>
        </p:txBody>
      </p:sp>
    </p:spTree>
    <p:extLst>
      <p:ext uri="{BB962C8B-B14F-4D97-AF65-F5344CB8AC3E}">
        <p14:creationId xmlns:p14="http://schemas.microsoft.com/office/powerpoint/2010/main" val="21642459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69</a:t>
            </a:fld>
            <a:endParaRPr lang="fr-FR" dirty="0"/>
          </a:p>
        </p:txBody>
      </p:sp>
    </p:spTree>
    <p:extLst>
      <p:ext uri="{BB962C8B-B14F-4D97-AF65-F5344CB8AC3E}">
        <p14:creationId xmlns:p14="http://schemas.microsoft.com/office/powerpoint/2010/main" val="1057075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7</a:t>
            </a:fld>
            <a:endParaRPr lang="fr-FR" dirty="0"/>
          </a:p>
        </p:txBody>
      </p:sp>
    </p:spTree>
    <p:extLst>
      <p:ext uri="{BB962C8B-B14F-4D97-AF65-F5344CB8AC3E}">
        <p14:creationId xmlns:p14="http://schemas.microsoft.com/office/powerpoint/2010/main" val="13741959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70</a:t>
            </a:fld>
            <a:endParaRPr lang="fr-FR" dirty="0"/>
          </a:p>
        </p:txBody>
      </p:sp>
    </p:spTree>
    <p:extLst>
      <p:ext uri="{BB962C8B-B14F-4D97-AF65-F5344CB8AC3E}">
        <p14:creationId xmlns:p14="http://schemas.microsoft.com/office/powerpoint/2010/main" val="199679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71</a:t>
            </a:fld>
            <a:endParaRPr lang="fr-FR" dirty="0"/>
          </a:p>
        </p:txBody>
      </p:sp>
    </p:spTree>
    <p:extLst>
      <p:ext uri="{BB962C8B-B14F-4D97-AF65-F5344CB8AC3E}">
        <p14:creationId xmlns:p14="http://schemas.microsoft.com/office/powerpoint/2010/main" val="42628869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72</a:t>
            </a:fld>
            <a:endParaRPr lang="fr-FR" dirty="0"/>
          </a:p>
        </p:txBody>
      </p:sp>
    </p:spTree>
    <p:extLst>
      <p:ext uri="{BB962C8B-B14F-4D97-AF65-F5344CB8AC3E}">
        <p14:creationId xmlns:p14="http://schemas.microsoft.com/office/powerpoint/2010/main" val="41045545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73</a:t>
            </a:fld>
            <a:endParaRPr lang="fr-FR" dirty="0"/>
          </a:p>
        </p:txBody>
      </p:sp>
    </p:spTree>
    <p:extLst>
      <p:ext uri="{BB962C8B-B14F-4D97-AF65-F5344CB8AC3E}">
        <p14:creationId xmlns:p14="http://schemas.microsoft.com/office/powerpoint/2010/main" val="27915951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74</a:t>
            </a:fld>
            <a:endParaRPr lang="fr-FR" dirty="0"/>
          </a:p>
        </p:txBody>
      </p:sp>
    </p:spTree>
    <p:extLst>
      <p:ext uri="{BB962C8B-B14F-4D97-AF65-F5344CB8AC3E}">
        <p14:creationId xmlns:p14="http://schemas.microsoft.com/office/powerpoint/2010/main" val="32273326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75</a:t>
            </a:fld>
            <a:endParaRPr lang="fr-FR" dirty="0"/>
          </a:p>
        </p:txBody>
      </p:sp>
      <p:sp>
        <p:nvSpPr>
          <p:cNvPr id="4" name="Espace réservé des commentaires 4">
            <a:extLst>
              <a:ext uri="{FF2B5EF4-FFF2-40B4-BE49-F238E27FC236}">
                <a16:creationId xmlns:a16="http://schemas.microsoft.com/office/drawing/2014/main" id="{F86E4933-13DD-4175-5C76-BE27A969D0DE}"/>
              </a:ext>
            </a:extLst>
          </p:cNvPr>
          <p:cNvSpPr txBox="1">
            <a:spLocks/>
          </p:cNvSpPr>
          <p:nvPr/>
        </p:nvSpPr>
        <p:spPr>
          <a:xfrm>
            <a:off x="707575" y="4374819"/>
            <a:ext cx="5486400" cy="3600450"/>
          </a:xfrm>
          <a:prstGeom prst="rect">
            <a:avLst/>
          </a:prstGeom>
        </p:spPr>
        <p:txBody>
          <a:bodyPr vert="horz" lIns="91440" tIns="45720" rIns="91440" bIns="45720" rtlCol="0"/>
          <a:lst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a:lstStyle>
          <a:p>
            <a:r>
              <a:rPr lang="fr-FR" dirty="0"/>
              <a:t>Click to </a:t>
            </a:r>
            <a:r>
              <a:rPr lang="fr-FR" dirty="0" err="1"/>
              <a:t>add</a:t>
            </a:r>
            <a:r>
              <a:rPr lang="fr-FR" dirty="0"/>
              <a:t> </a:t>
            </a:r>
            <a:r>
              <a:rPr lang="fr-FR" dirty="0" err="1"/>
              <a:t>text</a:t>
            </a:r>
            <a:endParaRPr lang="fr-FR" dirty="0"/>
          </a:p>
        </p:txBody>
      </p:sp>
    </p:spTree>
    <p:extLst>
      <p:ext uri="{BB962C8B-B14F-4D97-AF65-F5344CB8AC3E}">
        <p14:creationId xmlns:p14="http://schemas.microsoft.com/office/powerpoint/2010/main" val="21047263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76</a:t>
            </a:fld>
            <a:endParaRPr lang="fr-FR" dirty="0"/>
          </a:p>
        </p:txBody>
      </p:sp>
    </p:spTree>
    <p:extLst>
      <p:ext uri="{BB962C8B-B14F-4D97-AF65-F5344CB8AC3E}">
        <p14:creationId xmlns:p14="http://schemas.microsoft.com/office/powerpoint/2010/main" val="4473141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77</a:t>
            </a:fld>
            <a:endParaRPr lang="fr-FR" dirty="0"/>
          </a:p>
        </p:txBody>
      </p:sp>
    </p:spTree>
    <p:extLst>
      <p:ext uri="{BB962C8B-B14F-4D97-AF65-F5344CB8AC3E}">
        <p14:creationId xmlns:p14="http://schemas.microsoft.com/office/powerpoint/2010/main" val="24407822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78</a:t>
            </a:fld>
            <a:endParaRPr lang="fr-FR" dirty="0"/>
          </a:p>
        </p:txBody>
      </p:sp>
    </p:spTree>
    <p:extLst>
      <p:ext uri="{BB962C8B-B14F-4D97-AF65-F5344CB8AC3E}">
        <p14:creationId xmlns:p14="http://schemas.microsoft.com/office/powerpoint/2010/main" val="32168565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 button goes to slide 74</a:t>
            </a:r>
          </a:p>
          <a:p>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79</a:t>
            </a:fld>
            <a:endParaRPr lang="fr-FR" dirty="0"/>
          </a:p>
        </p:txBody>
      </p:sp>
    </p:spTree>
    <p:extLst>
      <p:ext uri="{BB962C8B-B14F-4D97-AF65-F5344CB8AC3E}">
        <p14:creationId xmlns:p14="http://schemas.microsoft.com/office/powerpoint/2010/main" val="1841129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8</a:t>
            </a:fld>
            <a:endParaRPr lang="fr-FR" dirty="0"/>
          </a:p>
        </p:txBody>
      </p:sp>
    </p:spTree>
    <p:extLst>
      <p:ext uri="{BB962C8B-B14F-4D97-AF65-F5344CB8AC3E}">
        <p14:creationId xmlns:p14="http://schemas.microsoft.com/office/powerpoint/2010/main" val="13264877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80</a:t>
            </a:fld>
            <a:endParaRPr lang="fr-FR" dirty="0"/>
          </a:p>
        </p:txBody>
      </p:sp>
    </p:spTree>
    <p:extLst>
      <p:ext uri="{BB962C8B-B14F-4D97-AF65-F5344CB8AC3E}">
        <p14:creationId xmlns:p14="http://schemas.microsoft.com/office/powerpoint/2010/main" val="105707566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81</a:t>
            </a:fld>
            <a:endParaRPr lang="fr-FR" dirty="0"/>
          </a:p>
        </p:txBody>
      </p:sp>
    </p:spTree>
    <p:extLst>
      <p:ext uri="{BB962C8B-B14F-4D97-AF65-F5344CB8AC3E}">
        <p14:creationId xmlns:p14="http://schemas.microsoft.com/office/powerpoint/2010/main" val="199679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82</a:t>
            </a:fld>
            <a:endParaRPr lang="fr-FR" dirty="0"/>
          </a:p>
        </p:txBody>
      </p:sp>
    </p:spTree>
    <p:extLst>
      <p:ext uri="{BB962C8B-B14F-4D97-AF65-F5344CB8AC3E}">
        <p14:creationId xmlns:p14="http://schemas.microsoft.com/office/powerpoint/2010/main" val="22204905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83</a:t>
            </a:fld>
            <a:endParaRPr lang="fr-FR" dirty="0"/>
          </a:p>
        </p:txBody>
      </p:sp>
    </p:spTree>
    <p:extLst>
      <p:ext uri="{BB962C8B-B14F-4D97-AF65-F5344CB8AC3E}">
        <p14:creationId xmlns:p14="http://schemas.microsoft.com/office/powerpoint/2010/main" val="213964430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84</a:t>
            </a:fld>
            <a:endParaRPr lang="fr-FR" dirty="0"/>
          </a:p>
        </p:txBody>
      </p:sp>
    </p:spTree>
    <p:extLst>
      <p:ext uri="{BB962C8B-B14F-4D97-AF65-F5344CB8AC3E}">
        <p14:creationId xmlns:p14="http://schemas.microsoft.com/office/powerpoint/2010/main" val="427709919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85</a:t>
            </a:fld>
            <a:endParaRPr lang="fr-FR" dirty="0"/>
          </a:p>
        </p:txBody>
      </p:sp>
    </p:spTree>
    <p:extLst>
      <p:ext uri="{BB962C8B-B14F-4D97-AF65-F5344CB8AC3E}">
        <p14:creationId xmlns:p14="http://schemas.microsoft.com/office/powerpoint/2010/main" val="42628869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792C17-AD08-4E4C-AB6D-1035F7AC396F}" type="slidenum">
              <a:rPr lang="fr-FR" smtClean="0"/>
              <a:pPr/>
              <a:t>86</a:t>
            </a:fld>
            <a:endParaRPr lang="fr-FR" dirty="0"/>
          </a:p>
        </p:txBody>
      </p:sp>
    </p:spTree>
    <p:extLst>
      <p:ext uri="{BB962C8B-B14F-4D97-AF65-F5344CB8AC3E}">
        <p14:creationId xmlns:p14="http://schemas.microsoft.com/office/powerpoint/2010/main" val="298821275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685801"/>
            <a:ext cx="5486400" cy="7999412"/>
          </a:xfrm>
        </p:spPr>
        <p:txBody>
          <a:bodyPr/>
          <a:lstStyle/>
          <a:p>
            <a:endParaRPr lang="en-CA" dirty="0"/>
          </a:p>
        </p:txBody>
      </p:sp>
      <p:sp>
        <p:nvSpPr>
          <p:cNvPr id="4" name="Slide Number Placeholder 3"/>
          <p:cNvSpPr>
            <a:spLocks noGrp="1"/>
          </p:cNvSpPr>
          <p:nvPr>
            <p:ph type="sldNum" sz="quarter" idx="5"/>
          </p:nvPr>
        </p:nvSpPr>
        <p:spPr/>
        <p:txBody>
          <a:bodyPr/>
          <a:lstStyle/>
          <a:p>
            <a:fld id="{C5792C17-AD08-4E4C-AB6D-1035F7AC396F}" type="slidenum">
              <a:rPr lang="fr-FR" smtClean="0"/>
              <a:pPr/>
              <a:t>87</a:t>
            </a:fld>
            <a:endParaRPr lang="fr-FR" dirty="0"/>
          </a:p>
        </p:txBody>
      </p:sp>
    </p:spTree>
    <p:extLst>
      <p:ext uri="{BB962C8B-B14F-4D97-AF65-F5344CB8AC3E}">
        <p14:creationId xmlns:p14="http://schemas.microsoft.com/office/powerpoint/2010/main" val="289033950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685801"/>
            <a:ext cx="5486400" cy="7999412"/>
          </a:xfrm>
        </p:spPr>
        <p:txBody>
          <a:bodyPr/>
          <a:lstStyle/>
          <a:p>
            <a:endParaRPr lang="en-CA" dirty="0"/>
          </a:p>
        </p:txBody>
      </p:sp>
      <p:sp>
        <p:nvSpPr>
          <p:cNvPr id="4" name="Slide Number Placeholder 3"/>
          <p:cNvSpPr>
            <a:spLocks noGrp="1"/>
          </p:cNvSpPr>
          <p:nvPr>
            <p:ph type="sldNum" sz="quarter" idx="5"/>
          </p:nvPr>
        </p:nvSpPr>
        <p:spPr/>
        <p:txBody>
          <a:bodyPr/>
          <a:lstStyle/>
          <a:p>
            <a:fld id="{C5792C17-AD08-4E4C-AB6D-1035F7AC396F}" type="slidenum">
              <a:rPr lang="fr-FR" smtClean="0"/>
              <a:pPr/>
              <a:t>88</a:t>
            </a:fld>
            <a:endParaRPr lang="fr-FR" dirty="0"/>
          </a:p>
        </p:txBody>
      </p:sp>
    </p:spTree>
    <p:extLst>
      <p:ext uri="{BB962C8B-B14F-4D97-AF65-F5344CB8AC3E}">
        <p14:creationId xmlns:p14="http://schemas.microsoft.com/office/powerpoint/2010/main" val="85984098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685801"/>
            <a:ext cx="5486400" cy="7999412"/>
          </a:xfrm>
        </p:spPr>
        <p:txBody>
          <a:bodyPr/>
          <a:lstStyle/>
          <a:p>
            <a:endParaRPr lang="en-CA" dirty="0"/>
          </a:p>
        </p:txBody>
      </p:sp>
      <p:sp>
        <p:nvSpPr>
          <p:cNvPr id="4" name="Slide Number Placeholder 3"/>
          <p:cNvSpPr>
            <a:spLocks noGrp="1"/>
          </p:cNvSpPr>
          <p:nvPr>
            <p:ph type="sldNum" sz="quarter" idx="5"/>
          </p:nvPr>
        </p:nvSpPr>
        <p:spPr/>
        <p:txBody>
          <a:bodyPr/>
          <a:lstStyle/>
          <a:p>
            <a:fld id="{C5792C17-AD08-4E4C-AB6D-1035F7AC396F}" type="slidenum">
              <a:rPr lang="fr-FR" smtClean="0"/>
              <a:pPr/>
              <a:t>89</a:t>
            </a:fld>
            <a:endParaRPr lang="fr-FR" dirty="0"/>
          </a:p>
        </p:txBody>
      </p:sp>
    </p:spTree>
    <p:extLst>
      <p:ext uri="{BB962C8B-B14F-4D97-AF65-F5344CB8AC3E}">
        <p14:creationId xmlns:p14="http://schemas.microsoft.com/office/powerpoint/2010/main" val="449026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endParaRPr lang="en-US" dirty="0"/>
          </a:p>
        </p:txBody>
      </p:sp>
      <p:sp>
        <p:nvSpPr>
          <p:cNvPr id="5" name="Slide Number Placeholder 4"/>
          <p:cNvSpPr>
            <a:spLocks noGrp="1"/>
          </p:cNvSpPr>
          <p:nvPr>
            <p:ph type="sldNum" sz="quarter" idx="5"/>
          </p:nvPr>
        </p:nvSpPr>
        <p:spPr/>
        <p:txBody>
          <a:bodyPr/>
          <a:lstStyle/>
          <a:p>
            <a:fld id="{C5792C17-AD08-4E4C-AB6D-1035F7AC396F}" type="slidenum">
              <a:rPr lang="fr-FR" smtClean="0"/>
              <a:pPr/>
              <a:t>9</a:t>
            </a:fld>
            <a:endParaRPr lang="fr-FR" dirty="0"/>
          </a:p>
        </p:txBody>
      </p:sp>
      <p:sp>
        <p:nvSpPr>
          <p:cNvPr id="4" name="TextBox 3">
            <a:extLst>
              <a:ext uri="{FF2B5EF4-FFF2-40B4-BE49-F238E27FC236}">
                <a16:creationId xmlns:a16="http://schemas.microsoft.com/office/drawing/2014/main" id="{E3FEC51A-EB7B-6B9B-9E60-97D3FC515619}"/>
              </a:ext>
            </a:extLst>
          </p:cNvPr>
          <p:cNvSpPr txBox="1"/>
          <p:nvPr/>
        </p:nvSpPr>
        <p:spPr>
          <a:xfrm>
            <a:off x="2458065" y="6941574"/>
            <a:ext cx="184731" cy="300082"/>
          </a:xfrm>
          <a:prstGeom prst="rect">
            <a:avLst/>
          </a:prstGeom>
          <a:noFill/>
        </p:spPr>
        <p:txBody>
          <a:bodyPr wrap="none" rtlCol="0">
            <a:spAutoFit/>
          </a:bodyPr>
          <a:lstStyle/>
          <a:p>
            <a:endParaRPr lang="en-US" dirty="0"/>
          </a:p>
        </p:txBody>
      </p:sp>
      <p:sp>
        <p:nvSpPr>
          <p:cNvPr id="6" name="Espace réservé des commentaires 4">
            <a:extLst>
              <a:ext uri="{FF2B5EF4-FFF2-40B4-BE49-F238E27FC236}">
                <a16:creationId xmlns:a16="http://schemas.microsoft.com/office/drawing/2014/main" id="{99B811A0-34D4-6874-2A9C-5B68B6297424}"/>
              </a:ext>
            </a:extLst>
          </p:cNvPr>
          <p:cNvSpPr txBox="1">
            <a:spLocks/>
          </p:cNvSpPr>
          <p:nvPr/>
        </p:nvSpPr>
        <p:spPr>
          <a:xfrm>
            <a:off x="683825" y="4398575"/>
            <a:ext cx="5486400" cy="3600450"/>
          </a:xfrm>
          <a:prstGeom prst="rect">
            <a:avLst/>
          </a:prstGeom>
        </p:spPr>
        <p:txBody>
          <a:bodyPr vert="horz" lIns="91440" tIns="45720" rIns="91440" bIns="45720" rtlCol="0"/>
          <a:lst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a:lstStyle>
          <a:p>
            <a:r>
              <a:rPr lang="fr-FR" dirty="0"/>
              <a:t>Click to </a:t>
            </a:r>
            <a:r>
              <a:rPr lang="fr-FR" dirty="0" err="1"/>
              <a:t>add</a:t>
            </a:r>
            <a:r>
              <a:rPr lang="fr-FR" dirty="0"/>
              <a:t> </a:t>
            </a:r>
            <a:r>
              <a:rPr lang="fr-FR" dirty="0" err="1"/>
              <a:t>text</a:t>
            </a:r>
            <a:endParaRPr lang="fr-FR" dirty="0"/>
          </a:p>
        </p:txBody>
      </p:sp>
    </p:spTree>
    <p:extLst>
      <p:ext uri="{BB962C8B-B14F-4D97-AF65-F5344CB8AC3E}">
        <p14:creationId xmlns:p14="http://schemas.microsoft.com/office/powerpoint/2010/main" val="204047004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685801"/>
            <a:ext cx="5486400" cy="7999412"/>
          </a:xfrm>
        </p:spPr>
        <p:txBody>
          <a:bodyPr/>
          <a:lstStyle/>
          <a:p>
            <a:endParaRPr lang="en-CA" dirty="0"/>
          </a:p>
        </p:txBody>
      </p:sp>
      <p:sp>
        <p:nvSpPr>
          <p:cNvPr id="4" name="Slide Number Placeholder 3"/>
          <p:cNvSpPr>
            <a:spLocks noGrp="1"/>
          </p:cNvSpPr>
          <p:nvPr>
            <p:ph type="sldNum" sz="quarter" idx="5"/>
          </p:nvPr>
        </p:nvSpPr>
        <p:spPr/>
        <p:txBody>
          <a:bodyPr/>
          <a:lstStyle/>
          <a:p>
            <a:fld id="{C5792C17-AD08-4E4C-AB6D-1035F7AC396F}" type="slidenum">
              <a:rPr lang="fr-FR" smtClean="0"/>
              <a:pPr/>
              <a:t>90</a:t>
            </a:fld>
            <a:endParaRPr lang="fr-FR" dirty="0"/>
          </a:p>
        </p:txBody>
      </p:sp>
    </p:spTree>
    <p:extLst>
      <p:ext uri="{BB962C8B-B14F-4D97-AF65-F5344CB8AC3E}">
        <p14:creationId xmlns:p14="http://schemas.microsoft.com/office/powerpoint/2010/main" val="154922987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685801"/>
            <a:ext cx="5486400" cy="7999412"/>
          </a:xfrm>
        </p:spPr>
        <p:txBody>
          <a:bodyPr/>
          <a:lstStyle/>
          <a:p>
            <a:endParaRPr lang="en-CA" dirty="0"/>
          </a:p>
        </p:txBody>
      </p:sp>
      <p:sp>
        <p:nvSpPr>
          <p:cNvPr id="4" name="Slide Number Placeholder 3"/>
          <p:cNvSpPr>
            <a:spLocks noGrp="1"/>
          </p:cNvSpPr>
          <p:nvPr>
            <p:ph type="sldNum" sz="quarter" idx="5"/>
          </p:nvPr>
        </p:nvSpPr>
        <p:spPr/>
        <p:txBody>
          <a:bodyPr/>
          <a:lstStyle/>
          <a:p>
            <a:fld id="{C5792C17-AD08-4E4C-AB6D-1035F7AC396F}" type="slidenum">
              <a:rPr lang="fr-FR" smtClean="0"/>
              <a:pPr/>
              <a:t>91</a:t>
            </a:fld>
            <a:endParaRPr lang="fr-FR" dirty="0"/>
          </a:p>
        </p:txBody>
      </p:sp>
    </p:spTree>
    <p:extLst>
      <p:ext uri="{BB962C8B-B14F-4D97-AF65-F5344CB8AC3E}">
        <p14:creationId xmlns:p14="http://schemas.microsoft.com/office/powerpoint/2010/main" val="10180487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685801"/>
            <a:ext cx="5486400" cy="7999412"/>
          </a:xfrm>
        </p:spPr>
        <p:txBody>
          <a:bodyPr/>
          <a:lstStyle/>
          <a:p>
            <a:endParaRPr lang="en-CA" dirty="0"/>
          </a:p>
        </p:txBody>
      </p:sp>
      <p:sp>
        <p:nvSpPr>
          <p:cNvPr id="4" name="Slide Number Placeholder 3"/>
          <p:cNvSpPr>
            <a:spLocks noGrp="1"/>
          </p:cNvSpPr>
          <p:nvPr>
            <p:ph type="sldNum" sz="quarter" idx="5"/>
          </p:nvPr>
        </p:nvSpPr>
        <p:spPr/>
        <p:txBody>
          <a:bodyPr/>
          <a:lstStyle/>
          <a:p>
            <a:fld id="{C5792C17-AD08-4E4C-AB6D-1035F7AC396F}" type="slidenum">
              <a:rPr lang="fr-FR" smtClean="0"/>
              <a:pPr/>
              <a:t>92</a:t>
            </a:fld>
            <a:endParaRPr lang="fr-FR" dirty="0"/>
          </a:p>
        </p:txBody>
      </p:sp>
    </p:spTree>
    <p:extLst>
      <p:ext uri="{BB962C8B-B14F-4D97-AF65-F5344CB8AC3E}">
        <p14:creationId xmlns:p14="http://schemas.microsoft.com/office/powerpoint/2010/main" val="335231644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685801"/>
            <a:ext cx="5486400" cy="7999412"/>
          </a:xfrm>
        </p:spPr>
        <p:txBody>
          <a:bodyPr/>
          <a:lstStyle/>
          <a:p>
            <a:endParaRPr lang="en-CA" dirty="0"/>
          </a:p>
        </p:txBody>
      </p:sp>
      <p:sp>
        <p:nvSpPr>
          <p:cNvPr id="4" name="Slide Number Placeholder 3"/>
          <p:cNvSpPr>
            <a:spLocks noGrp="1"/>
          </p:cNvSpPr>
          <p:nvPr>
            <p:ph type="sldNum" sz="quarter" idx="5"/>
          </p:nvPr>
        </p:nvSpPr>
        <p:spPr/>
        <p:txBody>
          <a:bodyPr/>
          <a:lstStyle/>
          <a:p>
            <a:fld id="{C5792C17-AD08-4E4C-AB6D-1035F7AC396F}" type="slidenum">
              <a:rPr lang="fr-FR" smtClean="0"/>
              <a:pPr/>
              <a:t>93</a:t>
            </a:fld>
            <a:endParaRPr lang="fr-FR" dirty="0"/>
          </a:p>
        </p:txBody>
      </p:sp>
    </p:spTree>
    <p:extLst>
      <p:ext uri="{BB962C8B-B14F-4D97-AF65-F5344CB8AC3E}">
        <p14:creationId xmlns:p14="http://schemas.microsoft.com/office/powerpoint/2010/main" val="271011257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685801"/>
            <a:ext cx="5486400" cy="7999412"/>
          </a:xfrm>
        </p:spPr>
        <p:txBody>
          <a:bodyPr/>
          <a:lstStyle/>
          <a:p>
            <a:endParaRPr lang="en-CA" dirty="0"/>
          </a:p>
        </p:txBody>
      </p:sp>
      <p:sp>
        <p:nvSpPr>
          <p:cNvPr id="4" name="Slide Number Placeholder 3"/>
          <p:cNvSpPr>
            <a:spLocks noGrp="1"/>
          </p:cNvSpPr>
          <p:nvPr>
            <p:ph type="sldNum" sz="quarter" idx="5"/>
          </p:nvPr>
        </p:nvSpPr>
        <p:spPr/>
        <p:txBody>
          <a:bodyPr/>
          <a:lstStyle/>
          <a:p>
            <a:fld id="{C5792C17-AD08-4E4C-AB6D-1035F7AC396F}" type="slidenum">
              <a:rPr lang="fr-FR" smtClean="0"/>
              <a:pPr/>
              <a:t>94</a:t>
            </a:fld>
            <a:endParaRPr lang="fr-FR" dirty="0"/>
          </a:p>
        </p:txBody>
      </p:sp>
    </p:spTree>
    <p:extLst>
      <p:ext uri="{BB962C8B-B14F-4D97-AF65-F5344CB8AC3E}">
        <p14:creationId xmlns:p14="http://schemas.microsoft.com/office/powerpoint/2010/main" val="38022920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685801"/>
            <a:ext cx="5486400" cy="7999412"/>
          </a:xfrm>
        </p:spPr>
        <p:txBody>
          <a:bodyPr/>
          <a:lstStyle/>
          <a:p>
            <a:endParaRPr lang="en-CA" dirty="0"/>
          </a:p>
        </p:txBody>
      </p:sp>
      <p:sp>
        <p:nvSpPr>
          <p:cNvPr id="4" name="Slide Number Placeholder 3"/>
          <p:cNvSpPr>
            <a:spLocks noGrp="1"/>
          </p:cNvSpPr>
          <p:nvPr>
            <p:ph type="sldNum" sz="quarter" idx="5"/>
          </p:nvPr>
        </p:nvSpPr>
        <p:spPr/>
        <p:txBody>
          <a:bodyPr/>
          <a:lstStyle/>
          <a:p>
            <a:fld id="{C5792C17-AD08-4E4C-AB6D-1035F7AC396F}" type="slidenum">
              <a:rPr lang="fr-FR" smtClean="0"/>
              <a:pPr/>
              <a:t>95</a:t>
            </a:fld>
            <a:endParaRPr lang="fr-FR" dirty="0"/>
          </a:p>
        </p:txBody>
      </p:sp>
    </p:spTree>
    <p:extLst>
      <p:ext uri="{BB962C8B-B14F-4D97-AF65-F5344CB8AC3E}">
        <p14:creationId xmlns:p14="http://schemas.microsoft.com/office/powerpoint/2010/main" val="124808049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685801"/>
            <a:ext cx="5486400" cy="7999412"/>
          </a:xfrm>
        </p:spPr>
        <p:txBody>
          <a:bodyPr/>
          <a:lstStyle/>
          <a:p>
            <a:endParaRPr lang="en-CA" dirty="0"/>
          </a:p>
        </p:txBody>
      </p:sp>
      <p:sp>
        <p:nvSpPr>
          <p:cNvPr id="4" name="Slide Number Placeholder 3"/>
          <p:cNvSpPr>
            <a:spLocks noGrp="1"/>
          </p:cNvSpPr>
          <p:nvPr>
            <p:ph type="sldNum" sz="quarter" idx="5"/>
          </p:nvPr>
        </p:nvSpPr>
        <p:spPr/>
        <p:txBody>
          <a:bodyPr/>
          <a:lstStyle/>
          <a:p>
            <a:fld id="{C5792C17-AD08-4E4C-AB6D-1035F7AC396F}" type="slidenum">
              <a:rPr lang="fr-FR" smtClean="0"/>
              <a:pPr/>
              <a:t>96</a:t>
            </a:fld>
            <a:endParaRPr lang="fr-FR" dirty="0"/>
          </a:p>
        </p:txBody>
      </p:sp>
    </p:spTree>
    <p:extLst>
      <p:ext uri="{BB962C8B-B14F-4D97-AF65-F5344CB8AC3E}">
        <p14:creationId xmlns:p14="http://schemas.microsoft.com/office/powerpoint/2010/main" val="20705729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685801"/>
            <a:ext cx="5486400" cy="7999412"/>
          </a:xfrm>
        </p:spPr>
        <p:txBody>
          <a:bodyPr/>
          <a:lstStyle/>
          <a:p>
            <a:endParaRPr lang="en-CA" dirty="0"/>
          </a:p>
        </p:txBody>
      </p:sp>
      <p:sp>
        <p:nvSpPr>
          <p:cNvPr id="4" name="Slide Number Placeholder 3"/>
          <p:cNvSpPr>
            <a:spLocks noGrp="1"/>
          </p:cNvSpPr>
          <p:nvPr>
            <p:ph type="sldNum" sz="quarter" idx="5"/>
          </p:nvPr>
        </p:nvSpPr>
        <p:spPr/>
        <p:txBody>
          <a:bodyPr/>
          <a:lstStyle/>
          <a:p>
            <a:fld id="{C5792C17-AD08-4E4C-AB6D-1035F7AC396F}" type="slidenum">
              <a:rPr lang="fr-FR" smtClean="0"/>
              <a:pPr/>
              <a:t>97</a:t>
            </a:fld>
            <a:endParaRPr lang="fr-FR" dirty="0"/>
          </a:p>
        </p:txBody>
      </p:sp>
    </p:spTree>
    <p:extLst>
      <p:ext uri="{BB962C8B-B14F-4D97-AF65-F5344CB8AC3E}">
        <p14:creationId xmlns:p14="http://schemas.microsoft.com/office/powerpoint/2010/main" val="109195324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685801"/>
            <a:ext cx="5486400" cy="7999412"/>
          </a:xfrm>
        </p:spPr>
        <p:txBody>
          <a:bodyPr/>
          <a:lstStyle/>
          <a:p>
            <a:endParaRPr lang="en-CA" dirty="0"/>
          </a:p>
        </p:txBody>
      </p:sp>
      <p:sp>
        <p:nvSpPr>
          <p:cNvPr id="4" name="Slide Number Placeholder 3"/>
          <p:cNvSpPr>
            <a:spLocks noGrp="1"/>
          </p:cNvSpPr>
          <p:nvPr>
            <p:ph type="sldNum" sz="quarter" idx="5"/>
          </p:nvPr>
        </p:nvSpPr>
        <p:spPr/>
        <p:txBody>
          <a:bodyPr/>
          <a:lstStyle/>
          <a:p>
            <a:fld id="{C5792C17-AD08-4E4C-AB6D-1035F7AC396F}" type="slidenum">
              <a:rPr lang="fr-FR" smtClean="0"/>
              <a:pPr/>
              <a:t>98</a:t>
            </a:fld>
            <a:endParaRPr lang="fr-FR" dirty="0"/>
          </a:p>
        </p:txBody>
      </p:sp>
    </p:spTree>
    <p:extLst>
      <p:ext uri="{BB962C8B-B14F-4D97-AF65-F5344CB8AC3E}">
        <p14:creationId xmlns:p14="http://schemas.microsoft.com/office/powerpoint/2010/main" val="257330034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685801"/>
            <a:ext cx="5486400" cy="7999412"/>
          </a:xfrm>
        </p:spPr>
        <p:txBody>
          <a:bodyPr/>
          <a:lstStyle/>
          <a:p>
            <a:endParaRPr lang="en-CA" dirty="0"/>
          </a:p>
        </p:txBody>
      </p:sp>
      <p:sp>
        <p:nvSpPr>
          <p:cNvPr id="4" name="Slide Number Placeholder 3"/>
          <p:cNvSpPr>
            <a:spLocks noGrp="1"/>
          </p:cNvSpPr>
          <p:nvPr>
            <p:ph type="sldNum" sz="quarter" idx="5"/>
          </p:nvPr>
        </p:nvSpPr>
        <p:spPr/>
        <p:txBody>
          <a:bodyPr/>
          <a:lstStyle/>
          <a:p>
            <a:fld id="{C5792C17-AD08-4E4C-AB6D-1035F7AC396F}" type="slidenum">
              <a:rPr lang="fr-FR" smtClean="0"/>
              <a:pPr/>
              <a:t>99</a:t>
            </a:fld>
            <a:endParaRPr lang="fr-FR" dirty="0"/>
          </a:p>
        </p:txBody>
      </p:sp>
    </p:spTree>
    <p:extLst>
      <p:ext uri="{BB962C8B-B14F-4D97-AF65-F5344CB8AC3E}">
        <p14:creationId xmlns:p14="http://schemas.microsoft.com/office/powerpoint/2010/main" val="2383136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2" name="Title 1"/>
          <p:cNvSpPr>
            <a:spLocks noGrp="1"/>
          </p:cNvSpPr>
          <p:nvPr>
            <p:ph type="title"/>
          </p:nvPr>
        </p:nvSpPr>
        <p:spPr>
          <a:xfrm>
            <a:off x="315046" y="273770"/>
            <a:ext cx="8463830" cy="387798"/>
          </a:xfrm>
        </p:spPr>
        <p:txBody>
          <a:bodyPr/>
          <a:lstStyle/>
          <a:p>
            <a:r>
              <a:rPr lang="en-US"/>
              <a:t>Click to edit Master title style</a:t>
            </a:r>
          </a:p>
        </p:txBody>
      </p:sp>
      <p:sp>
        <p:nvSpPr>
          <p:cNvPr id="5" name="Rectangle 40" hidden="1"/>
          <p:cNvSpPr>
            <a:spLocks noGrp="1" noChangeArrowheads="1"/>
          </p:cNvSpPr>
          <p:nvPr>
            <p:ph type="sldNum" sz="quarter" idx="14"/>
          </p:nvPr>
        </p:nvSpPr>
        <p:spPr>
          <a:ln/>
        </p:spPr>
        <p:txBody>
          <a:bodyPr/>
          <a:lstStyle>
            <a:lvl1pPr>
              <a:defRPr/>
            </a:lvl1pPr>
          </a:lstStyle>
          <a:p>
            <a:pPr>
              <a:defRPr/>
            </a:pPr>
            <a:fld id="{112BC806-E252-4025-BD44-1F2FB6FB25B2}" type="slidenum">
              <a:rPr lang="en-US" altLang="fr-FR" smtClean="0"/>
              <a:pPr>
                <a:defRPr/>
              </a:pPr>
              <a:t>‹#›</a:t>
            </a:fld>
            <a:endParaRPr lang="en-US" altLang="fr-FR" dirty="0"/>
          </a:p>
        </p:txBody>
      </p:sp>
      <p:sp>
        <p:nvSpPr>
          <p:cNvPr id="3" name="Text Placeholder 2">
            <a:extLst>
              <a:ext uri="{FF2B5EF4-FFF2-40B4-BE49-F238E27FC236}">
                <a16:creationId xmlns:a16="http://schemas.microsoft.com/office/drawing/2014/main" id="{DB2DA3D9-918F-5A87-C973-C9AA92E7E9B5}"/>
              </a:ext>
            </a:extLst>
          </p:cNvPr>
          <p:cNvSpPr>
            <a:spLocks noGrp="1"/>
          </p:cNvSpPr>
          <p:nvPr>
            <p:ph idx="1"/>
          </p:nvPr>
        </p:nvSpPr>
        <p:spPr>
          <a:xfrm>
            <a:off x="331200" y="922084"/>
            <a:ext cx="8478000" cy="3757916"/>
          </a:xfrm>
          <a:prstGeom prst="rect">
            <a:avLst/>
          </a:prstGeom>
        </p:spPr>
        <p:txBody>
          <a:bodyPr vert="horz" lIns="0" tIns="0" rIns="0" bIns="0" rtlCol="0">
            <a:noAutofit/>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Footer Placeholder 4">
            <a:extLst>
              <a:ext uri="{FF2B5EF4-FFF2-40B4-BE49-F238E27FC236}">
                <a16:creationId xmlns:a16="http://schemas.microsoft.com/office/drawing/2014/main" id="{3C4F6308-1EDB-7DC8-479C-7477B011B006}"/>
              </a:ext>
            </a:extLst>
          </p:cNvPr>
          <p:cNvSpPr>
            <a:spLocks noGrp="1"/>
          </p:cNvSpPr>
          <p:nvPr>
            <p:ph type="ftr" sz="quarter" idx="3"/>
          </p:nvPr>
        </p:nvSpPr>
        <p:spPr>
          <a:xfrm>
            <a:off x="1234440" y="477367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1631421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Pop up in a pop up">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5A9E955-D0C7-52D3-CC7C-F3294008814F}"/>
              </a:ext>
            </a:extLst>
          </p:cNvPr>
          <p:cNvGrpSpPr/>
          <p:nvPr userDrawn="1"/>
        </p:nvGrpSpPr>
        <p:grpSpPr>
          <a:xfrm>
            <a:off x="0" y="0"/>
            <a:ext cx="9144000" cy="5143500"/>
            <a:chOff x="0" y="0"/>
            <a:chExt cx="9144000" cy="5143500"/>
          </a:xfrm>
        </p:grpSpPr>
        <p:sp>
          <p:nvSpPr>
            <p:cNvPr id="3" name="Rounded Rectangle 2">
              <a:extLst>
                <a:ext uri="{FF2B5EF4-FFF2-40B4-BE49-F238E27FC236}">
                  <a16:creationId xmlns:a16="http://schemas.microsoft.com/office/drawing/2014/main" id="{D35CFF9D-BB82-1289-DB35-94AD55F5D8ED}"/>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5" name="Straight Connector 4">
              <a:extLst>
                <a:ext uri="{FF2B5EF4-FFF2-40B4-BE49-F238E27FC236}">
                  <a16:creationId xmlns:a16="http://schemas.microsoft.com/office/drawing/2014/main" id="{BB0046CD-5580-E6F6-2392-5483FE63D211}"/>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6" name="Text Placeholder 4">
              <a:extLst>
                <a:ext uri="{FF2B5EF4-FFF2-40B4-BE49-F238E27FC236}">
                  <a16:creationId xmlns:a16="http://schemas.microsoft.com/office/drawing/2014/main" id="{522D26C3-3277-5337-7CF8-FD72FC6D84ED}"/>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10" name="Rectangle 9">
              <a:extLst>
                <a:ext uri="{FF2B5EF4-FFF2-40B4-BE49-F238E27FC236}">
                  <a16:creationId xmlns:a16="http://schemas.microsoft.com/office/drawing/2014/main" id="{4DABB8B2-EBCE-A6B5-0362-FA6904B4F1AE}"/>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6" name="Straight Connector 15">
              <a:extLst>
                <a:ext uri="{FF2B5EF4-FFF2-40B4-BE49-F238E27FC236}">
                  <a16:creationId xmlns:a16="http://schemas.microsoft.com/office/drawing/2014/main" id="{DFBBA2A0-983C-5939-D825-8FA4518CFA9B}"/>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17" name="Oval 16">
              <a:extLst>
                <a:ext uri="{FF2B5EF4-FFF2-40B4-BE49-F238E27FC236}">
                  <a16:creationId xmlns:a16="http://schemas.microsoft.com/office/drawing/2014/main" id="{326EFBAC-A04E-98D0-8B6C-47DB7A96761D}"/>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8" name="Chevron 17">
              <a:extLst>
                <a:ext uri="{FF2B5EF4-FFF2-40B4-BE49-F238E27FC236}">
                  <a16:creationId xmlns:a16="http://schemas.microsoft.com/office/drawing/2014/main" id="{B7D400B0-AA52-9383-6F66-273B9F93D7F1}"/>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9" name="Text Placeholder 4">
              <a:extLst>
                <a:ext uri="{FF2B5EF4-FFF2-40B4-BE49-F238E27FC236}">
                  <a16:creationId xmlns:a16="http://schemas.microsoft.com/office/drawing/2014/main" id="{7AC19E90-8287-8439-3F9A-73D804C398EB}"/>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20" name="Rectangle 19">
              <a:extLst>
                <a:ext uri="{FF2B5EF4-FFF2-40B4-BE49-F238E27FC236}">
                  <a16:creationId xmlns:a16="http://schemas.microsoft.com/office/drawing/2014/main" id="{E8ABF318-98B6-D932-8D65-4D80D82475F3}"/>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21" name="Straight Connector 20">
              <a:extLst>
                <a:ext uri="{FF2B5EF4-FFF2-40B4-BE49-F238E27FC236}">
                  <a16:creationId xmlns:a16="http://schemas.microsoft.com/office/drawing/2014/main" id="{3B1E66F6-BE83-402B-8F1B-F8ABDBE5D52E}"/>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22" name="Oval 21">
              <a:extLst>
                <a:ext uri="{FF2B5EF4-FFF2-40B4-BE49-F238E27FC236}">
                  <a16:creationId xmlns:a16="http://schemas.microsoft.com/office/drawing/2014/main" id="{EA52BBC0-8D7E-A9AC-8B00-FF678EAB4368}"/>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23" name="Chevron 22">
              <a:extLst>
                <a:ext uri="{FF2B5EF4-FFF2-40B4-BE49-F238E27FC236}">
                  <a16:creationId xmlns:a16="http://schemas.microsoft.com/office/drawing/2014/main" id="{368D4D36-5F9C-FD77-88CB-24ABA9692BA2}"/>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24" name="Text Placeholder 4">
              <a:extLst>
                <a:ext uri="{FF2B5EF4-FFF2-40B4-BE49-F238E27FC236}">
                  <a16:creationId xmlns:a16="http://schemas.microsoft.com/office/drawing/2014/main" id="{D154E12A-159E-C89E-44EA-C3350366C7C0}"/>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25" name="Rectangle 24">
              <a:extLst>
                <a:ext uri="{FF2B5EF4-FFF2-40B4-BE49-F238E27FC236}">
                  <a16:creationId xmlns:a16="http://schemas.microsoft.com/office/drawing/2014/main" id="{C054601A-14F0-B773-22B5-7B1424369F8D}"/>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26" name="Straight Connector 25">
              <a:extLst>
                <a:ext uri="{FF2B5EF4-FFF2-40B4-BE49-F238E27FC236}">
                  <a16:creationId xmlns:a16="http://schemas.microsoft.com/office/drawing/2014/main" id="{23DC744A-9A02-7DE3-A320-5B662224C124}"/>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27" name="Oval 26">
              <a:extLst>
                <a:ext uri="{FF2B5EF4-FFF2-40B4-BE49-F238E27FC236}">
                  <a16:creationId xmlns:a16="http://schemas.microsoft.com/office/drawing/2014/main" id="{C12A7D28-8884-EEFA-0BC7-6AF5FA9FA479}"/>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28" name="Chevron 27">
              <a:extLst>
                <a:ext uri="{FF2B5EF4-FFF2-40B4-BE49-F238E27FC236}">
                  <a16:creationId xmlns:a16="http://schemas.microsoft.com/office/drawing/2014/main" id="{D70AF605-D314-41AE-53D6-D1CABC89EC1E}"/>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29" name="Text Placeholder 4">
              <a:extLst>
                <a:ext uri="{FF2B5EF4-FFF2-40B4-BE49-F238E27FC236}">
                  <a16:creationId xmlns:a16="http://schemas.microsoft.com/office/drawing/2014/main" id="{A843171E-ED14-A8E9-F911-4D542DA260C5}"/>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30" name="Rectangle 29">
              <a:extLst>
                <a:ext uri="{FF2B5EF4-FFF2-40B4-BE49-F238E27FC236}">
                  <a16:creationId xmlns:a16="http://schemas.microsoft.com/office/drawing/2014/main" id="{BCF5DA19-1845-4D67-1225-49520DE25DB2}"/>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31" name="Straight Connector 30">
              <a:extLst>
                <a:ext uri="{FF2B5EF4-FFF2-40B4-BE49-F238E27FC236}">
                  <a16:creationId xmlns:a16="http://schemas.microsoft.com/office/drawing/2014/main" id="{2E4EC65F-224C-1FE9-9187-BE8F49925DA1}"/>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32" name="Oval 31">
              <a:extLst>
                <a:ext uri="{FF2B5EF4-FFF2-40B4-BE49-F238E27FC236}">
                  <a16:creationId xmlns:a16="http://schemas.microsoft.com/office/drawing/2014/main" id="{10B95C30-6620-6B4E-EF24-75CED079BE4F}"/>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33" name="Chevron 32">
              <a:extLst>
                <a:ext uri="{FF2B5EF4-FFF2-40B4-BE49-F238E27FC236}">
                  <a16:creationId xmlns:a16="http://schemas.microsoft.com/office/drawing/2014/main" id="{91E5F90D-3874-F4FB-4A56-324A8E1A786D}"/>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34" name="Text Placeholder 4">
              <a:extLst>
                <a:ext uri="{FF2B5EF4-FFF2-40B4-BE49-F238E27FC236}">
                  <a16:creationId xmlns:a16="http://schemas.microsoft.com/office/drawing/2014/main" id="{B99EEE9E-5AF1-ACFB-3DF1-DC5A7DEDC4A6}"/>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35" name="Rectangle 34">
              <a:extLst>
                <a:ext uri="{FF2B5EF4-FFF2-40B4-BE49-F238E27FC236}">
                  <a16:creationId xmlns:a16="http://schemas.microsoft.com/office/drawing/2014/main" id="{43B632B5-C1D4-FE42-58FB-5B9B75DDC897}"/>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36" name="Straight Connector 35">
              <a:extLst>
                <a:ext uri="{FF2B5EF4-FFF2-40B4-BE49-F238E27FC236}">
                  <a16:creationId xmlns:a16="http://schemas.microsoft.com/office/drawing/2014/main" id="{1B89751B-7E8D-CD35-51BC-E3B53B0F9508}"/>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37" name="Oval 36">
              <a:extLst>
                <a:ext uri="{FF2B5EF4-FFF2-40B4-BE49-F238E27FC236}">
                  <a16:creationId xmlns:a16="http://schemas.microsoft.com/office/drawing/2014/main" id="{86F33055-1F6A-9473-1920-CC4327999DF8}"/>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38" name="Chevron 37">
              <a:extLst>
                <a:ext uri="{FF2B5EF4-FFF2-40B4-BE49-F238E27FC236}">
                  <a16:creationId xmlns:a16="http://schemas.microsoft.com/office/drawing/2014/main" id="{DE8833B3-494D-9BF1-C99C-66D6733BFE37}"/>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39" name="Text Placeholder 4">
              <a:extLst>
                <a:ext uri="{FF2B5EF4-FFF2-40B4-BE49-F238E27FC236}">
                  <a16:creationId xmlns:a16="http://schemas.microsoft.com/office/drawing/2014/main" id="{32ED0CD9-6AAC-C4F5-BB5B-89E1F6F17985}"/>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40" name="Group 39">
              <a:extLst>
                <a:ext uri="{FF2B5EF4-FFF2-40B4-BE49-F238E27FC236}">
                  <a16:creationId xmlns:a16="http://schemas.microsoft.com/office/drawing/2014/main" id="{314959BB-EFD5-EC41-C078-94002B9A9274}"/>
                </a:ext>
              </a:extLst>
            </p:cNvPr>
            <p:cNvGrpSpPr/>
            <p:nvPr/>
          </p:nvGrpSpPr>
          <p:grpSpPr>
            <a:xfrm flipV="1">
              <a:off x="6687178" y="2176027"/>
              <a:ext cx="298538" cy="643309"/>
              <a:chOff x="791926" y="2038206"/>
              <a:chExt cx="394853" cy="850855"/>
            </a:xfrm>
          </p:grpSpPr>
          <p:sp>
            <p:nvSpPr>
              <p:cNvPr id="92" name="Rectangle 91">
                <a:extLst>
                  <a:ext uri="{FF2B5EF4-FFF2-40B4-BE49-F238E27FC236}">
                    <a16:creationId xmlns:a16="http://schemas.microsoft.com/office/drawing/2014/main" id="{4BA3D1B0-CC35-8A5E-6307-E81990821D05}"/>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93" name="Straight Connector 92">
                <a:extLst>
                  <a:ext uri="{FF2B5EF4-FFF2-40B4-BE49-F238E27FC236}">
                    <a16:creationId xmlns:a16="http://schemas.microsoft.com/office/drawing/2014/main" id="{4795CFE8-E9FA-AD0B-DD8A-576DF2DD847C}"/>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41" name="Group 40">
              <a:extLst>
                <a:ext uri="{FF2B5EF4-FFF2-40B4-BE49-F238E27FC236}">
                  <a16:creationId xmlns:a16="http://schemas.microsoft.com/office/drawing/2014/main" id="{CC2B4CA6-C86D-D456-21B6-191D40A0B63E}"/>
                </a:ext>
              </a:extLst>
            </p:cNvPr>
            <p:cNvGrpSpPr>
              <a:grpSpLocks noChangeAspect="1"/>
            </p:cNvGrpSpPr>
            <p:nvPr/>
          </p:nvGrpSpPr>
          <p:grpSpPr>
            <a:xfrm flipV="1">
              <a:off x="6732658" y="2296749"/>
              <a:ext cx="207578" cy="207406"/>
              <a:chOff x="1447166" y="1649508"/>
              <a:chExt cx="541880" cy="541880"/>
            </a:xfrm>
          </p:grpSpPr>
          <p:sp>
            <p:nvSpPr>
              <p:cNvPr id="90" name="Oval 89">
                <a:extLst>
                  <a:ext uri="{FF2B5EF4-FFF2-40B4-BE49-F238E27FC236}">
                    <a16:creationId xmlns:a16="http://schemas.microsoft.com/office/drawing/2014/main" id="{6122D6D4-6BB6-12A0-C156-E6F9C8E86D85}"/>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91" name="Chevron 90">
                <a:extLst>
                  <a:ext uri="{FF2B5EF4-FFF2-40B4-BE49-F238E27FC236}">
                    <a16:creationId xmlns:a16="http://schemas.microsoft.com/office/drawing/2014/main" id="{E6C539DD-527F-9DFB-BFBB-E156F901BB9A}"/>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42" name="Text Placeholder 4">
              <a:extLst>
                <a:ext uri="{FF2B5EF4-FFF2-40B4-BE49-F238E27FC236}">
                  <a16:creationId xmlns:a16="http://schemas.microsoft.com/office/drawing/2014/main" id="{1C5263AF-454C-B5E2-C7AD-4C69F3DE1CD8}"/>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43" name="Rectangle 42">
              <a:extLst>
                <a:ext uri="{FF2B5EF4-FFF2-40B4-BE49-F238E27FC236}">
                  <a16:creationId xmlns:a16="http://schemas.microsoft.com/office/drawing/2014/main" id="{E2923A6F-2D8E-C2AB-C438-8E19542770D5}"/>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44" name="Straight Connector 43">
              <a:extLst>
                <a:ext uri="{FF2B5EF4-FFF2-40B4-BE49-F238E27FC236}">
                  <a16:creationId xmlns:a16="http://schemas.microsoft.com/office/drawing/2014/main" id="{63C62D4F-8343-D40E-89CB-B30D5F68659A}"/>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45" name="Oval 44">
              <a:extLst>
                <a:ext uri="{FF2B5EF4-FFF2-40B4-BE49-F238E27FC236}">
                  <a16:creationId xmlns:a16="http://schemas.microsoft.com/office/drawing/2014/main" id="{9A03630B-E8D0-C352-E647-6EACBAC52331}"/>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46" name="Chevron 45">
              <a:extLst>
                <a:ext uri="{FF2B5EF4-FFF2-40B4-BE49-F238E27FC236}">
                  <a16:creationId xmlns:a16="http://schemas.microsoft.com/office/drawing/2014/main" id="{47193526-6BDD-5649-DE73-651A14F64475}"/>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F452E427-1C70-0572-3E3B-5A953168D962}"/>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48" name="Group 47">
              <a:extLst>
                <a:ext uri="{FF2B5EF4-FFF2-40B4-BE49-F238E27FC236}">
                  <a16:creationId xmlns:a16="http://schemas.microsoft.com/office/drawing/2014/main" id="{A194B5E8-EBCD-15C3-A8C1-58DEE407DCDC}"/>
                </a:ext>
              </a:extLst>
            </p:cNvPr>
            <p:cNvGrpSpPr/>
            <p:nvPr/>
          </p:nvGrpSpPr>
          <p:grpSpPr>
            <a:xfrm>
              <a:off x="6597018" y="3893131"/>
              <a:ext cx="548096" cy="548640"/>
              <a:chOff x="8325809" y="3863151"/>
              <a:chExt cx="548096" cy="548640"/>
            </a:xfrm>
          </p:grpSpPr>
          <p:sp>
            <p:nvSpPr>
              <p:cNvPr id="88" name="Oval 87">
                <a:extLst>
                  <a:ext uri="{FF2B5EF4-FFF2-40B4-BE49-F238E27FC236}">
                    <a16:creationId xmlns:a16="http://schemas.microsoft.com/office/drawing/2014/main" id="{294E541B-05E9-B739-D4C6-922A28453130}"/>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89" name="Freeform 24">
                <a:extLst>
                  <a:ext uri="{FF2B5EF4-FFF2-40B4-BE49-F238E27FC236}">
                    <a16:creationId xmlns:a16="http://schemas.microsoft.com/office/drawing/2014/main" id="{FA0247E2-B2FE-8E10-908A-BE2EDB31CEC8}"/>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49" name="Group 48">
              <a:extLst>
                <a:ext uri="{FF2B5EF4-FFF2-40B4-BE49-F238E27FC236}">
                  <a16:creationId xmlns:a16="http://schemas.microsoft.com/office/drawing/2014/main" id="{CE41994B-AFD6-E5F2-849F-642F80496070}"/>
                </a:ext>
              </a:extLst>
            </p:cNvPr>
            <p:cNvGrpSpPr/>
            <p:nvPr/>
          </p:nvGrpSpPr>
          <p:grpSpPr>
            <a:xfrm>
              <a:off x="178655" y="3893131"/>
              <a:ext cx="548096" cy="548640"/>
              <a:chOff x="178655" y="3863151"/>
              <a:chExt cx="548096" cy="548640"/>
            </a:xfrm>
          </p:grpSpPr>
          <p:sp>
            <p:nvSpPr>
              <p:cNvPr id="86" name="Oval 85">
                <a:extLst>
                  <a:ext uri="{FF2B5EF4-FFF2-40B4-BE49-F238E27FC236}">
                    <a16:creationId xmlns:a16="http://schemas.microsoft.com/office/drawing/2014/main" id="{D6452C6D-2C39-641E-CDBF-022D150F9D25}"/>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87" name="Freeform 218">
                <a:extLst>
                  <a:ext uri="{FF2B5EF4-FFF2-40B4-BE49-F238E27FC236}">
                    <a16:creationId xmlns:a16="http://schemas.microsoft.com/office/drawing/2014/main" id="{EA7C6780-5B65-BEB9-EBE0-3E5D211A119B}"/>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50" name="TextBox 49">
              <a:extLst>
                <a:ext uri="{FF2B5EF4-FFF2-40B4-BE49-F238E27FC236}">
                  <a16:creationId xmlns:a16="http://schemas.microsoft.com/office/drawing/2014/main" id="{65181D71-1695-D82C-DBE0-09CA4ACD173C}"/>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51" name="TextBox 50">
              <a:extLst>
                <a:ext uri="{FF2B5EF4-FFF2-40B4-BE49-F238E27FC236}">
                  <a16:creationId xmlns:a16="http://schemas.microsoft.com/office/drawing/2014/main" id="{9F68B568-58D9-E340-0820-DBE818F53DA6}"/>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52" name="Group 51">
              <a:extLst>
                <a:ext uri="{FF2B5EF4-FFF2-40B4-BE49-F238E27FC236}">
                  <a16:creationId xmlns:a16="http://schemas.microsoft.com/office/drawing/2014/main" id="{1E64421D-CC0A-AA14-9D9D-837EC4CF0426}"/>
                </a:ext>
              </a:extLst>
            </p:cNvPr>
            <p:cNvGrpSpPr>
              <a:grpSpLocks noChangeAspect="1"/>
            </p:cNvGrpSpPr>
            <p:nvPr/>
          </p:nvGrpSpPr>
          <p:grpSpPr>
            <a:xfrm>
              <a:off x="1715328" y="2579818"/>
              <a:ext cx="804672" cy="792329"/>
              <a:chOff x="493227" y="255527"/>
              <a:chExt cx="678569" cy="668160"/>
            </a:xfrm>
          </p:grpSpPr>
          <p:sp>
            <p:nvSpPr>
              <p:cNvPr id="83" name="Oval 82">
                <a:extLst>
                  <a:ext uri="{FF2B5EF4-FFF2-40B4-BE49-F238E27FC236}">
                    <a16:creationId xmlns:a16="http://schemas.microsoft.com/office/drawing/2014/main" id="{220C6A7F-EB14-3CCD-7DD3-19C60DD99B3F}"/>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84" name="Rectangle 83">
                <a:extLst>
                  <a:ext uri="{FF2B5EF4-FFF2-40B4-BE49-F238E27FC236}">
                    <a16:creationId xmlns:a16="http://schemas.microsoft.com/office/drawing/2014/main" id="{3864D550-2E0D-F32B-DB77-372C88B19D33}"/>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85" name="Graphic 84">
                <a:extLst>
                  <a:ext uri="{FF2B5EF4-FFF2-40B4-BE49-F238E27FC236}">
                    <a16:creationId xmlns:a16="http://schemas.microsoft.com/office/drawing/2014/main" id="{EE4504D5-2296-4920-9596-D220FEC6467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53" name="Group 52">
              <a:extLst>
                <a:ext uri="{FF2B5EF4-FFF2-40B4-BE49-F238E27FC236}">
                  <a16:creationId xmlns:a16="http://schemas.microsoft.com/office/drawing/2014/main" id="{8A2F426D-59FA-00D6-6F05-3A7BEEB6CE1D}"/>
                </a:ext>
              </a:extLst>
            </p:cNvPr>
            <p:cNvGrpSpPr>
              <a:grpSpLocks noChangeAspect="1"/>
            </p:cNvGrpSpPr>
            <p:nvPr/>
          </p:nvGrpSpPr>
          <p:grpSpPr>
            <a:xfrm>
              <a:off x="6430148" y="2579818"/>
              <a:ext cx="804672" cy="792050"/>
              <a:chOff x="493227" y="255762"/>
              <a:chExt cx="678569" cy="667925"/>
            </a:xfrm>
          </p:grpSpPr>
          <p:grpSp>
            <p:nvGrpSpPr>
              <p:cNvPr id="79" name="Group 78">
                <a:extLst>
                  <a:ext uri="{FF2B5EF4-FFF2-40B4-BE49-F238E27FC236}">
                    <a16:creationId xmlns:a16="http://schemas.microsoft.com/office/drawing/2014/main" id="{09C2D2DA-CC15-335A-E71E-6FAAF82AD328}"/>
                  </a:ext>
                </a:extLst>
              </p:cNvPr>
              <p:cNvGrpSpPr/>
              <p:nvPr userDrawn="1"/>
            </p:nvGrpSpPr>
            <p:grpSpPr>
              <a:xfrm>
                <a:off x="493227" y="255762"/>
                <a:ext cx="678569" cy="667925"/>
                <a:chOff x="532340" y="1415912"/>
                <a:chExt cx="820110" cy="807246"/>
              </a:xfrm>
            </p:grpSpPr>
            <p:sp>
              <p:nvSpPr>
                <p:cNvPr id="81" name="Oval 80">
                  <a:extLst>
                    <a:ext uri="{FF2B5EF4-FFF2-40B4-BE49-F238E27FC236}">
                      <a16:creationId xmlns:a16="http://schemas.microsoft.com/office/drawing/2014/main" id="{46AA9749-58BD-94E6-1D13-720E20D1649F}"/>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82" name="Rectangle 81">
                  <a:extLst>
                    <a:ext uri="{FF2B5EF4-FFF2-40B4-BE49-F238E27FC236}">
                      <a16:creationId xmlns:a16="http://schemas.microsoft.com/office/drawing/2014/main" id="{FD224C81-5F79-7D1B-9B85-5AEB4531AB94}"/>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80" name="Graphic 79">
                <a:extLst>
                  <a:ext uri="{FF2B5EF4-FFF2-40B4-BE49-F238E27FC236}">
                    <a16:creationId xmlns:a16="http://schemas.microsoft.com/office/drawing/2014/main" id="{0EDEAC7B-1DA9-270D-F800-73EFA6C822B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54" name="Group 53">
              <a:extLst>
                <a:ext uri="{FF2B5EF4-FFF2-40B4-BE49-F238E27FC236}">
                  <a16:creationId xmlns:a16="http://schemas.microsoft.com/office/drawing/2014/main" id="{01F98054-64EF-617C-6D95-77CC2B412EA1}"/>
                </a:ext>
              </a:extLst>
            </p:cNvPr>
            <p:cNvGrpSpPr/>
            <p:nvPr/>
          </p:nvGrpSpPr>
          <p:grpSpPr>
            <a:xfrm>
              <a:off x="4072738" y="2579818"/>
              <a:ext cx="804672" cy="792050"/>
              <a:chOff x="4019256" y="5485171"/>
              <a:chExt cx="804672" cy="792050"/>
            </a:xfrm>
          </p:grpSpPr>
          <p:grpSp>
            <p:nvGrpSpPr>
              <p:cNvPr id="75" name="Group 74">
                <a:extLst>
                  <a:ext uri="{FF2B5EF4-FFF2-40B4-BE49-F238E27FC236}">
                    <a16:creationId xmlns:a16="http://schemas.microsoft.com/office/drawing/2014/main" id="{F3FF3067-B054-FEB3-2C8E-5420110D055F}"/>
                  </a:ext>
                </a:extLst>
              </p:cNvPr>
              <p:cNvGrpSpPr/>
              <p:nvPr userDrawn="1"/>
            </p:nvGrpSpPr>
            <p:grpSpPr>
              <a:xfrm>
                <a:off x="4019256" y="5485171"/>
                <a:ext cx="804672" cy="792050"/>
                <a:chOff x="532340" y="1415912"/>
                <a:chExt cx="820110" cy="807246"/>
              </a:xfrm>
            </p:grpSpPr>
            <p:sp>
              <p:nvSpPr>
                <p:cNvPr id="77" name="Oval 76">
                  <a:extLst>
                    <a:ext uri="{FF2B5EF4-FFF2-40B4-BE49-F238E27FC236}">
                      <a16:creationId xmlns:a16="http://schemas.microsoft.com/office/drawing/2014/main" id="{07BFDB56-38EA-A14E-8A3F-1E89BD499EE9}"/>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78" name="Rectangle 77">
                  <a:extLst>
                    <a:ext uri="{FF2B5EF4-FFF2-40B4-BE49-F238E27FC236}">
                      <a16:creationId xmlns:a16="http://schemas.microsoft.com/office/drawing/2014/main" id="{1D1A6C19-C050-17F3-18D2-934C500220D3}"/>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76" name="Graphic 75">
                <a:extLst>
                  <a:ext uri="{FF2B5EF4-FFF2-40B4-BE49-F238E27FC236}">
                    <a16:creationId xmlns:a16="http://schemas.microsoft.com/office/drawing/2014/main" id="{BCA91F2B-A096-15F2-0BDE-8BEF6030D484}"/>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55" name="Group 54">
              <a:extLst>
                <a:ext uri="{FF2B5EF4-FFF2-40B4-BE49-F238E27FC236}">
                  <a16:creationId xmlns:a16="http://schemas.microsoft.com/office/drawing/2014/main" id="{843DE18C-316B-D869-7313-C96C5503F52E}"/>
                </a:ext>
              </a:extLst>
            </p:cNvPr>
            <p:cNvGrpSpPr>
              <a:grpSpLocks noChangeAspect="1"/>
            </p:cNvGrpSpPr>
            <p:nvPr userDrawn="1"/>
          </p:nvGrpSpPr>
          <p:grpSpPr>
            <a:xfrm>
              <a:off x="536623" y="1415912"/>
              <a:ext cx="804672" cy="792050"/>
              <a:chOff x="532340" y="1415912"/>
              <a:chExt cx="820110" cy="807246"/>
            </a:xfrm>
          </p:grpSpPr>
          <p:sp>
            <p:nvSpPr>
              <p:cNvPr id="72" name="Oval 71">
                <a:extLst>
                  <a:ext uri="{FF2B5EF4-FFF2-40B4-BE49-F238E27FC236}">
                    <a16:creationId xmlns:a16="http://schemas.microsoft.com/office/drawing/2014/main" id="{64E3A157-9B1A-1244-FAC6-BAE88E1CBEC8}"/>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73" name="Graphic 72">
                <a:extLst>
                  <a:ext uri="{FF2B5EF4-FFF2-40B4-BE49-F238E27FC236}">
                    <a16:creationId xmlns:a16="http://schemas.microsoft.com/office/drawing/2014/main" id="{9F9942B0-64B7-0C12-9884-9B520BA70E08}"/>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74" name="Rectangle 73">
                <a:extLst>
                  <a:ext uri="{FF2B5EF4-FFF2-40B4-BE49-F238E27FC236}">
                    <a16:creationId xmlns:a16="http://schemas.microsoft.com/office/drawing/2014/main" id="{860571F3-31B6-4124-4A94-E09FB559B48F}"/>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56" name="Group 55">
              <a:extLst>
                <a:ext uri="{FF2B5EF4-FFF2-40B4-BE49-F238E27FC236}">
                  <a16:creationId xmlns:a16="http://schemas.microsoft.com/office/drawing/2014/main" id="{0CC42577-CB65-D3E3-5B3A-7FCC20F8753E}"/>
                </a:ext>
              </a:extLst>
            </p:cNvPr>
            <p:cNvGrpSpPr>
              <a:grpSpLocks noChangeAspect="1"/>
            </p:cNvGrpSpPr>
            <p:nvPr userDrawn="1"/>
          </p:nvGrpSpPr>
          <p:grpSpPr>
            <a:xfrm>
              <a:off x="7608854" y="1415912"/>
              <a:ext cx="804672" cy="792050"/>
              <a:chOff x="493227" y="255762"/>
              <a:chExt cx="678569" cy="667925"/>
            </a:xfrm>
          </p:grpSpPr>
          <p:grpSp>
            <p:nvGrpSpPr>
              <p:cNvPr id="68" name="Group 67">
                <a:extLst>
                  <a:ext uri="{FF2B5EF4-FFF2-40B4-BE49-F238E27FC236}">
                    <a16:creationId xmlns:a16="http://schemas.microsoft.com/office/drawing/2014/main" id="{99340CD0-53EF-B621-1B21-44A575006C02}"/>
                  </a:ext>
                </a:extLst>
              </p:cNvPr>
              <p:cNvGrpSpPr/>
              <p:nvPr userDrawn="1"/>
            </p:nvGrpSpPr>
            <p:grpSpPr>
              <a:xfrm>
                <a:off x="493227" y="255762"/>
                <a:ext cx="678569" cy="667925"/>
                <a:chOff x="532340" y="1415912"/>
                <a:chExt cx="820110" cy="807246"/>
              </a:xfrm>
            </p:grpSpPr>
            <p:sp>
              <p:nvSpPr>
                <p:cNvPr id="70" name="Oval 69">
                  <a:extLst>
                    <a:ext uri="{FF2B5EF4-FFF2-40B4-BE49-F238E27FC236}">
                      <a16:creationId xmlns:a16="http://schemas.microsoft.com/office/drawing/2014/main" id="{61FC32CB-3C2B-FB80-69BC-24D93764C8A9}"/>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71" name="Rectangle 70">
                  <a:extLst>
                    <a:ext uri="{FF2B5EF4-FFF2-40B4-BE49-F238E27FC236}">
                      <a16:creationId xmlns:a16="http://schemas.microsoft.com/office/drawing/2014/main" id="{6586AF00-0FED-644D-C9C3-C608DF83A433}"/>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69" name="Graphic 68">
                <a:extLst>
                  <a:ext uri="{FF2B5EF4-FFF2-40B4-BE49-F238E27FC236}">
                    <a16:creationId xmlns:a16="http://schemas.microsoft.com/office/drawing/2014/main" id="{F8569954-FFF7-E915-6A82-6D8272DA99F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57" name="Group 56">
              <a:extLst>
                <a:ext uri="{FF2B5EF4-FFF2-40B4-BE49-F238E27FC236}">
                  <a16:creationId xmlns:a16="http://schemas.microsoft.com/office/drawing/2014/main" id="{3824FCAE-30C0-F6E5-1211-B7E73FD30BA4}"/>
                </a:ext>
              </a:extLst>
            </p:cNvPr>
            <p:cNvGrpSpPr>
              <a:grpSpLocks noChangeAspect="1"/>
            </p:cNvGrpSpPr>
            <p:nvPr userDrawn="1"/>
          </p:nvGrpSpPr>
          <p:grpSpPr>
            <a:xfrm>
              <a:off x="2894033" y="1415912"/>
              <a:ext cx="804672" cy="792329"/>
              <a:chOff x="493227" y="255527"/>
              <a:chExt cx="678569" cy="668160"/>
            </a:xfrm>
          </p:grpSpPr>
          <p:grpSp>
            <p:nvGrpSpPr>
              <p:cNvPr id="64" name="Group 63">
                <a:extLst>
                  <a:ext uri="{FF2B5EF4-FFF2-40B4-BE49-F238E27FC236}">
                    <a16:creationId xmlns:a16="http://schemas.microsoft.com/office/drawing/2014/main" id="{750F776A-883E-5B03-00F5-AFCBEF732F7E}"/>
                  </a:ext>
                </a:extLst>
              </p:cNvPr>
              <p:cNvGrpSpPr/>
              <p:nvPr userDrawn="1"/>
            </p:nvGrpSpPr>
            <p:grpSpPr>
              <a:xfrm>
                <a:off x="493227" y="255762"/>
                <a:ext cx="678569" cy="667925"/>
                <a:chOff x="532340" y="1415912"/>
                <a:chExt cx="820110" cy="807246"/>
              </a:xfrm>
            </p:grpSpPr>
            <p:sp>
              <p:nvSpPr>
                <p:cNvPr id="66" name="Oval 65">
                  <a:extLst>
                    <a:ext uri="{FF2B5EF4-FFF2-40B4-BE49-F238E27FC236}">
                      <a16:creationId xmlns:a16="http://schemas.microsoft.com/office/drawing/2014/main" id="{D9CA5736-2D63-603E-D453-1C8A6555124E}"/>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67" name="Rectangle 66">
                  <a:extLst>
                    <a:ext uri="{FF2B5EF4-FFF2-40B4-BE49-F238E27FC236}">
                      <a16:creationId xmlns:a16="http://schemas.microsoft.com/office/drawing/2014/main" id="{BCF6F8D4-D0D0-B257-6340-1980E4C196F7}"/>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65" name="Graphic 64">
                <a:extLst>
                  <a:ext uri="{FF2B5EF4-FFF2-40B4-BE49-F238E27FC236}">
                    <a16:creationId xmlns:a16="http://schemas.microsoft.com/office/drawing/2014/main" id="{0F2DB0D5-3B93-DE75-2AC2-0A604CA322CA}"/>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58" name="Group 57">
              <a:extLst>
                <a:ext uri="{FF2B5EF4-FFF2-40B4-BE49-F238E27FC236}">
                  <a16:creationId xmlns:a16="http://schemas.microsoft.com/office/drawing/2014/main" id="{7DB8D186-F426-BFF3-B767-7B2605A10AE0}"/>
                </a:ext>
              </a:extLst>
            </p:cNvPr>
            <p:cNvGrpSpPr>
              <a:grpSpLocks noChangeAspect="1"/>
            </p:cNvGrpSpPr>
            <p:nvPr userDrawn="1"/>
          </p:nvGrpSpPr>
          <p:grpSpPr>
            <a:xfrm>
              <a:off x="5251443" y="1415912"/>
              <a:ext cx="804672" cy="799859"/>
              <a:chOff x="493227" y="249177"/>
              <a:chExt cx="678569" cy="674510"/>
            </a:xfrm>
          </p:grpSpPr>
          <p:grpSp>
            <p:nvGrpSpPr>
              <p:cNvPr id="60" name="Group 59">
                <a:extLst>
                  <a:ext uri="{FF2B5EF4-FFF2-40B4-BE49-F238E27FC236}">
                    <a16:creationId xmlns:a16="http://schemas.microsoft.com/office/drawing/2014/main" id="{2FA4713C-0792-B735-6B61-22384B0A72E6}"/>
                  </a:ext>
                </a:extLst>
              </p:cNvPr>
              <p:cNvGrpSpPr/>
              <p:nvPr userDrawn="1"/>
            </p:nvGrpSpPr>
            <p:grpSpPr>
              <a:xfrm>
                <a:off x="493227" y="255762"/>
                <a:ext cx="678569" cy="667925"/>
                <a:chOff x="532340" y="1415912"/>
                <a:chExt cx="820110" cy="807246"/>
              </a:xfrm>
            </p:grpSpPr>
            <p:sp>
              <p:nvSpPr>
                <p:cNvPr id="62" name="Oval 61">
                  <a:extLst>
                    <a:ext uri="{FF2B5EF4-FFF2-40B4-BE49-F238E27FC236}">
                      <a16:creationId xmlns:a16="http://schemas.microsoft.com/office/drawing/2014/main" id="{C485CD11-EE8B-3FD0-690E-858CE1BAC35B}"/>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63" name="Rectangle 62">
                  <a:extLst>
                    <a:ext uri="{FF2B5EF4-FFF2-40B4-BE49-F238E27FC236}">
                      <a16:creationId xmlns:a16="http://schemas.microsoft.com/office/drawing/2014/main" id="{BCEC50EC-6DE6-4CF8-A530-C870DA39423D}"/>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61" name="Graphic 60">
                <a:extLst>
                  <a:ext uri="{FF2B5EF4-FFF2-40B4-BE49-F238E27FC236}">
                    <a16:creationId xmlns:a16="http://schemas.microsoft.com/office/drawing/2014/main" id="{24B12B72-E89F-0E2F-AE1C-A1EA97E76059}"/>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59" name="Rectangle 58">
              <a:extLst>
                <a:ext uri="{FF2B5EF4-FFF2-40B4-BE49-F238E27FC236}">
                  <a16:creationId xmlns:a16="http://schemas.microsoft.com/office/drawing/2014/main" id="{2A9721D1-0658-383A-6577-71850583A74A}"/>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8" name="Freeform 107">
            <a:extLst>
              <a:ext uri="{FF2B5EF4-FFF2-40B4-BE49-F238E27FC236}">
                <a16:creationId xmlns:a16="http://schemas.microsoft.com/office/drawing/2014/main" id="{BD4C3CD1-8045-9D4A-A2A6-EBAC925851FE}"/>
              </a:ext>
            </a:extLst>
          </p:cNvPr>
          <p:cNvSpPr/>
          <p:nvPr userDrawn="1"/>
        </p:nvSpPr>
        <p:spPr>
          <a:xfrm>
            <a:off x="365444" y="198269"/>
            <a:ext cx="8413110" cy="4694461"/>
          </a:xfrm>
          <a:custGeom>
            <a:avLst/>
            <a:gdLst>
              <a:gd name="connsiteX0" fmla="*/ 197794 w 8413110"/>
              <a:gd name="connsiteY0" fmla="*/ 0 h 4694461"/>
              <a:gd name="connsiteX1" fmla="*/ 8215316 w 8413110"/>
              <a:gd name="connsiteY1" fmla="*/ 0 h 4694461"/>
              <a:gd name="connsiteX2" fmla="*/ 8413110 w 8413110"/>
              <a:gd name="connsiteY2" fmla="*/ 197794 h 4694461"/>
              <a:gd name="connsiteX3" fmla="*/ 8413110 w 8413110"/>
              <a:gd name="connsiteY3" fmla="*/ 988946 h 4694461"/>
              <a:gd name="connsiteX4" fmla="*/ 8412795 w 8413110"/>
              <a:gd name="connsiteY4" fmla="*/ 990507 h 4694461"/>
              <a:gd name="connsiteX5" fmla="*/ 8412795 w 8413110"/>
              <a:gd name="connsiteY5" fmla="*/ 1246106 h 4694461"/>
              <a:gd name="connsiteX6" fmla="*/ 8412480 w 8413110"/>
              <a:gd name="connsiteY6" fmla="*/ 1246106 h 4694461"/>
              <a:gd name="connsiteX7" fmla="*/ 8412480 w 8413110"/>
              <a:gd name="connsiteY7" fmla="*/ 4579153 h 4694461"/>
              <a:gd name="connsiteX8" fmla="*/ 8296984 w 8413110"/>
              <a:gd name="connsiteY8" fmla="*/ 4694461 h 4694461"/>
              <a:gd name="connsiteX9" fmla="*/ 115496 w 8413110"/>
              <a:gd name="connsiteY9" fmla="*/ 4694461 h 4694461"/>
              <a:gd name="connsiteX10" fmla="*/ 0 w 8413110"/>
              <a:gd name="connsiteY10" fmla="*/ 4579153 h 4694461"/>
              <a:gd name="connsiteX11" fmla="*/ 0 w 8413110"/>
              <a:gd name="connsiteY11" fmla="*/ 1246106 h 4694461"/>
              <a:gd name="connsiteX12" fmla="*/ 0 w 8413110"/>
              <a:gd name="connsiteY12" fmla="*/ 988946 h 4694461"/>
              <a:gd name="connsiteX13" fmla="*/ 0 w 8413110"/>
              <a:gd name="connsiteY13" fmla="*/ 911591 h 4694461"/>
              <a:gd name="connsiteX14" fmla="*/ 0 w 8413110"/>
              <a:gd name="connsiteY14" fmla="*/ 796283 h 4694461"/>
              <a:gd name="connsiteX15" fmla="*/ 0 w 8413110"/>
              <a:gd name="connsiteY15" fmla="*/ 197794 h 4694461"/>
              <a:gd name="connsiteX16" fmla="*/ 197794 w 8413110"/>
              <a:gd name="connsiteY16" fmla="*/ 0 h 46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13110" h="4694461">
                <a:moveTo>
                  <a:pt x="197794" y="0"/>
                </a:moveTo>
                <a:lnTo>
                  <a:pt x="8215316" y="0"/>
                </a:lnTo>
                <a:cubicBezTo>
                  <a:pt x="8324555" y="0"/>
                  <a:pt x="8413110" y="88555"/>
                  <a:pt x="8413110" y="197794"/>
                </a:cubicBezTo>
                <a:lnTo>
                  <a:pt x="8413110" y="988946"/>
                </a:lnTo>
                <a:lnTo>
                  <a:pt x="8412795" y="990507"/>
                </a:lnTo>
                <a:lnTo>
                  <a:pt x="8412795" y="1246106"/>
                </a:lnTo>
                <a:lnTo>
                  <a:pt x="8412480" y="1246106"/>
                </a:lnTo>
                <a:lnTo>
                  <a:pt x="8412480" y="4579153"/>
                </a:lnTo>
                <a:cubicBezTo>
                  <a:pt x="8412480" y="4642836"/>
                  <a:pt x="8360771" y="4694461"/>
                  <a:pt x="8296984" y="4694461"/>
                </a:cubicBezTo>
                <a:lnTo>
                  <a:pt x="115496" y="4694461"/>
                </a:lnTo>
                <a:cubicBezTo>
                  <a:pt x="51709" y="4694461"/>
                  <a:pt x="0" y="4642836"/>
                  <a:pt x="0" y="4579153"/>
                </a:cubicBezTo>
                <a:lnTo>
                  <a:pt x="0" y="1246106"/>
                </a:lnTo>
                <a:lnTo>
                  <a:pt x="0" y="988946"/>
                </a:lnTo>
                <a:lnTo>
                  <a:pt x="0" y="911591"/>
                </a:lnTo>
                <a:lnTo>
                  <a:pt x="0" y="796283"/>
                </a:lnTo>
                <a:lnTo>
                  <a:pt x="0" y="197794"/>
                </a:lnTo>
                <a:cubicBezTo>
                  <a:pt x="0" y="88555"/>
                  <a:pt x="88555" y="0"/>
                  <a:pt x="197794" y="0"/>
                </a:cubicBezTo>
                <a:close/>
              </a:path>
            </a:pathLst>
          </a:custGeom>
          <a:gradFill>
            <a:gsLst>
              <a:gs pos="50000">
                <a:schemeClr val="bg1"/>
              </a:gs>
              <a:gs pos="100000">
                <a:schemeClr val="bg1">
                  <a:lumMod val="95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Graphic 3">
            <a:extLst>
              <a:ext uri="{FF2B5EF4-FFF2-40B4-BE49-F238E27FC236}">
                <a16:creationId xmlns:a16="http://schemas.microsoft.com/office/drawing/2014/main" id="{AA9DE85C-7F2A-5B40-95AA-A2D65AF4CBC9}"/>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l="10976" t="12152" r="48253" b="57243"/>
          <a:stretch/>
        </p:blipFill>
        <p:spPr>
          <a:xfrm>
            <a:off x="7202959" y="481386"/>
            <a:ext cx="238113" cy="231309"/>
          </a:xfrm>
          <a:prstGeom prst="rect">
            <a:avLst/>
          </a:prstGeom>
        </p:spPr>
      </p:pic>
      <p:sp>
        <p:nvSpPr>
          <p:cNvPr id="7" name="Title 1">
            <a:extLst>
              <a:ext uri="{FF2B5EF4-FFF2-40B4-BE49-F238E27FC236}">
                <a16:creationId xmlns:a16="http://schemas.microsoft.com/office/drawing/2014/main" id="{22A595A3-9322-1A77-AD4E-34C2B3576011}"/>
              </a:ext>
            </a:extLst>
          </p:cNvPr>
          <p:cNvSpPr>
            <a:spLocks noGrp="1"/>
          </p:cNvSpPr>
          <p:nvPr>
            <p:ph type="title" hasCustomPrompt="1"/>
          </p:nvPr>
        </p:nvSpPr>
        <p:spPr>
          <a:xfrm>
            <a:off x="613186" y="404228"/>
            <a:ext cx="6443830" cy="387798"/>
          </a:xfrm>
        </p:spPr>
        <p:txBody>
          <a:bodyPr/>
          <a:lstStyle>
            <a:lvl1pPr>
              <a:defRPr b="1">
                <a:solidFill>
                  <a:schemeClr val="accent1"/>
                </a:solidFill>
              </a:defRPr>
            </a:lvl1pPr>
          </a:lstStyle>
          <a:p>
            <a:r>
              <a:rPr lang="en-US" noProof="0"/>
              <a:t>Text slide – 1 column, 28 pts</a:t>
            </a:r>
            <a:endParaRPr lang="en-US"/>
          </a:p>
        </p:txBody>
      </p:sp>
      <p:sp>
        <p:nvSpPr>
          <p:cNvPr id="8" name="Content Placeholder 2">
            <a:extLst>
              <a:ext uri="{FF2B5EF4-FFF2-40B4-BE49-F238E27FC236}">
                <a16:creationId xmlns:a16="http://schemas.microsoft.com/office/drawing/2014/main" id="{59B85FB6-E543-AEC0-160B-613614A045AE}"/>
              </a:ext>
            </a:extLst>
          </p:cNvPr>
          <p:cNvSpPr>
            <a:spLocks noGrp="1"/>
          </p:cNvSpPr>
          <p:nvPr>
            <p:ph idx="13" hasCustomPrompt="1"/>
          </p:nvPr>
        </p:nvSpPr>
        <p:spPr>
          <a:xfrm>
            <a:off x="614723" y="1148317"/>
            <a:ext cx="7870057" cy="3547508"/>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a:t>
            </a:r>
            <a:r>
              <a:rPr lang="en-US" noProof="0" err="1"/>
              <a:t>pts</a:t>
            </a:r>
            <a:endParaRPr lang="en-US" noProof="0"/>
          </a:p>
        </p:txBody>
      </p:sp>
      <p:cxnSp>
        <p:nvCxnSpPr>
          <p:cNvPr id="9" name="Straight Connector 8">
            <a:extLst>
              <a:ext uri="{FF2B5EF4-FFF2-40B4-BE49-F238E27FC236}">
                <a16:creationId xmlns:a16="http://schemas.microsoft.com/office/drawing/2014/main" id="{B972C55A-799D-7E9A-EB8C-CCF03471D113}"/>
              </a:ext>
            </a:extLst>
          </p:cNvPr>
          <p:cNvCxnSpPr>
            <a:cxnSpLocks/>
          </p:cNvCxnSpPr>
          <p:nvPr userDrawn="1"/>
        </p:nvCxnSpPr>
        <p:spPr>
          <a:xfrm>
            <a:off x="586292" y="946673"/>
            <a:ext cx="797141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009F70BA-D139-3AD2-DA11-9B307C67249F}"/>
              </a:ext>
            </a:extLst>
          </p:cNvPr>
          <p:cNvGrpSpPr/>
          <p:nvPr userDrawn="1"/>
        </p:nvGrpSpPr>
        <p:grpSpPr>
          <a:xfrm rot="2700000">
            <a:off x="8264030" y="434847"/>
            <a:ext cx="324387" cy="324387"/>
            <a:chOff x="4192437" y="4163683"/>
            <a:chExt cx="258792" cy="258792"/>
          </a:xfrm>
          <a:effectLst>
            <a:outerShdw blurRad="50800" dist="38100" dir="2700000" algn="tl" rotWithShape="0">
              <a:prstClr val="black">
                <a:alpha val="30956"/>
              </a:prstClr>
            </a:outerShdw>
          </a:effectLst>
        </p:grpSpPr>
        <p:sp>
          <p:nvSpPr>
            <p:cNvPr id="12" name="Oval 11">
              <a:extLst>
                <a:ext uri="{FF2B5EF4-FFF2-40B4-BE49-F238E27FC236}">
                  <a16:creationId xmlns:a16="http://schemas.microsoft.com/office/drawing/2014/main" id="{73949C1D-84FA-891D-B9DD-849AB803AC18}"/>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9BD0A1D7-36D1-C79A-952A-5366DB023A56}"/>
                </a:ext>
              </a:extLst>
            </p:cNvPr>
            <p:cNvGrpSpPr/>
            <p:nvPr/>
          </p:nvGrpSpPr>
          <p:grpSpPr>
            <a:xfrm>
              <a:off x="4247730" y="4218976"/>
              <a:ext cx="148207" cy="148207"/>
              <a:chOff x="3545686" y="2398143"/>
              <a:chExt cx="333555" cy="333555"/>
            </a:xfrm>
          </p:grpSpPr>
          <p:cxnSp>
            <p:nvCxnSpPr>
              <p:cNvPr id="14" name="Straight Connector 13">
                <a:extLst>
                  <a:ext uri="{FF2B5EF4-FFF2-40B4-BE49-F238E27FC236}">
                    <a16:creationId xmlns:a16="http://schemas.microsoft.com/office/drawing/2014/main" id="{E08A092C-E1E7-C34D-568C-2156443FA8E7}"/>
                  </a:ext>
                </a:extLst>
              </p:cNvPr>
              <p:cNvCxnSpPr>
                <a:cxnSpLocks/>
              </p:cNvCxnSpPr>
              <p:nvPr/>
            </p:nvCxnSpPr>
            <p:spPr>
              <a:xfrm>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6EB1BB-FF39-59CB-469B-8DD263C45852}"/>
                  </a:ext>
                </a:extLst>
              </p:cNvPr>
              <p:cNvCxnSpPr>
                <a:cxnSpLocks/>
              </p:cNvCxnSpPr>
              <p:nvPr/>
            </p:nvCxnSpPr>
            <p:spPr>
              <a:xfrm rot="5400000">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95" name="Footer Placeholder 4">
            <a:extLst>
              <a:ext uri="{FF2B5EF4-FFF2-40B4-BE49-F238E27FC236}">
                <a16:creationId xmlns:a16="http://schemas.microsoft.com/office/drawing/2014/main" id="{01293D8D-356E-843A-D524-3BAF2D16C056}"/>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1085690125"/>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op up in a pop up">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41EBDF8-7CFE-4441-05B4-F5137F1782E9}"/>
              </a:ext>
            </a:extLst>
          </p:cNvPr>
          <p:cNvGrpSpPr/>
          <p:nvPr userDrawn="1"/>
        </p:nvGrpSpPr>
        <p:grpSpPr>
          <a:xfrm>
            <a:off x="0" y="0"/>
            <a:ext cx="9144000" cy="5143500"/>
            <a:chOff x="0" y="0"/>
            <a:chExt cx="9144000" cy="5143500"/>
          </a:xfrm>
        </p:grpSpPr>
        <p:sp>
          <p:nvSpPr>
            <p:cNvPr id="3" name="Rounded Rectangle 2">
              <a:extLst>
                <a:ext uri="{FF2B5EF4-FFF2-40B4-BE49-F238E27FC236}">
                  <a16:creationId xmlns:a16="http://schemas.microsoft.com/office/drawing/2014/main" id="{B2B5561A-1E38-6674-37E7-DF684C76FB0D}"/>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5" name="Straight Connector 4">
              <a:extLst>
                <a:ext uri="{FF2B5EF4-FFF2-40B4-BE49-F238E27FC236}">
                  <a16:creationId xmlns:a16="http://schemas.microsoft.com/office/drawing/2014/main" id="{94D37192-F82B-311E-6EA2-4CFD47F769B6}"/>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6" name="Text Placeholder 4">
              <a:extLst>
                <a:ext uri="{FF2B5EF4-FFF2-40B4-BE49-F238E27FC236}">
                  <a16:creationId xmlns:a16="http://schemas.microsoft.com/office/drawing/2014/main" id="{A0A6B841-AC4E-B27F-A3D7-8EEF478236EB}"/>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7" name="Rectangle 6">
              <a:extLst>
                <a:ext uri="{FF2B5EF4-FFF2-40B4-BE49-F238E27FC236}">
                  <a16:creationId xmlns:a16="http://schemas.microsoft.com/office/drawing/2014/main" id="{FF034D03-2D8A-EF65-2A09-B87808E18242}"/>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3BEF0544-45D2-38B4-DC0A-12B0FE009D63}"/>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9" name="Oval 8">
              <a:extLst>
                <a:ext uri="{FF2B5EF4-FFF2-40B4-BE49-F238E27FC236}">
                  <a16:creationId xmlns:a16="http://schemas.microsoft.com/office/drawing/2014/main" id="{23ED4C98-A091-D9EC-E1AC-7D2F512D21EA}"/>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0" name="Chevron 9">
              <a:extLst>
                <a:ext uri="{FF2B5EF4-FFF2-40B4-BE49-F238E27FC236}">
                  <a16:creationId xmlns:a16="http://schemas.microsoft.com/office/drawing/2014/main" id="{C094E5FF-FE3B-C96D-1FB9-8A9511639607}"/>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 name="Text Placeholder 4">
              <a:extLst>
                <a:ext uri="{FF2B5EF4-FFF2-40B4-BE49-F238E27FC236}">
                  <a16:creationId xmlns:a16="http://schemas.microsoft.com/office/drawing/2014/main" id="{61B67010-7FFE-3E49-3B71-0F6E50A5373B}"/>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12" name="Rectangle 11">
              <a:extLst>
                <a:ext uri="{FF2B5EF4-FFF2-40B4-BE49-F238E27FC236}">
                  <a16:creationId xmlns:a16="http://schemas.microsoft.com/office/drawing/2014/main" id="{C4C008B0-7AD0-8F9F-31D7-C4CF721FD7B1}"/>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 name="Straight Connector 12">
              <a:extLst>
                <a:ext uri="{FF2B5EF4-FFF2-40B4-BE49-F238E27FC236}">
                  <a16:creationId xmlns:a16="http://schemas.microsoft.com/office/drawing/2014/main" id="{D2B965F8-64EB-2F28-F03D-5309B75C3811}"/>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14" name="Oval 13">
              <a:extLst>
                <a:ext uri="{FF2B5EF4-FFF2-40B4-BE49-F238E27FC236}">
                  <a16:creationId xmlns:a16="http://schemas.microsoft.com/office/drawing/2014/main" id="{25A0DB98-ED22-E86D-A411-28F35EBA6A2B}"/>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5" name="Chevron 14">
              <a:extLst>
                <a:ext uri="{FF2B5EF4-FFF2-40B4-BE49-F238E27FC236}">
                  <a16:creationId xmlns:a16="http://schemas.microsoft.com/office/drawing/2014/main" id="{0133FB9E-86EA-9262-8824-CF105BEE07E5}"/>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6" name="Text Placeholder 4">
              <a:extLst>
                <a:ext uri="{FF2B5EF4-FFF2-40B4-BE49-F238E27FC236}">
                  <a16:creationId xmlns:a16="http://schemas.microsoft.com/office/drawing/2014/main" id="{3C5AF09A-8FC3-74D1-7367-08FFF5BD7B97}"/>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17" name="Rectangle 16">
              <a:extLst>
                <a:ext uri="{FF2B5EF4-FFF2-40B4-BE49-F238E27FC236}">
                  <a16:creationId xmlns:a16="http://schemas.microsoft.com/office/drawing/2014/main" id="{B7A3B7A5-F319-4B90-0BF2-A4AE975FAB88}"/>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32" name="Straight Connector 31">
              <a:extLst>
                <a:ext uri="{FF2B5EF4-FFF2-40B4-BE49-F238E27FC236}">
                  <a16:creationId xmlns:a16="http://schemas.microsoft.com/office/drawing/2014/main" id="{F2D523E5-AF2C-0FEC-D552-2F0F8D51D2A2}"/>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33" name="Oval 32">
              <a:extLst>
                <a:ext uri="{FF2B5EF4-FFF2-40B4-BE49-F238E27FC236}">
                  <a16:creationId xmlns:a16="http://schemas.microsoft.com/office/drawing/2014/main" id="{ACA79D3D-5441-CBC0-D6F0-1C53ACE82D7B}"/>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34" name="Chevron 33">
              <a:extLst>
                <a:ext uri="{FF2B5EF4-FFF2-40B4-BE49-F238E27FC236}">
                  <a16:creationId xmlns:a16="http://schemas.microsoft.com/office/drawing/2014/main" id="{B8939927-F2A7-DAF0-49D2-4314D7DDE1BA}"/>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35" name="Text Placeholder 4">
              <a:extLst>
                <a:ext uri="{FF2B5EF4-FFF2-40B4-BE49-F238E27FC236}">
                  <a16:creationId xmlns:a16="http://schemas.microsoft.com/office/drawing/2014/main" id="{00892E20-A5DB-29AB-7B40-7564F417414C}"/>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36" name="Rectangle 35">
              <a:extLst>
                <a:ext uri="{FF2B5EF4-FFF2-40B4-BE49-F238E27FC236}">
                  <a16:creationId xmlns:a16="http://schemas.microsoft.com/office/drawing/2014/main" id="{B06F2B8E-F5A4-12A8-F6BF-083503D58F27}"/>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37" name="Straight Connector 36">
              <a:extLst>
                <a:ext uri="{FF2B5EF4-FFF2-40B4-BE49-F238E27FC236}">
                  <a16:creationId xmlns:a16="http://schemas.microsoft.com/office/drawing/2014/main" id="{1D7F2D32-E5B8-F566-7118-B4A3A06F1B90}"/>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38" name="Oval 37">
              <a:extLst>
                <a:ext uri="{FF2B5EF4-FFF2-40B4-BE49-F238E27FC236}">
                  <a16:creationId xmlns:a16="http://schemas.microsoft.com/office/drawing/2014/main" id="{B24DE56B-23F5-1CBE-482C-6C278E5F2132}"/>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39" name="Chevron 38">
              <a:extLst>
                <a:ext uri="{FF2B5EF4-FFF2-40B4-BE49-F238E27FC236}">
                  <a16:creationId xmlns:a16="http://schemas.microsoft.com/office/drawing/2014/main" id="{084D7FC3-814E-BD09-8436-AC061F5ED2B5}"/>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40" name="Text Placeholder 4">
              <a:extLst>
                <a:ext uri="{FF2B5EF4-FFF2-40B4-BE49-F238E27FC236}">
                  <a16:creationId xmlns:a16="http://schemas.microsoft.com/office/drawing/2014/main" id="{04F5C619-BA8D-FDEE-F897-862122409E44}"/>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41" name="Rectangle 40">
              <a:extLst>
                <a:ext uri="{FF2B5EF4-FFF2-40B4-BE49-F238E27FC236}">
                  <a16:creationId xmlns:a16="http://schemas.microsoft.com/office/drawing/2014/main" id="{5D6C57C7-1716-7CE8-3815-2D5CCE4CE220}"/>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42" name="Straight Connector 41">
              <a:extLst>
                <a:ext uri="{FF2B5EF4-FFF2-40B4-BE49-F238E27FC236}">
                  <a16:creationId xmlns:a16="http://schemas.microsoft.com/office/drawing/2014/main" id="{D9FAE856-819B-D407-D0B4-26EB633BFEFC}"/>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43" name="Oval 42">
              <a:extLst>
                <a:ext uri="{FF2B5EF4-FFF2-40B4-BE49-F238E27FC236}">
                  <a16:creationId xmlns:a16="http://schemas.microsoft.com/office/drawing/2014/main" id="{7E719E63-6EE1-DE08-9BB1-14D3FE9A11CF}"/>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44" name="Chevron 43">
              <a:extLst>
                <a:ext uri="{FF2B5EF4-FFF2-40B4-BE49-F238E27FC236}">
                  <a16:creationId xmlns:a16="http://schemas.microsoft.com/office/drawing/2014/main" id="{38972A7E-3B21-C910-AABC-2D4DCD98648B}"/>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45" name="Text Placeholder 4">
              <a:extLst>
                <a:ext uri="{FF2B5EF4-FFF2-40B4-BE49-F238E27FC236}">
                  <a16:creationId xmlns:a16="http://schemas.microsoft.com/office/drawing/2014/main" id="{DC850A36-5524-9FDA-4C08-A44E8F53E77B}"/>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46" name="Group 45">
              <a:extLst>
                <a:ext uri="{FF2B5EF4-FFF2-40B4-BE49-F238E27FC236}">
                  <a16:creationId xmlns:a16="http://schemas.microsoft.com/office/drawing/2014/main" id="{5D1B3166-96A2-3A48-BF49-54969668051D}"/>
                </a:ext>
              </a:extLst>
            </p:cNvPr>
            <p:cNvGrpSpPr/>
            <p:nvPr/>
          </p:nvGrpSpPr>
          <p:grpSpPr>
            <a:xfrm flipV="1">
              <a:off x="6687178" y="2176027"/>
              <a:ext cx="298538" cy="643309"/>
              <a:chOff x="791926" y="2038206"/>
              <a:chExt cx="394853" cy="850855"/>
            </a:xfrm>
          </p:grpSpPr>
          <p:sp>
            <p:nvSpPr>
              <p:cNvPr id="98" name="Rectangle 97">
                <a:extLst>
                  <a:ext uri="{FF2B5EF4-FFF2-40B4-BE49-F238E27FC236}">
                    <a16:creationId xmlns:a16="http://schemas.microsoft.com/office/drawing/2014/main" id="{6D18ACFF-9670-9F0F-3B90-4016CE7588AC}"/>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99" name="Straight Connector 98">
                <a:extLst>
                  <a:ext uri="{FF2B5EF4-FFF2-40B4-BE49-F238E27FC236}">
                    <a16:creationId xmlns:a16="http://schemas.microsoft.com/office/drawing/2014/main" id="{0B03810C-DF2A-10E1-E256-31A12052E79E}"/>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47" name="Group 46">
              <a:extLst>
                <a:ext uri="{FF2B5EF4-FFF2-40B4-BE49-F238E27FC236}">
                  <a16:creationId xmlns:a16="http://schemas.microsoft.com/office/drawing/2014/main" id="{1F70CA95-FA13-994E-EB80-E415BEBA3550}"/>
                </a:ext>
              </a:extLst>
            </p:cNvPr>
            <p:cNvGrpSpPr>
              <a:grpSpLocks noChangeAspect="1"/>
            </p:cNvGrpSpPr>
            <p:nvPr/>
          </p:nvGrpSpPr>
          <p:grpSpPr>
            <a:xfrm flipV="1">
              <a:off x="6732658" y="2296749"/>
              <a:ext cx="207578" cy="207406"/>
              <a:chOff x="1447166" y="1649508"/>
              <a:chExt cx="541880" cy="541880"/>
            </a:xfrm>
          </p:grpSpPr>
          <p:sp>
            <p:nvSpPr>
              <p:cNvPr id="96" name="Oval 95">
                <a:extLst>
                  <a:ext uri="{FF2B5EF4-FFF2-40B4-BE49-F238E27FC236}">
                    <a16:creationId xmlns:a16="http://schemas.microsoft.com/office/drawing/2014/main" id="{F545ABB0-CD5F-29C2-9E71-903EB58F4A74}"/>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97" name="Chevron 96">
                <a:extLst>
                  <a:ext uri="{FF2B5EF4-FFF2-40B4-BE49-F238E27FC236}">
                    <a16:creationId xmlns:a16="http://schemas.microsoft.com/office/drawing/2014/main" id="{5C60BC1C-D9E3-5C1F-F6C9-6F0A47D860EC}"/>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48" name="Text Placeholder 4">
              <a:extLst>
                <a:ext uri="{FF2B5EF4-FFF2-40B4-BE49-F238E27FC236}">
                  <a16:creationId xmlns:a16="http://schemas.microsoft.com/office/drawing/2014/main" id="{B479DF6A-F904-5059-E044-7323F431D1A2}"/>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49" name="Rectangle 48">
              <a:extLst>
                <a:ext uri="{FF2B5EF4-FFF2-40B4-BE49-F238E27FC236}">
                  <a16:creationId xmlns:a16="http://schemas.microsoft.com/office/drawing/2014/main" id="{101CF5A2-F352-BAD5-068A-30CABF4DF430}"/>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50" name="Straight Connector 49">
              <a:extLst>
                <a:ext uri="{FF2B5EF4-FFF2-40B4-BE49-F238E27FC236}">
                  <a16:creationId xmlns:a16="http://schemas.microsoft.com/office/drawing/2014/main" id="{6FDE5558-9637-F654-AFD5-7C4B09785149}"/>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51" name="Oval 50">
              <a:extLst>
                <a:ext uri="{FF2B5EF4-FFF2-40B4-BE49-F238E27FC236}">
                  <a16:creationId xmlns:a16="http://schemas.microsoft.com/office/drawing/2014/main" id="{3B5C26B6-D4F4-533E-83B6-613433FF44E8}"/>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52" name="Chevron 51">
              <a:extLst>
                <a:ext uri="{FF2B5EF4-FFF2-40B4-BE49-F238E27FC236}">
                  <a16:creationId xmlns:a16="http://schemas.microsoft.com/office/drawing/2014/main" id="{85FE6C95-F668-8630-A3A7-9D51B6186077}"/>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0B95704D-8E73-7D73-E0D4-63B02D361686}"/>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54" name="Group 53">
              <a:extLst>
                <a:ext uri="{FF2B5EF4-FFF2-40B4-BE49-F238E27FC236}">
                  <a16:creationId xmlns:a16="http://schemas.microsoft.com/office/drawing/2014/main" id="{1F42E69C-802B-442A-B537-A523E87D0096}"/>
                </a:ext>
              </a:extLst>
            </p:cNvPr>
            <p:cNvGrpSpPr/>
            <p:nvPr/>
          </p:nvGrpSpPr>
          <p:grpSpPr>
            <a:xfrm>
              <a:off x="6597018" y="3893131"/>
              <a:ext cx="548096" cy="548640"/>
              <a:chOff x="8325809" y="3863151"/>
              <a:chExt cx="548096" cy="548640"/>
            </a:xfrm>
          </p:grpSpPr>
          <p:sp>
            <p:nvSpPr>
              <p:cNvPr id="94" name="Oval 93">
                <a:extLst>
                  <a:ext uri="{FF2B5EF4-FFF2-40B4-BE49-F238E27FC236}">
                    <a16:creationId xmlns:a16="http://schemas.microsoft.com/office/drawing/2014/main" id="{49C5214A-F81B-53AD-FB34-83F0D049B86A}"/>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95" name="Freeform 24">
                <a:extLst>
                  <a:ext uri="{FF2B5EF4-FFF2-40B4-BE49-F238E27FC236}">
                    <a16:creationId xmlns:a16="http://schemas.microsoft.com/office/drawing/2014/main" id="{9AF81EE2-0546-6AFF-4455-2225B8FA4792}"/>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55" name="Group 54">
              <a:extLst>
                <a:ext uri="{FF2B5EF4-FFF2-40B4-BE49-F238E27FC236}">
                  <a16:creationId xmlns:a16="http://schemas.microsoft.com/office/drawing/2014/main" id="{14A5B5D7-008B-5AF1-7BC9-F1D06E752B67}"/>
                </a:ext>
              </a:extLst>
            </p:cNvPr>
            <p:cNvGrpSpPr/>
            <p:nvPr/>
          </p:nvGrpSpPr>
          <p:grpSpPr>
            <a:xfrm>
              <a:off x="178655" y="3893131"/>
              <a:ext cx="548096" cy="548640"/>
              <a:chOff x="178655" y="3863151"/>
              <a:chExt cx="548096" cy="548640"/>
            </a:xfrm>
          </p:grpSpPr>
          <p:sp>
            <p:nvSpPr>
              <p:cNvPr id="92" name="Oval 91">
                <a:extLst>
                  <a:ext uri="{FF2B5EF4-FFF2-40B4-BE49-F238E27FC236}">
                    <a16:creationId xmlns:a16="http://schemas.microsoft.com/office/drawing/2014/main" id="{73CBF0CD-979D-738D-1A84-85337CA78709}"/>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93" name="Freeform 218">
                <a:extLst>
                  <a:ext uri="{FF2B5EF4-FFF2-40B4-BE49-F238E27FC236}">
                    <a16:creationId xmlns:a16="http://schemas.microsoft.com/office/drawing/2014/main" id="{9D2B8E9C-4289-56DB-8A51-ED8EC3D6725C}"/>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56" name="TextBox 55">
              <a:extLst>
                <a:ext uri="{FF2B5EF4-FFF2-40B4-BE49-F238E27FC236}">
                  <a16:creationId xmlns:a16="http://schemas.microsoft.com/office/drawing/2014/main" id="{51604BF3-30F5-6CD2-3E8D-5BD227F84C35}"/>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57" name="TextBox 56">
              <a:extLst>
                <a:ext uri="{FF2B5EF4-FFF2-40B4-BE49-F238E27FC236}">
                  <a16:creationId xmlns:a16="http://schemas.microsoft.com/office/drawing/2014/main" id="{C9CCDCC5-CF29-3485-ABBE-0E064773EF04}"/>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58" name="Group 57">
              <a:extLst>
                <a:ext uri="{FF2B5EF4-FFF2-40B4-BE49-F238E27FC236}">
                  <a16:creationId xmlns:a16="http://schemas.microsoft.com/office/drawing/2014/main" id="{8FD48ED7-388E-50D0-1C1D-6D8756376595}"/>
                </a:ext>
              </a:extLst>
            </p:cNvPr>
            <p:cNvGrpSpPr>
              <a:grpSpLocks noChangeAspect="1"/>
            </p:cNvGrpSpPr>
            <p:nvPr/>
          </p:nvGrpSpPr>
          <p:grpSpPr>
            <a:xfrm>
              <a:off x="1715328" y="2579818"/>
              <a:ext cx="804672" cy="792329"/>
              <a:chOff x="493227" y="255527"/>
              <a:chExt cx="678569" cy="668160"/>
            </a:xfrm>
          </p:grpSpPr>
          <p:sp>
            <p:nvSpPr>
              <p:cNvPr id="89" name="Oval 88">
                <a:extLst>
                  <a:ext uri="{FF2B5EF4-FFF2-40B4-BE49-F238E27FC236}">
                    <a16:creationId xmlns:a16="http://schemas.microsoft.com/office/drawing/2014/main" id="{0DBDC83A-9578-E7C4-94A0-66573F6F5130}"/>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90" name="Rectangle 89">
                <a:extLst>
                  <a:ext uri="{FF2B5EF4-FFF2-40B4-BE49-F238E27FC236}">
                    <a16:creationId xmlns:a16="http://schemas.microsoft.com/office/drawing/2014/main" id="{31866AA4-7F61-12C0-962F-D6A97CE35B31}"/>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91" name="Graphic 90">
                <a:extLst>
                  <a:ext uri="{FF2B5EF4-FFF2-40B4-BE49-F238E27FC236}">
                    <a16:creationId xmlns:a16="http://schemas.microsoft.com/office/drawing/2014/main" id="{27846E23-C673-2B1E-D526-587374C96CE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59" name="Group 58">
              <a:extLst>
                <a:ext uri="{FF2B5EF4-FFF2-40B4-BE49-F238E27FC236}">
                  <a16:creationId xmlns:a16="http://schemas.microsoft.com/office/drawing/2014/main" id="{5C8176B4-7C32-9AB5-224F-52B112C629EB}"/>
                </a:ext>
              </a:extLst>
            </p:cNvPr>
            <p:cNvGrpSpPr>
              <a:grpSpLocks noChangeAspect="1"/>
            </p:cNvGrpSpPr>
            <p:nvPr/>
          </p:nvGrpSpPr>
          <p:grpSpPr>
            <a:xfrm>
              <a:off x="6430148" y="2579818"/>
              <a:ext cx="804672" cy="792050"/>
              <a:chOff x="493227" y="255762"/>
              <a:chExt cx="678569" cy="667925"/>
            </a:xfrm>
          </p:grpSpPr>
          <p:grpSp>
            <p:nvGrpSpPr>
              <p:cNvPr id="85" name="Group 84">
                <a:extLst>
                  <a:ext uri="{FF2B5EF4-FFF2-40B4-BE49-F238E27FC236}">
                    <a16:creationId xmlns:a16="http://schemas.microsoft.com/office/drawing/2014/main" id="{D6D93BE7-A9BF-CB99-8A2A-84041C673832}"/>
                  </a:ext>
                </a:extLst>
              </p:cNvPr>
              <p:cNvGrpSpPr/>
              <p:nvPr userDrawn="1"/>
            </p:nvGrpSpPr>
            <p:grpSpPr>
              <a:xfrm>
                <a:off x="493227" y="255762"/>
                <a:ext cx="678569" cy="667925"/>
                <a:chOff x="532340" y="1415912"/>
                <a:chExt cx="820110" cy="807246"/>
              </a:xfrm>
            </p:grpSpPr>
            <p:sp>
              <p:nvSpPr>
                <p:cNvPr id="87" name="Oval 86">
                  <a:extLst>
                    <a:ext uri="{FF2B5EF4-FFF2-40B4-BE49-F238E27FC236}">
                      <a16:creationId xmlns:a16="http://schemas.microsoft.com/office/drawing/2014/main" id="{B0C65951-8C2A-20F5-A252-8A7F5A3C70EE}"/>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88" name="Rectangle 87">
                  <a:extLst>
                    <a:ext uri="{FF2B5EF4-FFF2-40B4-BE49-F238E27FC236}">
                      <a16:creationId xmlns:a16="http://schemas.microsoft.com/office/drawing/2014/main" id="{20D9B439-59C1-5A10-044D-831DC9835789}"/>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86" name="Graphic 85">
                <a:extLst>
                  <a:ext uri="{FF2B5EF4-FFF2-40B4-BE49-F238E27FC236}">
                    <a16:creationId xmlns:a16="http://schemas.microsoft.com/office/drawing/2014/main" id="{1F17594C-B760-9130-4643-75235D877F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60" name="Group 59">
              <a:extLst>
                <a:ext uri="{FF2B5EF4-FFF2-40B4-BE49-F238E27FC236}">
                  <a16:creationId xmlns:a16="http://schemas.microsoft.com/office/drawing/2014/main" id="{75D91243-620A-E63B-AF45-60517969718B}"/>
                </a:ext>
              </a:extLst>
            </p:cNvPr>
            <p:cNvGrpSpPr/>
            <p:nvPr/>
          </p:nvGrpSpPr>
          <p:grpSpPr>
            <a:xfrm>
              <a:off x="4072738" y="2579818"/>
              <a:ext cx="804672" cy="792050"/>
              <a:chOff x="4019256" y="5485171"/>
              <a:chExt cx="804672" cy="792050"/>
            </a:xfrm>
          </p:grpSpPr>
          <p:grpSp>
            <p:nvGrpSpPr>
              <p:cNvPr id="81" name="Group 80">
                <a:extLst>
                  <a:ext uri="{FF2B5EF4-FFF2-40B4-BE49-F238E27FC236}">
                    <a16:creationId xmlns:a16="http://schemas.microsoft.com/office/drawing/2014/main" id="{93538ED5-88CE-C628-7D74-E9A7C6E9CDEA}"/>
                  </a:ext>
                </a:extLst>
              </p:cNvPr>
              <p:cNvGrpSpPr/>
              <p:nvPr userDrawn="1"/>
            </p:nvGrpSpPr>
            <p:grpSpPr>
              <a:xfrm>
                <a:off x="4019256" y="5485171"/>
                <a:ext cx="804672" cy="792050"/>
                <a:chOff x="532340" y="1415912"/>
                <a:chExt cx="820110" cy="807246"/>
              </a:xfrm>
            </p:grpSpPr>
            <p:sp>
              <p:nvSpPr>
                <p:cNvPr id="83" name="Oval 82">
                  <a:extLst>
                    <a:ext uri="{FF2B5EF4-FFF2-40B4-BE49-F238E27FC236}">
                      <a16:creationId xmlns:a16="http://schemas.microsoft.com/office/drawing/2014/main" id="{9D19B73A-AC3B-A51C-FFA9-C0DF9D54E436}"/>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84" name="Rectangle 83">
                  <a:extLst>
                    <a:ext uri="{FF2B5EF4-FFF2-40B4-BE49-F238E27FC236}">
                      <a16:creationId xmlns:a16="http://schemas.microsoft.com/office/drawing/2014/main" id="{4766C39F-AD7A-3C54-5488-284B9233C979}"/>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82" name="Graphic 81">
                <a:extLst>
                  <a:ext uri="{FF2B5EF4-FFF2-40B4-BE49-F238E27FC236}">
                    <a16:creationId xmlns:a16="http://schemas.microsoft.com/office/drawing/2014/main" id="{AE71BBAB-1FD5-BEDB-CBA4-A457974421B9}"/>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61" name="Group 60">
              <a:extLst>
                <a:ext uri="{FF2B5EF4-FFF2-40B4-BE49-F238E27FC236}">
                  <a16:creationId xmlns:a16="http://schemas.microsoft.com/office/drawing/2014/main" id="{064FA28A-940C-14B9-6941-DA11C1733E81}"/>
                </a:ext>
              </a:extLst>
            </p:cNvPr>
            <p:cNvGrpSpPr>
              <a:grpSpLocks noChangeAspect="1"/>
            </p:cNvGrpSpPr>
            <p:nvPr userDrawn="1"/>
          </p:nvGrpSpPr>
          <p:grpSpPr>
            <a:xfrm>
              <a:off x="536623" y="1415912"/>
              <a:ext cx="804672" cy="792050"/>
              <a:chOff x="532340" y="1415912"/>
              <a:chExt cx="820110" cy="807246"/>
            </a:xfrm>
          </p:grpSpPr>
          <p:sp>
            <p:nvSpPr>
              <p:cNvPr id="78" name="Oval 77">
                <a:extLst>
                  <a:ext uri="{FF2B5EF4-FFF2-40B4-BE49-F238E27FC236}">
                    <a16:creationId xmlns:a16="http://schemas.microsoft.com/office/drawing/2014/main" id="{AD405171-6B91-CA51-09E0-83B49BFC502B}"/>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79" name="Graphic 78">
                <a:extLst>
                  <a:ext uri="{FF2B5EF4-FFF2-40B4-BE49-F238E27FC236}">
                    <a16:creationId xmlns:a16="http://schemas.microsoft.com/office/drawing/2014/main" id="{159EA24D-22E0-E207-3584-77F09318BD2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80" name="Rectangle 79">
                <a:extLst>
                  <a:ext uri="{FF2B5EF4-FFF2-40B4-BE49-F238E27FC236}">
                    <a16:creationId xmlns:a16="http://schemas.microsoft.com/office/drawing/2014/main" id="{246C95BC-5F47-6581-D2F6-60E2062D3756}"/>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62" name="Group 61">
              <a:extLst>
                <a:ext uri="{FF2B5EF4-FFF2-40B4-BE49-F238E27FC236}">
                  <a16:creationId xmlns:a16="http://schemas.microsoft.com/office/drawing/2014/main" id="{72C843B1-DC17-45AB-91A4-1C8C11433FC0}"/>
                </a:ext>
              </a:extLst>
            </p:cNvPr>
            <p:cNvGrpSpPr>
              <a:grpSpLocks noChangeAspect="1"/>
            </p:cNvGrpSpPr>
            <p:nvPr userDrawn="1"/>
          </p:nvGrpSpPr>
          <p:grpSpPr>
            <a:xfrm>
              <a:off x="7608854" y="1415912"/>
              <a:ext cx="804672" cy="792050"/>
              <a:chOff x="493227" y="255762"/>
              <a:chExt cx="678569" cy="667925"/>
            </a:xfrm>
          </p:grpSpPr>
          <p:grpSp>
            <p:nvGrpSpPr>
              <p:cNvPr id="74" name="Group 73">
                <a:extLst>
                  <a:ext uri="{FF2B5EF4-FFF2-40B4-BE49-F238E27FC236}">
                    <a16:creationId xmlns:a16="http://schemas.microsoft.com/office/drawing/2014/main" id="{29100E8C-B5EE-6B1A-403C-CC8A27C524FC}"/>
                  </a:ext>
                </a:extLst>
              </p:cNvPr>
              <p:cNvGrpSpPr/>
              <p:nvPr userDrawn="1"/>
            </p:nvGrpSpPr>
            <p:grpSpPr>
              <a:xfrm>
                <a:off x="493227" y="255762"/>
                <a:ext cx="678569" cy="667925"/>
                <a:chOff x="532340" y="1415912"/>
                <a:chExt cx="820110" cy="807246"/>
              </a:xfrm>
            </p:grpSpPr>
            <p:sp>
              <p:nvSpPr>
                <p:cNvPr id="76" name="Oval 75">
                  <a:extLst>
                    <a:ext uri="{FF2B5EF4-FFF2-40B4-BE49-F238E27FC236}">
                      <a16:creationId xmlns:a16="http://schemas.microsoft.com/office/drawing/2014/main" id="{CEBA5865-0AAE-2CF2-4AF5-B206A116210A}"/>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77" name="Rectangle 76">
                  <a:extLst>
                    <a:ext uri="{FF2B5EF4-FFF2-40B4-BE49-F238E27FC236}">
                      <a16:creationId xmlns:a16="http://schemas.microsoft.com/office/drawing/2014/main" id="{C5D8A8E8-30E0-D42B-8A56-8BE4E82260DD}"/>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75" name="Graphic 74">
                <a:extLst>
                  <a:ext uri="{FF2B5EF4-FFF2-40B4-BE49-F238E27FC236}">
                    <a16:creationId xmlns:a16="http://schemas.microsoft.com/office/drawing/2014/main" id="{6E20A6F6-E0D7-D6C2-4199-4EE9ABF0B72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63" name="Group 62">
              <a:extLst>
                <a:ext uri="{FF2B5EF4-FFF2-40B4-BE49-F238E27FC236}">
                  <a16:creationId xmlns:a16="http://schemas.microsoft.com/office/drawing/2014/main" id="{58669070-0933-D040-DC23-84C88B973223}"/>
                </a:ext>
              </a:extLst>
            </p:cNvPr>
            <p:cNvGrpSpPr>
              <a:grpSpLocks noChangeAspect="1"/>
            </p:cNvGrpSpPr>
            <p:nvPr userDrawn="1"/>
          </p:nvGrpSpPr>
          <p:grpSpPr>
            <a:xfrm>
              <a:off x="2894033" y="1415912"/>
              <a:ext cx="804672" cy="792329"/>
              <a:chOff x="493227" y="255527"/>
              <a:chExt cx="678569" cy="668160"/>
            </a:xfrm>
          </p:grpSpPr>
          <p:grpSp>
            <p:nvGrpSpPr>
              <p:cNvPr id="70" name="Group 69">
                <a:extLst>
                  <a:ext uri="{FF2B5EF4-FFF2-40B4-BE49-F238E27FC236}">
                    <a16:creationId xmlns:a16="http://schemas.microsoft.com/office/drawing/2014/main" id="{97577289-EBAF-D5AB-60EF-872F5FD2AD9E}"/>
                  </a:ext>
                </a:extLst>
              </p:cNvPr>
              <p:cNvGrpSpPr/>
              <p:nvPr userDrawn="1"/>
            </p:nvGrpSpPr>
            <p:grpSpPr>
              <a:xfrm>
                <a:off x="493227" y="255762"/>
                <a:ext cx="678569" cy="667925"/>
                <a:chOff x="532340" y="1415912"/>
                <a:chExt cx="820110" cy="807246"/>
              </a:xfrm>
            </p:grpSpPr>
            <p:sp>
              <p:nvSpPr>
                <p:cNvPr id="72" name="Oval 71">
                  <a:extLst>
                    <a:ext uri="{FF2B5EF4-FFF2-40B4-BE49-F238E27FC236}">
                      <a16:creationId xmlns:a16="http://schemas.microsoft.com/office/drawing/2014/main" id="{642082BE-9977-60CB-F42F-CCFC8E69D58C}"/>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73" name="Rectangle 72">
                  <a:extLst>
                    <a:ext uri="{FF2B5EF4-FFF2-40B4-BE49-F238E27FC236}">
                      <a16:creationId xmlns:a16="http://schemas.microsoft.com/office/drawing/2014/main" id="{29C9EF0D-C617-E062-7B2C-A7220550C700}"/>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71" name="Graphic 70">
                <a:extLst>
                  <a:ext uri="{FF2B5EF4-FFF2-40B4-BE49-F238E27FC236}">
                    <a16:creationId xmlns:a16="http://schemas.microsoft.com/office/drawing/2014/main" id="{DDBB72FE-1B94-1819-2F7B-829393A48E5B}"/>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64" name="Group 63">
              <a:extLst>
                <a:ext uri="{FF2B5EF4-FFF2-40B4-BE49-F238E27FC236}">
                  <a16:creationId xmlns:a16="http://schemas.microsoft.com/office/drawing/2014/main" id="{3E6E00E2-F748-2149-E856-E9BA8AA4110C}"/>
                </a:ext>
              </a:extLst>
            </p:cNvPr>
            <p:cNvGrpSpPr>
              <a:grpSpLocks noChangeAspect="1"/>
            </p:cNvGrpSpPr>
            <p:nvPr userDrawn="1"/>
          </p:nvGrpSpPr>
          <p:grpSpPr>
            <a:xfrm>
              <a:off x="5251443" y="1415912"/>
              <a:ext cx="804672" cy="799859"/>
              <a:chOff x="493227" y="249177"/>
              <a:chExt cx="678569" cy="674510"/>
            </a:xfrm>
          </p:grpSpPr>
          <p:grpSp>
            <p:nvGrpSpPr>
              <p:cNvPr id="66" name="Group 65">
                <a:extLst>
                  <a:ext uri="{FF2B5EF4-FFF2-40B4-BE49-F238E27FC236}">
                    <a16:creationId xmlns:a16="http://schemas.microsoft.com/office/drawing/2014/main" id="{9C366AC4-833B-2FAF-5B33-D56D45AD696F}"/>
                  </a:ext>
                </a:extLst>
              </p:cNvPr>
              <p:cNvGrpSpPr/>
              <p:nvPr userDrawn="1"/>
            </p:nvGrpSpPr>
            <p:grpSpPr>
              <a:xfrm>
                <a:off x="493227" y="255762"/>
                <a:ext cx="678569" cy="667925"/>
                <a:chOff x="532340" y="1415912"/>
                <a:chExt cx="820110" cy="807246"/>
              </a:xfrm>
            </p:grpSpPr>
            <p:sp>
              <p:nvSpPr>
                <p:cNvPr id="68" name="Oval 67">
                  <a:extLst>
                    <a:ext uri="{FF2B5EF4-FFF2-40B4-BE49-F238E27FC236}">
                      <a16:creationId xmlns:a16="http://schemas.microsoft.com/office/drawing/2014/main" id="{DF6C4781-B74C-93A2-322D-2C4AA51D3F88}"/>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69" name="Rectangle 68">
                  <a:extLst>
                    <a:ext uri="{FF2B5EF4-FFF2-40B4-BE49-F238E27FC236}">
                      <a16:creationId xmlns:a16="http://schemas.microsoft.com/office/drawing/2014/main" id="{62FC136A-420C-F7AD-B38B-C0A6115D94AE}"/>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67" name="Graphic 66">
                <a:extLst>
                  <a:ext uri="{FF2B5EF4-FFF2-40B4-BE49-F238E27FC236}">
                    <a16:creationId xmlns:a16="http://schemas.microsoft.com/office/drawing/2014/main" id="{22B19EA5-BE38-A190-1CC2-A6594E862977}"/>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65" name="Rectangle 64">
              <a:extLst>
                <a:ext uri="{FF2B5EF4-FFF2-40B4-BE49-F238E27FC236}">
                  <a16:creationId xmlns:a16="http://schemas.microsoft.com/office/drawing/2014/main" id="{F9CEE570-3384-ADB2-9007-BF5F77E0E16C}"/>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8" name="Freeform 107">
            <a:extLst>
              <a:ext uri="{FF2B5EF4-FFF2-40B4-BE49-F238E27FC236}">
                <a16:creationId xmlns:a16="http://schemas.microsoft.com/office/drawing/2014/main" id="{BD4C3CD1-8045-9D4A-A2A6-EBAC925851FE}"/>
              </a:ext>
            </a:extLst>
          </p:cNvPr>
          <p:cNvSpPr/>
          <p:nvPr userDrawn="1"/>
        </p:nvSpPr>
        <p:spPr>
          <a:xfrm>
            <a:off x="365444" y="198269"/>
            <a:ext cx="8413110" cy="4694461"/>
          </a:xfrm>
          <a:custGeom>
            <a:avLst/>
            <a:gdLst>
              <a:gd name="connsiteX0" fmla="*/ 197794 w 8413110"/>
              <a:gd name="connsiteY0" fmla="*/ 0 h 4694461"/>
              <a:gd name="connsiteX1" fmla="*/ 8215316 w 8413110"/>
              <a:gd name="connsiteY1" fmla="*/ 0 h 4694461"/>
              <a:gd name="connsiteX2" fmla="*/ 8413110 w 8413110"/>
              <a:gd name="connsiteY2" fmla="*/ 197794 h 4694461"/>
              <a:gd name="connsiteX3" fmla="*/ 8413110 w 8413110"/>
              <a:gd name="connsiteY3" fmla="*/ 988946 h 4694461"/>
              <a:gd name="connsiteX4" fmla="*/ 8412795 w 8413110"/>
              <a:gd name="connsiteY4" fmla="*/ 990507 h 4694461"/>
              <a:gd name="connsiteX5" fmla="*/ 8412795 w 8413110"/>
              <a:gd name="connsiteY5" fmla="*/ 1246106 h 4694461"/>
              <a:gd name="connsiteX6" fmla="*/ 8412480 w 8413110"/>
              <a:gd name="connsiteY6" fmla="*/ 1246106 h 4694461"/>
              <a:gd name="connsiteX7" fmla="*/ 8412480 w 8413110"/>
              <a:gd name="connsiteY7" fmla="*/ 4579153 h 4694461"/>
              <a:gd name="connsiteX8" fmla="*/ 8296984 w 8413110"/>
              <a:gd name="connsiteY8" fmla="*/ 4694461 h 4694461"/>
              <a:gd name="connsiteX9" fmla="*/ 115496 w 8413110"/>
              <a:gd name="connsiteY9" fmla="*/ 4694461 h 4694461"/>
              <a:gd name="connsiteX10" fmla="*/ 0 w 8413110"/>
              <a:gd name="connsiteY10" fmla="*/ 4579153 h 4694461"/>
              <a:gd name="connsiteX11" fmla="*/ 0 w 8413110"/>
              <a:gd name="connsiteY11" fmla="*/ 1246106 h 4694461"/>
              <a:gd name="connsiteX12" fmla="*/ 0 w 8413110"/>
              <a:gd name="connsiteY12" fmla="*/ 988946 h 4694461"/>
              <a:gd name="connsiteX13" fmla="*/ 0 w 8413110"/>
              <a:gd name="connsiteY13" fmla="*/ 911591 h 4694461"/>
              <a:gd name="connsiteX14" fmla="*/ 0 w 8413110"/>
              <a:gd name="connsiteY14" fmla="*/ 796283 h 4694461"/>
              <a:gd name="connsiteX15" fmla="*/ 0 w 8413110"/>
              <a:gd name="connsiteY15" fmla="*/ 197794 h 4694461"/>
              <a:gd name="connsiteX16" fmla="*/ 197794 w 8413110"/>
              <a:gd name="connsiteY16" fmla="*/ 0 h 46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13110" h="4694461">
                <a:moveTo>
                  <a:pt x="197794" y="0"/>
                </a:moveTo>
                <a:lnTo>
                  <a:pt x="8215316" y="0"/>
                </a:lnTo>
                <a:cubicBezTo>
                  <a:pt x="8324555" y="0"/>
                  <a:pt x="8413110" y="88555"/>
                  <a:pt x="8413110" y="197794"/>
                </a:cubicBezTo>
                <a:lnTo>
                  <a:pt x="8413110" y="988946"/>
                </a:lnTo>
                <a:lnTo>
                  <a:pt x="8412795" y="990507"/>
                </a:lnTo>
                <a:lnTo>
                  <a:pt x="8412795" y="1246106"/>
                </a:lnTo>
                <a:lnTo>
                  <a:pt x="8412480" y="1246106"/>
                </a:lnTo>
                <a:lnTo>
                  <a:pt x="8412480" y="4579153"/>
                </a:lnTo>
                <a:cubicBezTo>
                  <a:pt x="8412480" y="4642836"/>
                  <a:pt x="8360771" y="4694461"/>
                  <a:pt x="8296984" y="4694461"/>
                </a:cubicBezTo>
                <a:lnTo>
                  <a:pt x="115496" y="4694461"/>
                </a:lnTo>
                <a:cubicBezTo>
                  <a:pt x="51709" y="4694461"/>
                  <a:pt x="0" y="4642836"/>
                  <a:pt x="0" y="4579153"/>
                </a:cubicBezTo>
                <a:lnTo>
                  <a:pt x="0" y="1246106"/>
                </a:lnTo>
                <a:lnTo>
                  <a:pt x="0" y="988946"/>
                </a:lnTo>
                <a:lnTo>
                  <a:pt x="0" y="911591"/>
                </a:lnTo>
                <a:lnTo>
                  <a:pt x="0" y="796283"/>
                </a:lnTo>
                <a:lnTo>
                  <a:pt x="0" y="197794"/>
                </a:lnTo>
                <a:cubicBezTo>
                  <a:pt x="0" y="88555"/>
                  <a:pt x="88555" y="0"/>
                  <a:pt x="197794" y="0"/>
                </a:cubicBezTo>
                <a:close/>
              </a:path>
            </a:pathLst>
          </a:custGeom>
          <a:gradFill>
            <a:gsLst>
              <a:gs pos="50000">
                <a:schemeClr val="bg1"/>
              </a:gs>
              <a:gs pos="100000">
                <a:schemeClr val="bg1">
                  <a:lumMod val="95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Graphic 3">
            <a:extLst>
              <a:ext uri="{FF2B5EF4-FFF2-40B4-BE49-F238E27FC236}">
                <a16:creationId xmlns:a16="http://schemas.microsoft.com/office/drawing/2014/main" id="{AA9DE85C-7F2A-5B40-95AA-A2D65AF4CBC9}"/>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l="10976" t="12152" r="48253" b="57243"/>
          <a:stretch/>
        </p:blipFill>
        <p:spPr>
          <a:xfrm>
            <a:off x="7202959" y="481386"/>
            <a:ext cx="238113" cy="231309"/>
          </a:xfrm>
          <a:prstGeom prst="rect">
            <a:avLst/>
          </a:prstGeom>
        </p:spPr>
      </p:pic>
      <p:sp>
        <p:nvSpPr>
          <p:cNvPr id="18" name="Title 1">
            <a:extLst>
              <a:ext uri="{FF2B5EF4-FFF2-40B4-BE49-F238E27FC236}">
                <a16:creationId xmlns:a16="http://schemas.microsoft.com/office/drawing/2014/main" id="{8F6C91E5-D82C-3753-4BBF-00C2DEB52998}"/>
              </a:ext>
            </a:extLst>
          </p:cNvPr>
          <p:cNvSpPr>
            <a:spLocks noGrp="1"/>
          </p:cNvSpPr>
          <p:nvPr>
            <p:ph type="title" hasCustomPrompt="1"/>
          </p:nvPr>
        </p:nvSpPr>
        <p:spPr>
          <a:xfrm>
            <a:off x="613186" y="404228"/>
            <a:ext cx="6443830" cy="387798"/>
          </a:xfrm>
        </p:spPr>
        <p:txBody>
          <a:bodyPr/>
          <a:lstStyle>
            <a:lvl1pPr>
              <a:defRPr b="1">
                <a:solidFill>
                  <a:schemeClr val="accent1"/>
                </a:solidFill>
              </a:defRPr>
            </a:lvl1pPr>
          </a:lstStyle>
          <a:p>
            <a:r>
              <a:rPr lang="en-US" noProof="0"/>
              <a:t>Text slide – 1 column, 28 pts</a:t>
            </a:r>
            <a:endParaRPr lang="en-US"/>
          </a:p>
        </p:txBody>
      </p:sp>
      <p:sp>
        <p:nvSpPr>
          <p:cNvPr id="19" name="Content Placeholder 2">
            <a:extLst>
              <a:ext uri="{FF2B5EF4-FFF2-40B4-BE49-F238E27FC236}">
                <a16:creationId xmlns:a16="http://schemas.microsoft.com/office/drawing/2014/main" id="{4EA5C89A-8329-A90A-E0CB-8E540F467091}"/>
              </a:ext>
            </a:extLst>
          </p:cNvPr>
          <p:cNvSpPr>
            <a:spLocks noGrp="1"/>
          </p:cNvSpPr>
          <p:nvPr>
            <p:ph idx="13" hasCustomPrompt="1"/>
          </p:nvPr>
        </p:nvSpPr>
        <p:spPr>
          <a:xfrm>
            <a:off x="614723" y="1148317"/>
            <a:ext cx="7870057" cy="3547508"/>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a:t>
            </a:r>
            <a:r>
              <a:rPr lang="en-US" noProof="0" err="1"/>
              <a:t>pts</a:t>
            </a:r>
            <a:endParaRPr lang="en-US" noProof="0"/>
          </a:p>
        </p:txBody>
      </p:sp>
      <p:grpSp>
        <p:nvGrpSpPr>
          <p:cNvPr id="20" name="Group 19">
            <a:extLst>
              <a:ext uri="{FF2B5EF4-FFF2-40B4-BE49-F238E27FC236}">
                <a16:creationId xmlns:a16="http://schemas.microsoft.com/office/drawing/2014/main" id="{069A5AFC-068D-824B-284B-C8418B6B62F7}"/>
              </a:ext>
            </a:extLst>
          </p:cNvPr>
          <p:cNvGrpSpPr/>
          <p:nvPr userDrawn="1"/>
        </p:nvGrpSpPr>
        <p:grpSpPr>
          <a:xfrm rot="2700000">
            <a:off x="8264030" y="434847"/>
            <a:ext cx="324387" cy="324387"/>
            <a:chOff x="4192437" y="4163683"/>
            <a:chExt cx="258792" cy="258792"/>
          </a:xfrm>
          <a:effectLst>
            <a:outerShdw blurRad="50800" dist="38100" dir="2700000" algn="tl" rotWithShape="0">
              <a:prstClr val="black">
                <a:alpha val="30956"/>
              </a:prstClr>
            </a:outerShdw>
          </a:effectLst>
        </p:grpSpPr>
        <p:sp>
          <p:nvSpPr>
            <p:cNvPr id="21" name="Oval 20">
              <a:extLst>
                <a:ext uri="{FF2B5EF4-FFF2-40B4-BE49-F238E27FC236}">
                  <a16:creationId xmlns:a16="http://schemas.microsoft.com/office/drawing/2014/main" id="{A1FB89D6-DFBC-6927-7C66-24C092F20284}"/>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7F1BC45B-7FEE-B807-3B20-CE2C61528937}"/>
                </a:ext>
              </a:extLst>
            </p:cNvPr>
            <p:cNvGrpSpPr/>
            <p:nvPr/>
          </p:nvGrpSpPr>
          <p:grpSpPr>
            <a:xfrm>
              <a:off x="4247730" y="4218976"/>
              <a:ext cx="148207" cy="148207"/>
              <a:chOff x="3545686" y="2398143"/>
              <a:chExt cx="333555" cy="333555"/>
            </a:xfrm>
          </p:grpSpPr>
          <p:cxnSp>
            <p:nvCxnSpPr>
              <p:cNvPr id="23" name="Straight Connector 22">
                <a:extLst>
                  <a:ext uri="{FF2B5EF4-FFF2-40B4-BE49-F238E27FC236}">
                    <a16:creationId xmlns:a16="http://schemas.microsoft.com/office/drawing/2014/main" id="{54AC390E-2542-B7D2-49FD-D3E924CCF568}"/>
                  </a:ext>
                </a:extLst>
              </p:cNvPr>
              <p:cNvCxnSpPr>
                <a:cxnSpLocks/>
              </p:cNvCxnSpPr>
              <p:nvPr/>
            </p:nvCxnSpPr>
            <p:spPr>
              <a:xfrm>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9195677-4E57-6589-3A7C-B49EB73F7581}"/>
                  </a:ext>
                </a:extLst>
              </p:cNvPr>
              <p:cNvCxnSpPr>
                <a:cxnSpLocks/>
              </p:cNvCxnSpPr>
              <p:nvPr/>
            </p:nvCxnSpPr>
            <p:spPr>
              <a:xfrm rot="5400000">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5" name="Straight Connector 24">
            <a:extLst>
              <a:ext uri="{FF2B5EF4-FFF2-40B4-BE49-F238E27FC236}">
                <a16:creationId xmlns:a16="http://schemas.microsoft.com/office/drawing/2014/main" id="{30EB46A7-A14C-E420-D256-F09DC9CD103C}"/>
              </a:ext>
            </a:extLst>
          </p:cNvPr>
          <p:cNvCxnSpPr>
            <a:cxnSpLocks/>
          </p:cNvCxnSpPr>
          <p:nvPr userDrawn="1"/>
        </p:nvCxnSpPr>
        <p:spPr>
          <a:xfrm>
            <a:off x="586292" y="946673"/>
            <a:ext cx="797141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0AA41FE8-D6A5-0BDF-0323-C86AE770FD8A}"/>
              </a:ext>
            </a:extLst>
          </p:cNvPr>
          <p:cNvGrpSpPr/>
          <p:nvPr userDrawn="1"/>
        </p:nvGrpSpPr>
        <p:grpSpPr>
          <a:xfrm>
            <a:off x="8614646" y="2414542"/>
            <a:ext cx="314678" cy="314417"/>
            <a:chOff x="7891164" y="2313227"/>
            <a:chExt cx="207578" cy="207406"/>
          </a:xfrm>
          <a:effectLst>
            <a:outerShdw blurRad="50800" dist="38100" dir="2700000" algn="tl" rotWithShape="0">
              <a:prstClr val="black">
                <a:alpha val="40000"/>
              </a:prstClr>
            </a:outerShdw>
          </a:effectLst>
        </p:grpSpPr>
        <p:sp>
          <p:nvSpPr>
            <p:cNvPr id="27" name="Oval 26">
              <a:extLst>
                <a:ext uri="{FF2B5EF4-FFF2-40B4-BE49-F238E27FC236}">
                  <a16:creationId xmlns:a16="http://schemas.microsoft.com/office/drawing/2014/main" id="{995D1400-7859-DA07-B7EC-314BD5A5E00A}"/>
                </a:ext>
              </a:extLst>
            </p:cNvPr>
            <p:cNvSpPr/>
            <p:nvPr userDrawn="1"/>
          </p:nvSpPr>
          <p:spPr bwMode="gray">
            <a:xfrm>
              <a:off x="7891164" y="2313227"/>
              <a:ext cx="207578" cy="207406"/>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28" name="Chevron 27">
              <a:extLst>
                <a:ext uri="{FF2B5EF4-FFF2-40B4-BE49-F238E27FC236}">
                  <a16:creationId xmlns:a16="http://schemas.microsoft.com/office/drawing/2014/main" id="{8386E725-A935-B42F-C148-43A824D7D4A4}"/>
                </a:ext>
              </a:extLst>
            </p:cNvPr>
            <p:cNvSpPr/>
            <p:nvPr userDrawn="1"/>
          </p:nvSpPr>
          <p:spPr>
            <a:xfrm>
              <a:off x="7947881" y="2364719"/>
              <a:ext cx="104508" cy="10442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grpSp>
        <p:nvGrpSpPr>
          <p:cNvPr id="29" name="Group 28">
            <a:extLst>
              <a:ext uri="{FF2B5EF4-FFF2-40B4-BE49-F238E27FC236}">
                <a16:creationId xmlns:a16="http://schemas.microsoft.com/office/drawing/2014/main" id="{5A6EACF1-2519-0B90-92A6-A5124377747D}"/>
              </a:ext>
            </a:extLst>
          </p:cNvPr>
          <p:cNvGrpSpPr/>
          <p:nvPr userDrawn="1"/>
        </p:nvGrpSpPr>
        <p:grpSpPr>
          <a:xfrm flipH="1">
            <a:off x="213100" y="2414542"/>
            <a:ext cx="314678" cy="314417"/>
            <a:chOff x="7891164" y="2313227"/>
            <a:chExt cx="207578" cy="207406"/>
          </a:xfrm>
          <a:effectLst>
            <a:outerShdw blurRad="50800" dist="38100" dir="2700000" algn="tl" rotWithShape="0">
              <a:prstClr val="black">
                <a:alpha val="40000"/>
              </a:prstClr>
            </a:outerShdw>
          </a:effectLst>
        </p:grpSpPr>
        <p:sp>
          <p:nvSpPr>
            <p:cNvPr id="30" name="Oval 29">
              <a:extLst>
                <a:ext uri="{FF2B5EF4-FFF2-40B4-BE49-F238E27FC236}">
                  <a16:creationId xmlns:a16="http://schemas.microsoft.com/office/drawing/2014/main" id="{7837FA40-41A6-1981-9410-EDAD7971F42A}"/>
                </a:ext>
              </a:extLst>
            </p:cNvPr>
            <p:cNvSpPr/>
            <p:nvPr userDrawn="1"/>
          </p:nvSpPr>
          <p:spPr bwMode="gray">
            <a:xfrm>
              <a:off x="7891164" y="2313227"/>
              <a:ext cx="207578" cy="207406"/>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31" name="Chevron 30">
              <a:extLst>
                <a:ext uri="{FF2B5EF4-FFF2-40B4-BE49-F238E27FC236}">
                  <a16:creationId xmlns:a16="http://schemas.microsoft.com/office/drawing/2014/main" id="{4AE1E701-A5A0-DFC6-0B2A-D7ED36EEF007}"/>
                </a:ext>
              </a:extLst>
            </p:cNvPr>
            <p:cNvSpPr/>
            <p:nvPr userDrawn="1"/>
          </p:nvSpPr>
          <p:spPr>
            <a:xfrm>
              <a:off x="7947881" y="2364719"/>
              <a:ext cx="104508" cy="10442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01" name="Footer Placeholder 4">
            <a:extLst>
              <a:ext uri="{FF2B5EF4-FFF2-40B4-BE49-F238E27FC236}">
                <a16:creationId xmlns:a16="http://schemas.microsoft.com/office/drawing/2014/main" id="{3D606F8C-CB1E-C892-CF6C-616B4C657487}"/>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962572536"/>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Pop up in a pop up">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C567EA-0406-C039-61A3-17967B985CFF}"/>
              </a:ext>
            </a:extLst>
          </p:cNvPr>
          <p:cNvGrpSpPr/>
          <p:nvPr userDrawn="1"/>
        </p:nvGrpSpPr>
        <p:grpSpPr>
          <a:xfrm>
            <a:off x="0" y="0"/>
            <a:ext cx="9144000" cy="5143500"/>
            <a:chOff x="0" y="0"/>
            <a:chExt cx="9144000" cy="5143500"/>
          </a:xfrm>
        </p:grpSpPr>
        <p:sp>
          <p:nvSpPr>
            <p:cNvPr id="5" name="Rounded Rectangle 4">
              <a:extLst>
                <a:ext uri="{FF2B5EF4-FFF2-40B4-BE49-F238E27FC236}">
                  <a16:creationId xmlns:a16="http://schemas.microsoft.com/office/drawing/2014/main" id="{0C4C019D-9BE8-DE85-29E5-869FA4BCCE98}"/>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10" name="Straight Connector 9">
              <a:extLst>
                <a:ext uri="{FF2B5EF4-FFF2-40B4-BE49-F238E27FC236}">
                  <a16:creationId xmlns:a16="http://schemas.microsoft.com/office/drawing/2014/main" id="{2BC533E5-1988-4BC6-E48B-15ADE87B18B1}"/>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17" name="Text Placeholder 4">
              <a:extLst>
                <a:ext uri="{FF2B5EF4-FFF2-40B4-BE49-F238E27FC236}">
                  <a16:creationId xmlns:a16="http://schemas.microsoft.com/office/drawing/2014/main" id="{BCD9481F-4737-67AD-537A-7CBAC858D994}"/>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18" name="Rectangle 17">
              <a:extLst>
                <a:ext uri="{FF2B5EF4-FFF2-40B4-BE49-F238E27FC236}">
                  <a16:creationId xmlns:a16="http://schemas.microsoft.com/office/drawing/2014/main" id="{795BEFDD-31F8-A620-A16E-2267580584B9}"/>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9" name="Straight Connector 18">
              <a:extLst>
                <a:ext uri="{FF2B5EF4-FFF2-40B4-BE49-F238E27FC236}">
                  <a16:creationId xmlns:a16="http://schemas.microsoft.com/office/drawing/2014/main" id="{5EEC7031-A687-E5C5-48A4-D9B4CD9C5A61}"/>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20" name="Oval 19">
              <a:extLst>
                <a:ext uri="{FF2B5EF4-FFF2-40B4-BE49-F238E27FC236}">
                  <a16:creationId xmlns:a16="http://schemas.microsoft.com/office/drawing/2014/main" id="{B2A0085E-2B8E-A10A-BCEC-1A6DA9EFA372}"/>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21" name="Chevron 20">
              <a:extLst>
                <a:ext uri="{FF2B5EF4-FFF2-40B4-BE49-F238E27FC236}">
                  <a16:creationId xmlns:a16="http://schemas.microsoft.com/office/drawing/2014/main" id="{AE4D77B5-73D5-CD5D-DE46-AA541267C9F5}"/>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22" name="Text Placeholder 4">
              <a:extLst>
                <a:ext uri="{FF2B5EF4-FFF2-40B4-BE49-F238E27FC236}">
                  <a16:creationId xmlns:a16="http://schemas.microsoft.com/office/drawing/2014/main" id="{DF198C4D-65E9-E8D1-FE62-E22FC440A10D}"/>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23" name="Rectangle 22">
              <a:extLst>
                <a:ext uri="{FF2B5EF4-FFF2-40B4-BE49-F238E27FC236}">
                  <a16:creationId xmlns:a16="http://schemas.microsoft.com/office/drawing/2014/main" id="{06A3BCF2-C0D3-4A8D-AFF0-8332562B6D32}"/>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24" name="Straight Connector 23">
              <a:extLst>
                <a:ext uri="{FF2B5EF4-FFF2-40B4-BE49-F238E27FC236}">
                  <a16:creationId xmlns:a16="http://schemas.microsoft.com/office/drawing/2014/main" id="{F65955EC-E4FA-0321-DB87-D3B5E7C739E3}"/>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25" name="Oval 24">
              <a:extLst>
                <a:ext uri="{FF2B5EF4-FFF2-40B4-BE49-F238E27FC236}">
                  <a16:creationId xmlns:a16="http://schemas.microsoft.com/office/drawing/2014/main" id="{64F2F541-FF57-A766-4178-2B145F2DADE4}"/>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26" name="Chevron 25">
              <a:extLst>
                <a:ext uri="{FF2B5EF4-FFF2-40B4-BE49-F238E27FC236}">
                  <a16:creationId xmlns:a16="http://schemas.microsoft.com/office/drawing/2014/main" id="{3849492B-C8C4-9855-41A8-960FF4EBBD58}"/>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27" name="Text Placeholder 4">
              <a:extLst>
                <a:ext uri="{FF2B5EF4-FFF2-40B4-BE49-F238E27FC236}">
                  <a16:creationId xmlns:a16="http://schemas.microsoft.com/office/drawing/2014/main" id="{9A6A2858-46E5-9E1D-227E-75A40F4F6501}"/>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28" name="Rectangle 27">
              <a:extLst>
                <a:ext uri="{FF2B5EF4-FFF2-40B4-BE49-F238E27FC236}">
                  <a16:creationId xmlns:a16="http://schemas.microsoft.com/office/drawing/2014/main" id="{D5E73438-F196-CDD4-8834-7B24A3ACC695}"/>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29" name="Straight Connector 28">
              <a:extLst>
                <a:ext uri="{FF2B5EF4-FFF2-40B4-BE49-F238E27FC236}">
                  <a16:creationId xmlns:a16="http://schemas.microsoft.com/office/drawing/2014/main" id="{940F9D86-7541-B617-0E58-3193707DE5B9}"/>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30" name="Oval 29">
              <a:extLst>
                <a:ext uri="{FF2B5EF4-FFF2-40B4-BE49-F238E27FC236}">
                  <a16:creationId xmlns:a16="http://schemas.microsoft.com/office/drawing/2014/main" id="{DD1D37EC-2A6B-13F9-11D1-6AB73D4A3A2C}"/>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31" name="Chevron 30">
              <a:extLst>
                <a:ext uri="{FF2B5EF4-FFF2-40B4-BE49-F238E27FC236}">
                  <a16:creationId xmlns:a16="http://schemas.microsoft.com/office/drawing/2014/main" id="{4E2EC594-E317-FC08-5D96-AC3F69422170}"/>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32" name="Text Placeholder 4">
              <a:extLst>
                <a:ext uri="{FF2B5EF4-FFF2-40B4-BE49-F238E27FC236}">
                  <a16:creationId xmlns:a16="http://schemas.microsoft.com/office/drawing/2014/main" id="{3E6F1C62-E896-86B8-B942-ACD35E48D361}"/>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33" name="Rectangle 32">
              <a:extLst>
                <a:ext uri="{FF2B5EF4-FFF2-40B4-BE49-F238E27FC236}">
                  <a16:creationId xmlns:a16="http://schemas.microsoft.com/office/drawing/2014/main" id="{B5204A48-0D59-24DB-C7FC-4349539352E4}"/>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34" name="Straight Connector 33">
              <a:extLst>
                <a:ext uri="{FF2B5EF4-FFF2-40B4-BE49-F238E27FC236}">
                  <a16:creationId xmlns:a16="http://schemas.microsoft.com/office/drawing/2014/main" id="{8688DD86-917A-4F73-8CE1-AEFD28DD4CE1}"/>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35" name="Oval 34">
              <a:extLst>
                <a:ext uri="{FF2B5EF4-FFF2-40B4-BE49-F238E27FC236}">
                  <a16:creationId xmlns:a16="http://schemas.microsoft.com/office/drawing/2014/main" id="{C4F4D475-569D-A07C-251E-5E2A5565D25A}"/>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36" name="Chevron 35">
              <a:extLst>
                <a:ext uri="{FF2B5EF4-FFF2-40B4-BE49-F238E27FC236}">
                  <a16:creationId xmlns:a16="http://schemas.microsoft.com/office/drawing/2014/main" id="{8276CDEE-BEBC-FA95-5747-01746FB001A4}"/>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37" name="Text Placeholder 4">
              <a:extLst>
                <a:ext uri="{FF2B5EF4-FFF2-40B4-BE49-F238E27FC236}">
                  <a16:creationId xmlns:a16="http://schemas.microsoft.com/office/drawing/2014/main" id="{A6A298C8-0BD2-6B8B-122A-5A5817EB75D2}"/>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38" name="Rectangle 37">
              <a:extLst>
                <a:ext uri="{FF2B5EF4-FFF2-40B4-BE49-F238E27FC236}">
                  <a16:creationId xmlns:a16="http://schemas.microsoft.com/office/drawing/2014/main" id="{EB9EBC42-8182-BA05-E5D7-FB5FB3E1A88E}"/>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39" name="Straight Connector 38">
              <a:extLst>
                <a:ext uri="{FF2B5EF4-FFF2-40B4-BE49-F238E27FC236}">
                  <a16:creationId xmlns:a16="http://schemas.microsoft.com/office/drawing/2014/main" id="{92AAF226-0265-352B-6A8E-92657DB9C4F0}"/>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40" name="Oval 39">
              <a:extLst>
                <a:ext uri="{FF2B5EF4-FFF2-40B4-BE49-F238E27FC236}">
                  <a16:creationId xmlns:a16="http://schemas.microsoft.com/office/drawing/2014/main" id="{9C679500-EB9E-165C-25F6-D6839718EC69}"/>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41" name="Chevron 40">
              <a:extLst>
                <a:ext uri="{FF2B5EF4-FFF2-40B4-BE49-F238E27FC236}">
                  <a16:creationId xmlns:a16="http://schemas.microsoft.com/office/drawing/2014/main" id="{7CFC7F64-D758-4511-F1BC-918F06688F42}"/>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42" name="Text Placeholder 4">
              <a:extLst>
                <a:ext uri="{FF2B5EF4-FFF2-40B4-BE49-F238E27FC236}">
                  <a16:creationId xmlns:a16="http://schemas.microsoft.com/office/drawing/2014/main" id="{A806C7E6-10BA-FA2C-77E9-CFA270FEA15D}"/>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43" name="Group 42">
              <a:extLst>
                <a:ext uri="{FF2B5EF4-FFF2-40B4-BE49-F238E27FC236}">
                  <a16:creationId xmlns:a16="http://schemas.microsoft.com/office/drawing/2014/main" id="{B8EF8C58-6A73-A9E8-3AB5-3FBD72798A75}"/>
                </a:ext>
              </a:extLst>
            </p:cNvPr>
            <p:cNvGrpSpPr/>
            <p:nvPr/>
          </p:nvGrpSpPr>
          <p:grpSpPr>
            <a:xfrm flipV="1">
              <a:off x="6687178" y="2176027"/>
              <a:ext cx="298538" cy="643309"/>
              <a:chOff x="791926" y="2038206"/>
              <a:chExt cx="394853" cy="850855"/>
            </a:xfrm>
          </p:grpSpPr>
          <p:sp>
            <p:nvSpPr>
              <p:cNvPr id="95" name="Rectangle 94">
                <a:extLst>
                  <a:ext uri="{FF2B5EF4-FFF2-40B4-BE49-F238E27FC236}">
                    <a16:creationId xmlns:a16="http://schemas.microsoft.com/office/drawing/2014/main" id="{6791C8DA-3679-EB36-8A19-833591AE383C}"/>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96" name="Straight Connector 95">
                <a:extLst>
                  <a:ext uri="{FF2B5EF4-FFF2-40B4-BE49-F238E27FC236}">
                    <a16:creationId xmlns:a16="http://schemas.microsoft.com/office/drawing/2014/main" id="{034CF19C-1A17-D4EA-D881-AF62E51DB003}"/>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44" name="Group 43">
              <a:extLst>
                <a:ext uri="{FF2B5EF4-FFF2-40B4-BE49-F238E27FC236}">
                  <a16:creationId xmlns:a16="http://schemas.microsoft.com/office/drawing/2014/main" id="{89762F01-5696-ADFE-89FA-C283D7AB72A1}"/>
                </a:ext>
              </a:extLst>
            </p:cNvPr>
            <p:cNvGrpSpPr>
              <a:grpSpLocks noChangeAspect="1"/>
            </p:cNvGrpSpPr>
            <p:nvPr/>
          </p:nvGrpSpPr>
          <p:grpSpPr>
            <a:xfrm flipV="1">
              <a:off x="6732658" y="2296749"/>
              <a:ext cx="207578" cy="207406"/>
              <a:chOff x="1447166" y="1649508"/>
              <a:chExt cx="541880" cy="541880"/>
            </a:xfrm>
          </p:grpSpPr>
          <p:sp>
            <p:nvSpPr>
              <p:cNvPr id="93" name="Oval 92">
                <a:extLst>
                  <a:ext uri="{FF2B5EF4-FFF2-40B4-BE49-F238E27FC236}">
                    <a16:creationId xmlns:a16="http://schemas.microsoft.com/office/drawing/2014/main" id="{C606D3EB-C00A-C26A-9946-D94E5D0345FC}"/>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94" name="Chevron 93">
                <a:extLst>
                  <a:ext uri="{FF2B5EF4-FFF2-40B4-BE49-F238E27FC236}">
                    <a16:creationId xmlns:a16="http://schemas.microsoft.com/office/drawing/2014/main" id="{9D46B5F3-A5EC-1DFB-EB52-7C654FE3D24F}"/>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45" name="Text Placeholder 4">
              <a:extLst>
                <a:ext uri="{FF2B5EF4-FFF2-40B4-BE49-F238E27FC236}">
                  <a16:creationId xmlns:a16="http://schemas.microsoft.com/office/drawing/2014/main" id="{5795D42F-901B-F3D1-0DDF-513431931E32}"/>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46" name="Rectangle 45">
              <a:extLst>
                <a:ext uri="{FF2B5EF4-FFF2-40B4-BE49-F238E27FC236}">
                  <a16:creationId xmlns:a16="http://schemas.microsoft.com/office/drawing/2014/main" id="{52EC1857-AF8F-3352-2E3A-6D52B0163EE4}"/>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47" name="Straight Connector 46">
              <a:extLst>
                <a:ext uri="{FF2B5EF4-FFF2-40B4-BE49-F238E27FC236}">
                  <a16:creationId xmlns:a16="http://schemas.microsoft.com/office/drawing/2014/main" id="{73817720-1BC0-0CCA-E4D0-7FEDBA1BD68B}"/>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48" name="Oval 47">
              <a:extLst>
                <a:ext uri="{FF2B5EF4-FFF2-40B4-BE49-F238E27FC236}">
                  <a16:creationId xmlns:a16="http://schemas.microsoft.com/office/drawing/2014/main" id="{3885688B-5AFB-1053-A978-13F2BAAAE756}"/>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49" name="Chevron 48">
              <a:extLst>
                <a:ext uri="{FF2B5EF4-FFF2-40B4-BE49-F238E27FC236}">
                  <a16:creationId xmlns:a16="http://schemas.microsoft.com/office/drawing/2014/main" id="{E7A9BD87-D0BD-9854-6F42-3726B58EB634}"/>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50" name="Rectangle 49">
              <a:extLst>
                <a:ext uri="{FF2B5EF4-FFF2-40B4-BE49-F238E27FC236}">
                  <a16:creationId xmlns:a16="http://schemas.microsoft.com/office/drawing/2014/main" id="{15968B26-5355-2579-3523-4B377DD77BF2}"/>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51" name="Group 50">
              <a:extLst>
                <a:ext uri="{FF2B5EF4-FFF2-40B4-BE49-F238E27FC236}">
                  <a16:creationId xmlns:a16="http://schemas.microsoft.com/office/drawing/2014/main" id="{77142695-DCD8-68D4-F678-29B68A62141E}"/>
                </a:ext>
              </a:extLst>
            </p:cNvPr>
            <p:cNvGrpSpPr/>
            <p:nvPr/>
          </p:nvGrpSpPr>
          <p:grpSpPr>
            <a:xfrm>
              <a:off x="6597018" y="3893131"/>
              <a:ext cx="548096" cy="548640"/>
              <a:chOff x="8325809" y="3863151"/>
              <a:chExt cx="548096" cy="548640"/>
            </a:xfrm>
          </p:grpSpPr>
          <p:sp>
            <p:nvSpPr>
              <p:cNvPr id="91" name="Oval 90">
                <a:extLst>
                  <a:ext uri="{FF2B5EF4-FFF2-40B4-BE49-F238E27FC236}">
                    <a16:creationId xmlns:a16="http://schemas.microsoft.com/office/drawing/2014/main" id="{2DF885DD-1E8C-6527-9CBE-7B427B9B3DDB}"/>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92" name="Freeform 24">
                <a:extLst>
                  <a:ext uri="{FF2B5EF4-FFF2-40B4-BE49-F238E27FC236}">
                    <a16:creationId xmlns:a16="http://schemas.microsoft.com/office/drawing/2014/main" id="{A1171A1C-0C7F-E36C-ED5F-77CA270D4EB8}"/>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52" name="Group 51">
              <a:extLst>
                <a:ext uri="{FF2B5EF4-FFF2-40B4-BE49-F238E27FC236}">
                  <a16:creationId xmlns:a16="http://schemas.microsoft.com/office/drawing/2014/main" id="{F3B4E71F-929B-3D54-6E2D-FA50D3ACABD2}"/>
                </a:ext>
              </a:extLst>
            </p:cNvPr>
            <p:cNvGrpSpPr/>
            <p:nvPr/>
          </p:nvGrpSpPr>
          <p:grpSpPr>
            <a:xfrm>
              <a:off x="178655" y="3893131"/>
              <a:ext cx="548096" cy="548640"/>
              <a:chOff x="178655" y="3863151"/>
              <a:chExt cx="548096" cy="548640"/>
            </a:xfrm>
          </p:grpSpPr>
          <p:sp>
            <p:nvSpPr>
              <p:cNvPr id="89" name="Oval 88">
                <a:extLst>
                  <a:ext uri="{FF2B5EF4-FFF2-40B4-BE49-F238E27FC236}">
                    <a16:creationId xmlns:a16="http://schemas.microsoft.com/office/drawing/2014/main" id="{153F2EC1-931A-4428-9A2A-7CEB4F8F6156}"/>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90" name="Freeform 218">
                <a:extLst>
                  <a:ext uri="{FF2B5EF4-FFF2-40B4-BE49-F238E27FC236}">
                    <a16:creationId xmlns:a16="http://schemas.microsoft.com/office/drawing/2014/main" id="{F09EFFC6-7579-7A1E-90C9-1CA56E3FBF40}"/>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53" name="TextBox 52">
              <a:extLst>
                <a:ext uri="{FF2B5EF4-FFF2-40B4-BE49-F238E27FC236}">
                  <a16:creationId xmlns:a16="http://schemas.microsoft.com/office/drawing/2014/main" id="{05631496-76B9-79D7-5AF4-C173664A5E96}"/>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54" name="TextBox 53">
              <a:extLst>
                <a:ext uri="{FF2B5EF4-FFF2-40B4-BE49-F238E27FC236}">
                  <a16:creationId xmlns:a16="http://schemas.microsoft.com/office/drawing/2014/main" id="{5249B6E0-2AE4-FD83-E1F5-567BF524DD76}"/>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55" name="Group 54">
              <a:extLst>
                <a:ext uri="{FF2B5EF4-FFF2-40B4-BE49-F238E27FC236}">
                  <a16:creationId xmlns:a16="http://schemas.microsoft.com/office/drawing/2014/main" id="{8200AF2D-9580-80AC-E006-418D312EED5C}"/>
                </a:ext>
              </a:extLst>
            </p:cNvPr>
            <p:cNvGrpSpPr>
              <a:grpSpLocks noChangeAspect="1"/>
            </p:cNvGrpSpPr>
            <p:nvPr/>
          </p:nvGrpSpPr>
          <p:grpSpPr>
            <a:xfrm>
              <a:off x="1715328" y="2579818"/>
              <a:ext cx="804672" cy="792329"/>
              <a:chOff x="493227" y="255527"/>
              <a:chExt cx="678569" cy="668160"/>
            </a:xfrm>
          </p:grpSpPr>
          <p:sp>
            <p:nvSpPr>
              <p:cNvPr id="86" name="Oval 85">
                <a:extLst>
                  <a:ext uri="{FF2B5EF4-FFF2-40B4-BE49-F238E27FC236}">
                    <a16:creationId xmlns:a16="http://schemas.microsoft.com/office/drawing/2014/main" id="{89341E0D-EABD-ADD4-926B-0485996948E1}"/>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87" name="Rectangle 86">
                <a:extLst>
                  <a:ext uri="{FF2B5EF4-FFF2-40B4-BE49-F238E27FC236}">
                    <a16:creationId xmlns:a16="http://schemas.microsoft.com/office/drawing/2014/main" id="{74077EC6-8E65-F769-0432-3CB899BA6C84}"/>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88" name="Graphic 87">
                <a:extLst>
                  <a:ext uri="{FF2B5EF4-FFF2-40B4-BE49-F238E27FC236}">
                    <a16:creationId xmlns:a16="http://schemas.microsoft.com/office/drawing/2014/main" id="{B92D4233-CD99-A964-326E-994F4C6EEB7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56" name="Group 55">
              <a:extLst>
                <a:ext uri="{FF2B5EF4-FFF2-40B4-BE49-F238E27FC236}">
                  <a16:creationId xmlns:a16="http://schemas.microsoft.com/office/drawing/2014/main" id="{4E0EB0EA-508E-0042-4179-0DA5D72288B8}"/>
                </a:ext>
              </a:extLst>
            </p:cNvPr>
            <p:cNvGrpSpPr>
              <a:grpSpLocks noChangeAspect="1"/>
            </p:cNvGrpSpPr>
            <p:nvPr/>
          </p:nvGrpSpPr>
          <p:grpSpPr>
            <a:xfrm>
              <a:off x="6430148" y="2579818"/>
              <a:ext cx="804672" cy="792050"/>
              <a:chOff x="493227" y="255762"/>
              <a:chExt cx="678569" cy="667925"/>
            </a:xfrm>
          </p:grpSpPr>
          <p:grpSp>
            <p:nvGrpSpPr>
              <p:cNvPr id="82" name="Group 81">
                <a:extLst>
                  <a:ext uri="{FF2B5EF4-FFF2-40B4-BE49-F238E27FC236}">
                    <a16:creationId xmlns:a16="http://schemas.microsoft.com/office/drawing/2014/main" id="{F48538B3-1D7B-23FD-4140-FAF8C0A228CD}"/>
                  </a:ext>
                </a:extLst>
              </p:cNvPr>
              <p:cNvGrpSpPr/>
              <p:nvPr userDrawn="1"/>
            </p:nvGrpSpPr>
            <p:grpSpPr>
              <a:xfrm>
                <a:off x="493227" y="255762"/>
                <a:ext cx="678569" cy="667925"/>
                <a:chOff x="532340" y="1415912"/>
                <a:chExt cx="820110" cy="807246"/>
              </a:xfrm>
            </p:grpSpPr>
            <p:sp>
              <p:nvSpPr>
                <p:cNvPr id="84" name="Oval 83">
                  <a:extLst>
                    <a:ext uri="{FF2B5EF4-FFF2-40B4-BE49-F238E27FC236}">
                      <a16:creationId xmlns:a16="http://schemas.microsoft.com/office/drawing/2014/main" id="{B90A0784-97F0-33EF-837F-C9EFCFCE58FB}"/>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85" name="Rectangle 84">
                  <a:extLst>
                    <a:ext uri="{FF2B5EF4-FFF2-40B4-BE49-F238E27FC236}">
                      <a16:creationId xmlns:a16="http://schemas.microsoft.com/office/drawing/2014/main" id="{92BFDB59-EBDE-79D8-B698-527CD5964C9D}"/>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83" name="Graphic 82">
                <a:extLst>
                  <a:ext uri="{FF2B5EF4-FFF2-40B4-BE49-F238E27FC236}">
                    <a16:creationId xmlns:a16="http://schemas.microsoft.com/office/drawing/2014/main" id="{127D5F54-5E0B-DA81-0853-F70345E65AD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57" name="Group 56">
              <a:extLst>
                <a:ext uri="{FF2B5EF4-FFF2-40B4-BE49-F238E27FC236}">
                  <a16:creationId xmlns:a16="http://schemas.microsoft.com/office/drawing/2014/main" id="{E9AE0C00-B2E8-D84D-836F-33790E9204BC}"/>
                </a:ext>
              </a:extLst>
            </p:cNvPr>
            <p:cNvGrpSpPr/>
            <p:nvPr/>
          </p:nvGrpSpPr>
          <p:grpSpPr>
            <a:xfrm>
              <a:off x="4072738" y="2579818"/>
              <a:ext cx="804672" cy="792050"/>
              <a:chOff x="4019256" y="5485171"/>
              <a:chExt cx="804672" cy="792050"/>
            </a:xfrm>
          </p:grpSpPr>
          <p:grpSp>
            <p:nvGrpSpPr>
              <p:cNvPr id="78" name="Group 77">
                <a:extLst>
                  <a:ext uri="{FF2B5EF4-FFF2-40B4-BE49-F238E27FC236}">
                    <a16:creationId xmlns:a16="http://schemas.microsoft.com/office/drawing/2014/main" id="{B5142298-DE45-67D7-1D56-F3E1F0B53CF0}"/>
                  </a:ext>
                </a:extLst>
              </p:cNvPr>
              <p:cNvGrpSpPr/>
              <p:nvPr userDrawn="1"/>
            </p:nvGrpSpPr>
            <p:grpSpPr>
              <a:xfrm>
                <a:off x="4019256" y="5485171"/>
                <a:ext cx="804672" cy="792050"/>
                <a:chOff x="532340" y="1415912"/>
                <a:chExt cx="820110" cy="807246"/>
              </a:xfrm>
            </p:grpSpPr>
            <p:sp>
              <p:nvSpPr>
                <p:cNvPr id="80" name="Oval 79">
                  <a:extLst>
                    <a:ext uri="{FF2B5EF4-FFF2-40B4-BE49-F238E27FC236}">
                      <a16:creationId xmlns:a16="http://schemas.microsoft.com/office/drawing/2014/main" id="{66E0A4BF-A035-837E-28DA-7DEC8B37C679}"/>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81" name="Rectangle 80">
                  <a:extLst>
                    <a:ext uri="{FF2B5EF4-FFF2-40B4-BE49-F238E27FC236}">
                      <a16:creationId xmlns:a16="http://schemas.microsoft.com/office/drawing/2014/main" id="{A3F4C417-34F8-45E3-133A-DCA9534528DF}"/>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79" name="Graphic 78">
                <a:extLst>
                  <a:ext uri="{FF2B5EF4-FFF2-40B4-BE49-F238E27FC236}">
                    <a16:creationId xmlns:a16="http://schemas.microsoft.com/office/drawing/2014/main" id="{07AE4E4C-60C5-394E-C5D1-B5308D6E55E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58" name="Group 57">
              <a:extLst>
                <a:ext uri="{FF2B5EF4-FFF2-40B4-BE49-F238E27FC236}">
                  <a16:creationId xmlns:a16="http://schemas.microsoft.com/office/drawing/2014/main" id="{64C5F365-58DA-CC06-5BF0-0430B9BF79C0}"/>
                </a:ext>
              </a:extLst>
            </p:cNvPr>
            <p:cNvGrpSpPr>
              <a:grpSpLocks noChangeAspect="1"/>
            </p:cNvGrpSpPr>
            <p:nvPr userDrawn="1"/>
          </p:nvGrpSpPr>
          <p:grpSpPr>
            <a:xfrm>
              <a:off x="536623" y="1415912"/>
              <a:ext cx="804672" cy="792050"/>
              <a:chOff x="532340" y="1415912"/>
              <a:chExt cx="820110" cy="807246"/>
            </a:xfrm>
          </p:grpSpPr>
          <p:sp>
            <p:nvSpPr>
              <p:cNvPr id="75" name="Oval 74">
                <a:extLst>
                  <a:ext uri="{FF2B5EF4-FFF2-40B4-BE49-F238E27FC236}">
                    <a16:creationId xmlns:a16="http://schemas.microsoft.com/office/drawing/2014/main" id="{E7B29323-06E3-B527-D345-37D355388F53}"/>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76" name="Graphic 75">
                <a:extLst>
                  <a:ext uri="{FF2B5EF4-FFF2-40B4-BE49-F238E27FC236}">
                    <a16:creationId xmlns:a16="http://schemas.microsoft.com/office/drawing/2014/main" id="{661E5206-556D-9CF6-9715-9577E6EB208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77" name="Rectangle 76">
                <a:extLst>
                  <a:ext uri="{FF2B5EF4-FFF2-40B4-BE49-F238E27FC236}">
                    <a16:creationId xmlns:a16="http://schemas.microsoft.com/office/drawing/2014/main" id="{CD38871E-E3CC-FC0B-C6BF-FB170FCC810D}"/>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59" name="Group 58">
              <a:extLst>
                <a:ext uri="{FF2B5EF4-FFF2-40B4-BE49-F238E27FC236}">
                  <a16:creationId xmlns:a16="http://schemas.microsoft.com/office/drawing/2014/main" id="{BEC2731D-DEEF-01D2-A78F-2C6001199C8B}"/>
                </a:ext>
              </a:extLst>
            </p:cNvPr>
            <p:cNvGrpSpPr>
              <a:grpSpLocks noChangeAspect="1"/>
            </p:cNvGrpSpPr>
            <p:nvPr userDrawn="1"/>
          </p:nvGrpSpPr>
          <p:grpSpPr>
            <a:xfrm>
              <a:off x="7608854" y="1415912"/>
              <a:ext cx="804672" cy="792050"/>
              <a:chOff x="493227" y="255762"/>
              <a:chExt cx="678569" cy="667925"/>
            </a:xfrm>
          </p:grpSpPr>
          <p:grpSp>
            <p:nvGrpSpPr>
              <p:cNvPr id="71" name="Group 70">
                <a:extLst>
                  <a:ext uri="{FF2B5EF4-FFF2-40B4-BE49-F238E27FC236}">
                    <a16:creationId xmlns:a16="http://schemas.microsoft.com/office/drawing/2014/main" id="{7CFF6572-0D4C-19DD-FBD1-75A96691CA43}"/>
                  </a:ext>
                </a:extLst>
              </p:cNvPr>
              <p:cNvGrpSpPr/>
              <p:nvPr userDrawn="1"/>
            </p:nvGrpSpPr>
            <p:grpSpPr>
              <a:xfrm>
                <a:off x="493227" y="255762"/>
                <a:ext cx="678569" cy="667925"/>
                <a:chOff x="532340" y="1415912"/>
                <a:chExt cx="820110" cy="807246"/>
              </a:xfrm>
            </p:grpSpPr>
            <p:sp>
              <p:nvSpPr>
                <p:cNvPr id="73" name="Oval 72">
                  <a:extLst>
                    <a:ext uri="{FF2B5EF4-FFF2-40B4-BE49-F238E27FC236}">
                      <a16:creationId xmlns:a16="http://schemas.microsoft.com/office/drawing/2014/main" id="{427FDB33-1E2F-4DEF-9F9D-37D4C0C68935}"/>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74" name="Rectangle 73">
                  <a:extLst>
                    <a:ext uri="{FF2B5EF4-FFF2-40B4-BE49-F238E27FC236}">
                      <a16:creationId xmlns:a16="http://schemas.microsoft.com/office/drawing/2014/main" id="{4B5CB47E-0404-D855-2E59-29705969AA21}"/>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72" name="Graphic 71">
                <a:extLst>
                  <a:ext uri="{FF2B5EF4-FFF2-40B4-BE49-F238E27FC236}">
                    <a16:creationId xmlns:a16="http://schemas.microsoft.com/office/drawing/2014/main" id="{30757EBC-5F39-5DE2-7D0A-2AD1593D0C2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60" name="Group 59">
              <a:extLst>
                <a:ext uri="{FF2B5EF4-FFF2-40B4-BE49-F238E27FC236}">
                  <a16:creationId xmlns:a16="http://schemas.microsoft.com/office/drawing/2014/main" id="{9C9A25DA-B7DF-9458-C837-199669A78ED4}"/>
                </a:ext>
              </a:extLst>
            </p:cNvPr>
            <p:cNvGrpSpPr>
              <a:grpSpLocks noChangeAspect="1"/>
            </p:cNvGrpSpPr>
            <p:nvPr userDrawn="1"/>
          </p:nvGrpSpPr>
          <p:grpSpPr>
            <a:xfrm>
              <a:off x="2894033" y="1415912"/>
              <a:ext cx="804672" cy="792329"/>
              <a:chOff x="493227" y="255527"/>
              <a:chExt cx="678569" cy="668160"/>
            </a:xfrm>
          </p:grpSpPr>
          <p:grpSp>
            <p:nvGrpSpPr>
              <p:cNvPr id="67" name="Group 66">
                <a:extLst>
                  <a:ext uri="{FF2B5EF4-FFF2-40B4-BE49-F238E27FC236}">
                    <a16:creationId xmlns:a16="http://schemas.microsoft.com/office/drawing/2014/main" id="{C39CB8EE-102B-0FD7-614E-D34D269C7E0C}"/>
                  </a:ext>
                </a:extLst>
              </p:cNvPr>
              <p:cNvGrpSpPr/>
              <p:nvPr userDrawn="1"/>
            </p:nvGrpSpPr>
            <p:grpSpPr>
              <a:xfrm>
                <a:off x="493227" y="255762"/>
                <a:ext cx="678569" cy="667925"/>
                <a:chOff x="532340" y="1415912"/>
                <a:chExt cx="820110" cy="807246"/>
              </a:xfrm>
            </p:grpSpPr>
            <p:sp>
              <p:nvSpPr>
                <p:cNvPr id="69" name="Oval 68">
                  <a:extLst>
                    <a:ext uri="{FF2B5EF4-FFF2-40B4-BE49-F238E27FC236}">
                      <a16:creationId xmlns:a16="http://schemas.microsoft.com/office/drawing/2014/main" id="{DC88755A-9F39-5C13-26D0-777E18368E78}"/>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70" name="Rectangle 69">
                  <a:extLst>
                    <a:ext uri="{FF2B5EF4-FFF2-40B4-BE49-F238E27FC236}">
                      <a16:creationId xmlns:a16="http://schemas.microsoft.com/office/drawing/2014/main" id="{49DDC159-9B5E-639D-88A1-7FBCF14A3179}"/>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68" name="Graphic 67">
                <a:extLst>
                  <a:ext uri="{FF2B5EF4-FFF2-40B4-BE49-F238E27FC236}">
                    <a16:creationId xmlns:a16="http://schemas.microsoft.com/office/drawing/2014/main" id="{8F5DB0F6-0B39-E3FD-2CE4-2FFFF396D67D}"/>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61" name="Group 60">
              <a:extLst>
                <a:ext uri="{FF2B5EF4-FFF2-40B4-BE49-F238E27FC236}">
                  <a16:creationId xmlns:a16="http://schemas.microsoft.com/office/drawing/2014/main" id="{A467A1A4-AD74-BB18-4732-95722F128497}"/>
                </a:ext>
              </a:extLst>
            </p:cNvPr>
            <p:cNvGrpSpPr>
              <a:grpSpLocks noChangeAspect="1"/>
            </p:cNvGrpSpPr>
            <p:nvPr userDrawn="1"/>
          </p:nvGrpSpPr>
          <p:grpSpPr>
            <a:xfrm>
              <a:off x="5251443" y="1415912"/>
              <a:ext cx="804672" cy="799859"/>
              <a:chOff x="493227" y="249177"/>
              <a:chExt cx="678569" cy="674510"/>
            </a:xfrm>
          </p:grpSpPr>
          <p:grpSp>
            <p:nvGrpSpPr>
              <p:cNvPr id="63" name="Group 62">
                <a:extLst>
                  <a:ext uri="{FF2B5EF4-FFF2-40B4-BE49-F238E27FC236}">
                    <a16:creationId xmlns:a16="http://schemas.microsoft.com/office/drawing/2014/main" id="{81DB2088-2A60-5043-6487-805284DA3DA5}"/>
                  </a:ext>
                </a:extLst>
              </p:cNvPr>
              <p:cNvGrpSpPr/>
              <p:nvPr userDrawn="1"/>
            </p:nvGrpSpPr>
            <p:grpSpPr>
              <a:xfrm>
                <a:off x="493227" y="255762"/>
                <a:ext cx="678569" cy="667925"/>
                <a:chOff x="532340" y="1415912"/>
                <a:chExt cx="820110" cy="807246"/>
              </a:xfrm>
            </p:grpSpPr>
            <p:sp>
              <p:nvSpPr>
                <p:cNvPr id="65" name="Oval 64">
                  <a:extLst>
                    <a:ext uri="{FF2B5EF4-FFF2-40B4-BE49-F238E27FC236}">
                      <a16:creationId xmlns:a16="http://schemas.microsoft.com/office/drawing/2014/main" id="{4A614208-D5A4-9B7C-3E7C-4B89FB8C8B71}"/>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66" name="Rectangle 65">
                  <a:extLst>
                    <a:ext uri="{FF2B5EF4-FFF2-40B4-BE49-F238E27FC236}">
                      <a16:creationId xmlns:a16="http://schemas.microsoft.com/office/drawing/2014/main" id="{EFB57A1F-263E-5E36-0EDC-69E5FFEE4BA8}"/>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64" name="Graphic 63">
                <a:extLst>
                  <a:ext uri="{FF2B5EF4-FFF2-40B4-BE49-F238E27FC236}">
                    <a16:creationId xmlns:a16="http://schemas.microsoft.com/office/drawing/2014/main" id="{E7EAD7E8-98C8-CC80-3B1B-365FB0674826}"/>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62" name="Rectangle 61">
              <a:extLst>
                <a:ext uri="{FF2B5EF4-FFF2-40B4-BE49-F238E27FC236}">
                  <a16:creationId xmlns:a16="http://schemas.microsoft.com/office/drawing/2014/main" id="{14283C7A-E416-D04A-74FC-3088C2B088A9}"/>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8" name="Freeform 107">
            <a:extLst>
              <a:ext uri="{FF2B5EF4-FFF2-40B4-BE49-F238E27FC236}">
                <a16:creationId xmlns:a16="http://schemas.microsoft.com/office/drawing/2014/main" id="{BD4C3CD1-8045-9D4A-A2A6-EBAC925851FE}"/>
              </a:ext>
            </a:extLst>
          </p:cNvPr>
          <p:cNvSpPr/>
          <p:nvPr userDrawn="1"/>
        </p:nvSpPr>
        <p:spPr>
          <a:xfrm>
            <a:off x="365444" y="198269"/>
            <a:ext cx="8413110" cy="4694461"/>
          </a:xfrm>
          <a:custGeom>
            <a:avLst/>
            <a:gdLst>
              <a:gd name="connsiteX0" fmla="*/ 197794 w 8413110"/>
              <a:gd name="connsiteY0" fmla="*/ 0 h 4694461"/>
              <a:gd name="connsiteX1" fmla="*/ 8215316 w 8413110"/>
              <a:gd name="connsiteY1" fmla="*/ 0 h 4694461"/>
              <a:gd name="connsiteX2" fmla="*/ 8413110 w 8413110"/>
              <a:gd name="connsiteY2" fmla="*/ 197794 h 4694461"/>
              <a:gd name="connsiteX3" fmla="*/ 8413110 w 8413110"/>
              <a:gd name="connsiteY3" fmla="*/ 988946 h 4694461"/>
              <a:gd name="connsiteX4" fmla="*/ 8412795 w 8413110"/>
              <a:gd name="connsiteY4" fmla="*/ 990507 h 4694461"/>
              <a:gd name="connsiteX5" fmla="*/ 8412795 w 8413110"/>
              <a:gd name="connsiteY5" fmla="*/ 1246106 h 4694461"/>
              <a:gd name="connsiteX6" fmla="*/ 8412480 w 8413110"/>
              <a:gd name="connsiteY6" fmla="*/ 1246106 h 4694461"/>
              <a:gd name="connsiteX7" fmla="*/ 8412480 w 8413110"/>
              <a:gd name="connsiteY7" fmla="*/ 4579153 h 4694461"/>
              <a:gd name="connsiteX8" fmla="*/ 8296984 w 8413110"/>
              <a:gd name="connsiteY8" fmla="*/ 4694461 h 4694461"/>
              <a:gd name="connsiteX9" fmla="*/ 115496 w 8413110"/>
              <a:gd name="connsiteY9" fmla="*/ 4694461 h 4694461"/>
              <a:gd name="connsiteX10" fmla="*/ 0 w 8413110"/>
              <a:gd name="connsiteY10" fmla="*/ 4579153 h 4694461"/>
              <a:gd name="connsiteX11" fmla="*/ 0 w 8413110"/>
              <a:gd name="connsiteY11" fmla="*/ 1246106 h 4694461"/>
              <a:gd name="connsiteX12" fmla="*/ 0 w 8413110"/>
              <a:gd name="connsiteY12" fmla="*/ 988946 h 4694461"/>
              <a:gd name="connsiteX13" fmla="*/ 0 w 8413110"/>
              <a:gd name="connsiteY13" fmla="*/ 911591 h 4694461"/>
              <a:gd name="connsiteX14" fmla="*/ 0 w 8413110"/>
              <a:gd name="connsiteY14" fmla="*/ 796283 h 4694461"/>
              <a:gd name="connsiteX15" fmla="*/ 0 w 8413110"/>
              <a:gd name="connsiteY15" fmla="*/ 197794 h 4694461"/>
              <a:gd name="connsiteX16" fmla="*/ 197794 w 8413110"/>
              <a:gd name="connsiteY16" fmla="*/ 0 h 46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13110" h="4694461">
                <a:moveTo>
                  <a:pt x="197794" y="0"/>
                </a:moveTo>
                <a:lnTo>
                  <a:pt x="8215316" y="0"/>
                </a:lnTo>
                <a:cubicBezTo>
                  <a:pt x="8324555" y="0"/>
                  <a:pt x="8413110" y="88555"/>
                  <a:pt x="8413110" y="197794"/>
                </a:cubicBezTo>
                <a:lnTo>
                  <a:pt x="8413110" y="988946"/>
                </a:lnTo>
                <a:lnTo>
                  <a:pt x="8412795" y="990507"/>
                </a:lnTo>
                <a:lnTo>
                  <a:pt x="8412795" y="1246106"/>
                </a:lnTo>
                <a:lnTo>
                  <a:pt x="8412480" y="1246106"/>
                </a:lnTo>
                <a:lnTo>
                  <a:pt x="8412480" y="4579153"/>
                </a:lnTo>
                <a:cubicBezTo>
                  <a:pt x="8412480" y="4642836"/>
                  <a:pt x="8360771" y="4694461"/>
                  <a:pt x="8296984" y="4694461"/>
                </a:cubicBezTo>
                <a:lnTo>
                  <a:pt x="115496" y="4694461"/>
                </a:lnTo>
                <a:cubicBezTo>
                  <a:pt x="51709" y="4694461"/>
                  <a:pt x="0" y="4642836"/>
                  <a:pt x="0" y="4579153"/>
                </a:cubicBezTo>
                <a:lnTo>
                  <a:pt x="0" y="1246106"/>
                </a:lnTo>
                <a:lnTo>
                  <a:pt x="0" y="988946"/>
                </a:lnTo>
                <a:lnTo>
                  <a:pt x="0" y="911591"/>
                </a:lnTo>
                <a:lnTo>
                  <a:pt x="0" y="796283"/>
                </a:lnTo>
                <a:lnTo>
                  <a:pt x="0" y="197794"/>
                </a:lnTo>
                <a:cubicBezTo>
                  <a:pt x="0" y="88555"/>
                  <a:pt x="88555" y="0"/>
                  <a:pt x="197794" y="0"/>
                </a:cubicBezTo>
                <a:close/>
              </a:path>
            </a:pathLst>
          </a:custGeom>
          <a:gradFill>
            <a:gsLst>
              <a:gs pos="50000">
                <a:schemeClr val="bg1"/>
              </a:gs>
              <a:gs pos="100000">
                <a:schemeClr val="bg1">
                  <a:lumMod val="95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Graphic 3">
            <a:extLst>
              <a:ext uri="{FF2B5EF4-FFF2-40B4-BE49-F238E27FC236}">
                <a16:creationId xmlns:a16="http://schemas.microsoft.com/office/drawing/2014/main" id="{AA9DE85C-7F2A-5B40-95AA-A2D65AF4CBC9}"/>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l="10976" t="12152" r="48253" b="57243"/>
          <a:stretch/>
        </p:blipFill>
        <p:spPr>
          <a:xfrm>
            <a:off x="7202959" y="481386"/>
            <a:ext cx="238113" cy="231309"/>
          </a:xfrm>
          <a:prstGeom prst="rect">
            <a:avLst/>
          </a:prstGeom>
        </p:spPr>
      </p:pic>
      <p:sp>
        <p:nvSpPr>
          <p:cNvPr id="3" name="Title 1">
            <a:extLst>
              <a:ext uri="{FF2B5EF4-FFF2-40B4-BE49-F238E27FC236}">
                <a16:creationId xmlns:a16="http://schemas.microsoft.com/office/drawing/2014/main" id="{503F4958-4694-1718-FB9A-3ADB6AF7A44D}"/>
              </a:ext>
            </a:extLst>
          </p:cNvPr>
          <p:cNvSpPr>
            <a:spLocks noGrp="1"/>
          </p:cNvSpPr>
          <p:nvPr>
            <p:ph type="title" hasCustomPrompt="1"/>
          </p:nvPr>
        </p:nvSpPr>
        <p:spPr>
          <a:xfrm>
            <a:off x="613186" y="404228"/>
            <a:ext cx="6443830" cy="387798"/>
          </a:xfrm>
        </p:spPr>
        <p:txBody>
          <a:bodyPr/>
          <a:lstStyle>
            <a:lvl1pPr>
              <a:defRPr b="1">
                <a:solidFill>
                  <a:schemeClr val="accent1"/>
                </a:solidFill>
              </a:defRPr>
            </a:lvl1pPr>
          </a:lstStyle>
          <a:p>
            <a:r>
              <a:rPr lang="en-US" noProof="0"/>
              <a:t>Text slide – 1 column, 28 pts</a:t>
            </a:r>
            <a:endParaRPr lang="en-US"/>
          </a:p>
        </p:txBody>
      </p:sp>
      <p:sp>
        <p:nvSpPr>
          <p:cNvPr id="6" name="Content Placeholder 2">
            <a:extLst>
              <a:ext uri="{FF2B5EF4-FFF2-40B4-BE49-F238E27FC236}">
                <a16:creationId xmlns:a16="http://schemas.microsoft.com/office/drawing/2014/main" id="{2088EE60-0125-20C9-F695-0B4783DE0758}"/>
              </a:ext>
            </a:extLst>
          </p:cNvPr>
          <p:cNvSpPr>
            <a:spLocks noGrp="1"/>
          </p:cNvSpPr>
          <p:nvPr>
            <p:ph idx="13" hasCustomPrompt="1"/>
          </p:nvPr>
        </p:nvSpPr>
        <p:spPr>
          <a:xfrm>
            <a:off x="614723" y="1148317"/>
            <a:ext cx="7870057" cy="3547508"/>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a:t>
            </a:r>
            <a:r>
              <a:rPr lang="en-US" noProof="0" err="1"/>
              <a:t>pts</a:t>
            </a:r>
            <a:endParaRPr lang="en-US" noProof="0"/>
          </a:p>
        </p:txBody>
      </p:sp>
      <p:grpSp>
        <p:nvGrpSpPr>
          <p:cNvPr id="7" name="Group 6">
            <a:extLst>
              <a:ext uri="{FF2B5EF4-FFF2-40B4-BE49-F238E27FC236}">
                <a16:creationId xmlns:a16="http://schemas.microsoft.com/office/drawing/2014/main" id="{3E684527-B5E0-7494-474D-5DF067C11A6A}"/>
              </a:ext>
            </a:extLst>
          </p:cNvPr>
          <p:cNvGrpSpPr/>
          <p:nvPr userDrawn="1"/>
        </p:nvGrpSpPr>
        <p:grpSpPr>
          <a:xfrm rot="2700000">
            <a:off x="8264030" y="434847"/>
            <a:ext cx="324387" cy="324387"/>
            <a:chOff x="4192437" y="4163683"/>
            <a:chExt cx="258792" cy="258792"/>
          </a:xfrm>
          <a:effectLst>
            <a:outerShdw blurRad="50800" dist="38100" dir="2700000" algn="tl" rotWithShape="0">
              <a:prstClr val="black">
                <a:alpha val="30956"/>
              </a:prstClr>
            </a:outerShdw>
          </a:effectLst>
        </p:grpSpPr>
        <p:sp>
          <p:nvSpPr>
            <p:cNvPr id="8" name="Oval 7">
              <a:extLst>
                <a:ext uri="{FF2B5EF4-FFF2-40B4-BE49-F238E27FC236}">
                  <a16:creationId xmlns:a16="http://schemas.microsoft.com/office/drawing/2014/main" id="{063BDA9F-AB80-B8CB-CE7A-6ADA6048D12A}"/>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B239C75F-7CE1-0E08-2AEC-2D1AA5BD05D5}"/>
                </a:ext>
              </a:extLst>
            </p:cNvPr>
            <p:cNvGrpSpPr/>
            <p:nvPr/>
          </p:nvGrpSpPr>
          <p:grpSpPr>
            <a:xfrm>
              <a:off x="4247730" y="4218976"/>
              <a:ext cx="148207" cy="148207"/>
              <a:chOff x="3545686" y="2398143"/>
              <a:chExt cx="333555" cy="333555"/>
            </a:xfrm>
          </p:grpSpPr>
          <p:cxnSp>
            <p:nvCxnSpPr>
              <p:cNvPr id="11" name="Straight Connector 10">
                <a:extLst>
                  <a:ext uri="{FF2B5EF4-FFF2-40B4-BE49-F238E27FC236}">
                    <a16:creationId xmlns:a16="http://schemas.microsoft.com/office/drawing/2014/main" id="{671A40D0-4A52-81D0-05F9-46D16A387F4F}"/>
                  </a:ext>
                </a:extLst>
              </p:cNvPr>
              <p:cNvCxnSpPr>
                <a:cxnSpLocks/>
              </p:cNvCxnSpPr>
              <p:nvPr/>
            </p:nvCxnSpPr>
            <p:spPr>
              <a:xfrm>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26B2EE0-4523-1718-F006-79B3B4AD66FE}"/>
                  </a:ext>
                </a:extLst>
              </p:cNvPr>
              <p:cNvCxnSpPr>
                <a:cxnSpLocks/>
              </p:cNvCxnSpPr>
              <p:nvPr/>
            </p:nvCxnSpPr>
            <p:spPr>
              <a:xfrm rot="5400000">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13" name="Straight Connector 12">
            <a:extLst>
              <a:ext uri="{FF2B5EF4-FFF2-40B4-BE49-F238E27FC236}">
                <a16:creationId xmlns:a16="http://schemas.microsoft.com/office/drawing/2014/main" id="{C145132E-ACB5-7868-70E8-0AA5D2436A9B}"/>
              </a:ext>
            </a:extLst>
          </p:cNvPr>
          <p:cNvCxnSpPr>
            <a:cxnSpLocks/>
          </p:cNvCxnSpPr>
          <p:nvPr userDrawn="1"/>
        </p:nvCxnSpPr>
        <p:spPr>
          <a:xfrm>
            <a:off x="586292" y="946673"/>
            <a:ext cx="797141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DD38BDE-11DD-3B69-AC0E-860064203766}"/>
              </a:ext>
            </a:extLst>
          </p:cNvPr>
          <p:cNvGrpSpPr/>
          <p:nvPr userDrawn="1"/>
        </p:nvGrpSpPr>
        <p:grpSpPr>
          <a:xfrm flipH="1">
            <a:off x="213100" y="2414542"/>
            <a:ext cx="314678" cy="314417"/>
            <a:chOff x="7891164" y="2313227"/>
            <a:chExt cx="207578" cy="207406"/>
          </a:xfrm>
          <a:effectLst>
            <a:outerShdw blurRad="50800" dist="38100" dir="2700000" algn="tl" rotWithShape="0">
              <a:prstClr val="black">
                <a:alpha val="40000"/>
              </a:prstClr>
            </a:outerShdw>
          </a:effectLst>
        </p:grpSpPr>
        <p:sp>
          <p:nvSpPr>
            <p:cNvPr id="15" name="Oval 14">
              <a:extLst>
                <a:ext uri="{FF2B5EF4-FFF2-40B4-BE49-F238E27FC236}">
                  <a16:creationId xmlns:a16="http://schemas.microsoft.com/office/drawing/2014/main" id="{E234CF66-3546-EDFD-B7B1-5AD54AC3AFB4}"/>
                </a:ext>
              </a:extLst>
            </p:cNvPr>
            <p:cNvSpPr/>
            <p:nvPr userDrawn="1"/>
          </p:nvSpPr>
          <p:spPr bwMode="gray">
            <a:xfrm>
              <a:off x="7891164" y="2313227"/>
              <a:ext cx="207578" cy="207406"/>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6" name="Chevron 15">
              <a:extLst>
                <a:ext uri="{FF2B5EF4-FFF2-40B4-BE49-F238E27FC236}">
                  <a16:creationId xmlns:a16="http://schemas.microsoft.com/office/drawing/2014/main" id="{B8465E3C-BE45-C2F2-C44E-E1ACB50733F8}"/>
                </a:ext>
              </a:extLst>
            </p:cNvPr>
            <p:cNvSpPr/>
            <p:nvPr userDrawn="1"/>
          </p:nvSpPr>
          <p:spPr>
            <a:xfrm>
              <a:off x="7947881" y="2364719"/>
              <a:ext cx="104508" cy="10442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98" name="Footer Placeholder 4">
            <a:extLst>
              <a:ext uri="{FF2B5EF4-FFF2-40B4-BE49-F238E27FC236}">
                <a16:creationId xmlns:a16="http://schemas.microsoft.com/office/drawing/2014/main" id="{ED18D495-3341-EFE4-BF1E-011AA707FFC6}"/>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2343202443"/>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ntenu 1 colonn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DB3FCF-2881-05BC-21E5-83014DCC3D92}"/>
              </a:ext>
            </a:extLst>
          </p:cNvPr>
          <p:cNvGrpSpPr/>
          <p:nvPr userDrawn="1"/>
        </p:nvGrpSpPr>
        <p:grpSpPr>
          <a:xfrm>
            <a:off x="0" y="0"/>
            <a:ext cx="9144000" cy="5143500"/>
            <a:chOff x="0" y="0"/>
            <a:chExt cx="9144000" cy="5143500"/>
          </a:xfrm>
        </p:grpSpPr>
        <p:sp>
          <p:nvSpPr>
            <p:cNvPr id="6" name="Rounded Rectangle 5">
              <a:extLst>
                <a:ext uri="{FF2B5EF4-FFF2-40B4-BE49-F238E27FC236}">
                  <a16:creationId xmlns:a16="http://schemas.microsoft.com/office/drawing/2014/main" id="{A15E9CA3-556D-4269-7740-612DDD9CD7FA}"/>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7" name="Straight Connector 6">
              <a:extLst>
                <a:ext uri="{FF2B5EF4-FFF2-40B4-BE49-F238E27FC236}">
                  <a16:creationId xmlns:a16="http://schemas.microsoft.com/office/drawing/2014/main" id="{C958CF87-DFB0-78FF-0D5C-E6149E72A32B}"/>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9" name="Text Placeholder 4">
              <a:extLst>
                <a:ext uri="{FF2B5EF4-FFF2-40B4-BE49-F238E27FC236}">
                  <a16:creationId xmlns:a16="http://schemas.microsoft.com/office/drawing/2014/main" id="{82069A2F-83B7-0A4C-32ED-844A502AE062}"/>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10" name="Rectangle 9">
              <a:extLst>
                <a:ext uri="{FF2B5EF4-FFF2-40B4-BE49-F238E27FC236}">
                  <a16:creationId xmlns:a16="http://schemas.microsoft.com/office/drawing/2014/main" id="{4C8AB930-D59B-96D2-6D0C-C2BE928A8B63}"/>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 name="Straight Connector 11">
              <a:extLst>
                <a:ext uri="{FF2B5EF4-FFF2-40B4-BE49-F238E27FC236}">
                  <a16:creationId xmlns:a16="http://schemas.microsoft.com/office/drawing/2014/main" id="{DD98BEDE-0E94-0894-5A02-EDA63704A015}"/>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13" name="Oval 12">
              <a:extLst>
                <a:ext uri="{FF2B5EF4-FFF2-40B4-BE49-F238E27FC236}">
                  <a16:creationId xmlns:a16="http://schemas.microsoft.com/office/drawing/2014/main" id="{7222E237-8244-D8E7-2871-7C0D85A37787}"/>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 name="Chevron 13">
              <a:extLst>
                <a:ext uri="{FF2B5EF4-FFF2-40B4-BE49-F238E27FC236}">
                  <a16:creationId xmlns:a16="http://schemas.microsoft.com/office/drawing/2014/main" id="{72720A20-38A8-935D-8660-3965D8829059}"/>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5" name="Text Placeholder 4">
              <a:extLst>
                <a:ext uri="{FF2B5EF4-FFF2-40B4-BE49-F238E27FC236}">
                  <a16:creationId xmlns:a16="http://schemas.microsoft.com/office/drawing/2014/main" id="{0AD0D433-3B72-84D0-E46A-5D3434DCE62D}"/>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16" name="Rectangle 15">
              <a:extLst>
                <a:ext uri="{FF2B5EF4-FFF2-40B4-BE49-F238E27FC236}">
                  <a16:creationId xmlns:a16="http://schemas.microsoft.com/office/drawing/2014/main" id="{22ABD74C-A03C-43D3-5282-0344450AFE5B}"/>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7" name="Straight Connector 16">
              <a:extLst>
                <a:ext uri="{FF2B5EF4-FFF2-40B4-BE49-F238E27FC236}">
                  <a16:creationId xmlns:a16="http://schemas.microsoft.com/office/drawing/2014/main" id="{87915619-3FBE-E416-9827-06EEC5C46D87}"/>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18" name="Oval 17">
              <a:extLst>
                <a:ext uri="{FF2B5EF4-FFF2-40B4-BE49-F238E27FC236}">
                  <a16:creationId xmlns:a16="http://schemas.microsoft.com/office/drawing/2014/main" id="{4B51D424-A649-45F0-FB19-0A53B684A0DB}"/>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9" name="Chevron 18">
              <a:extLst>
                <a:ext uri="{FF2B5EF4-FFF2-40B4-BE49-F238E27FC236}">
                  <a16:creationId xmlns:a16="http://schemas.microsoft.com/office/drawing/2014/main" id="{D4097CB6-0217-CBFC-F8DC-C72CC78EC912}"/>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20" name="Text Placeholder 4">
              <a:extLst>
                <a:ext uri="{FF2B5EF4-FFF2-40B4-BE49-F238E27FC236}">
                  <a16:creationId xmlns:a16="http://schemas.microsoft.com/office/drawing/2014/main" id="{4F87A8BD-2632-BBF2-A683-695BC415B95B}"/>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21" name="Rectangle 20">
              <a:extLst>
                <a:ext uri="{FF2B5EF4-FFF2-40B4-BE49-F238E27FC236}">
                  <a16:creationId xmlns:a16="http://schemas.microsoft.com/office/drawing/2014/main" id="{B64F1123-6B54-EE44-A3BB-7DB46AB0278B}"/>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22" name="Straight Connector 21">
              <a:extLst>
                <a:ext uri="{FF2B5EF4-FFF2-40B4-BE49-F238E27FC236}">
                  <a16:creationId xmlns:a16="http://schemas.microsoft.com/office/drawing/2014/main" id="{64F21418-59A0-8427-A8C5-97AC496FB25D}"/>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23" name="Oval 22">
              <a:extLst>
                <a:ext uri="{FF2B5EF4-FFF2-40B4-BE49-F238E27FC236}">
                  <a16:creationId xmlns:a16="http://schemas.microsoft.com/office/drawing/2014/main" id="{CA8E0614-E49A-1CFA-95E9-4CF031A0177B}"/>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24" name="Chevron 23">
              <a:extLst>
                <a:ext uri="{FF2B5EF4-FFF2-40B4-BE49-F238E27FC236}">
                  <a16:creationId xmlns:a16="http://schemas.microsoft.com/office/drawing/2014/main" id="{44AD1C59-235C-D044-1162-92091A94588A}"/>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25" name="Text Placeholder 4">
              <a:extLst>
                <a:ext uri="{FF2B5EF4-FFF2-40B4-BE49-F238E27FC236}">
                  <a16:creationId xmlns:a16="http://schemas.microsoft.com/office/drawing/2014/main" id="{FC196F11-80DE-2838-4B2A-F72073AACB57}"/>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26" name="Rectangle 25">
              <a:extLst>
                <a:ext uri="{FF2B5EF4-FFF2-40B4-BE49-F238E27FC236}">
                  <a16:creationId xmlns:a16="http://schemas.microsoft.com/office/drawing/2014/main" id="{03471D62-A748-5D90-4826-96435BE84B51}"/>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27" name="Straight Connector 26">
              <a:extLst>
                <a:ext uri="{FF2B5EF4-FFF2-40B4-BE49-F238E27FC236}">
                  <a16:creationId xmlns:a16="http://schemas.microsoft.com/office/drawing/2014/main" id="{BF7341CF-90BE-E8E1-8F2A-5CD93A02EFBA}"/>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28" name="Oval 27">
              <a:extLst>
                <a:ext uri="{FF2B5EF4-FFF2-40B4-BE49-F238E27FC236}">
                  <a16:creationId xmlns:a16="http://schemas.microsoft.com/office/drawing/2014/main" id="{EEBEAD4E-FCE6-C2C8-4284-CC979CCB531D}"/>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29" name="Chevron 28">
              <a:extLst>
                <a:ext uri="{FF2B5EF4-FFF2-40B4-BE49-F238E27FC236}">
                  <a16:creationId xmlns:a16="http://schemas.microsoft.com/office/drawing/2014/main" id="{06F0C63E-9F51-5099-D10A-B6E44BED48E7}"/>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30" name="Text Placeholder 4">
              <a:extLst>
                <a:ext uri="{FF2B5EF4-FFF2-40B4-BE49-F238E27FC236}">
                  <a16:creationId xmlns:a16="http://schemas.microsoft.com/office/drawing/2014/main" id="{63B186DC-6781-F0B1-792A-ED05719B2E03}"/>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31" name="Rectangle 30">
              <a:extLst>
                <a:ext uri="{FF2B5EF4-FFF2-40B4-BE49-F238E27FC236}">
                  <a16:creationId xmlns:a16="http://schemas.microsoft.com/office/drawing/2014/main" id="{C3A999A6-B612-DE2B-8D66-80D093A7A224}"/>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32" name="Straight Connector 31">
              <a:extLst>
                <a:ext uri="{FF2B5EF4-FFF2-40B4-BE49-F238E27FC236}">
                  <a16:creationId xmlns:a16="http://schemas.microsoft.com/office/drawing/2014/main" id="{04AABAA2-472D-1223-8326-80A9E67CE740}"/>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33" name="Oval 32">
              <a:extLst>
                <a:ext uri="{FF2B5EF4-FFF2-40B4-BE49-F238E27FC236}">
                  <a16:creationId xmlns:a16="http://schemas.microsoft.com/office/drawing/2014/main" id="{93F11D4F-DE91-EB98-18E2-19CFD6D998C1}"/>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34" name="Chevron 33">
              <a:extLst>
                <a:ext uri="{FF2B5EF4-FFF2-40B4-BE49-F238E27FC236}">
                  <a16:creationId xmlns:a16="http://schemas.microsoft.com/office/drawing/2014/main" id="{CFE0F602-2324-55A7-59C5-486C5152859E}"/>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35" name="Text Placeholder 4">
              <a:extLst>
                <a:ext uri="{FF2B5EF4-FFF2-40B4-BE49-F238E27FC236}">
                  <a16:creationId xmlns:a16="http://schemas.microsoft.com/office/drawing/2014/main" id="{DE9EE624-7E0C-F436-DD62-5F6B3C306A2A}"/>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36" name="Group 35">
              <a:extLst>
                <a:ext uri="{FF2B5EF4-FFF2-40B4-BE49-F238E27FC236}">
                  <a16:creationId xmlns:a16="http://schemas.microsoft.com/office/drawing/2014/main" id="{42F3ECAB-7163-83AD-659D-9B4FE264458A}"/>
                </a:ext>
              </a:extLst>
            </p:cNvPr>
            <p:cNvGrpSpPr/>
            <p:nvPr/>
          </p:nvGrpSpPr>
          <p:grpSpPr>
            <a:xfrm flipV="1">
              <a:off x="6687178" y="2176027"/>
              <a:ext cx="298538" cy="643309"/>
              <a:chOff x="791926" y="2038206"/>
              <a:chExt cx="394853" cy="850855"/>
            </a:xfrm>
          </p:grpSpPr>
          <p:sp>
            <p:nvSpPr>
              <p:cNvPr id="88" name="Rectangle 87">
                <a:extLst>
                  <a:ext uri="{FF2B5EF4-FFF2-40B4-BE49-F238E27FC236}">
                    <a16:creationId xmlns:a16="http://schemas.microsoft.com/office/drawing/2014/main" id="{1D8EB444-DD03-98D7-A604-8BC0A38E611C}"/>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89" name="Straight Connector 88">
                <a:extLst>
                  <a:ext uri="{FF2B5EF4-FFF2-40B4-BE49-F238E27FC236}">
                    <a16:creationId xmlns:a16="http://schemas.microsoft.com/office/drawing/2014/main" id="{1B89DAB5-6429-05BA-F048-8E6BCEBC29A0}"/>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37" name="Group 36">
              <a:extLst>
                <a:ext uri="{FF2B5EF4-FFF2-40B4-BE49-F238E27FC236}">
                  <a16:creationId xmlns:a16="http://schemas.microsoft.com/office/drawing/2014/main" id="{B175D986-5E18-A73B-462B-304D14715787}"/>
                </a:ext>
              </a:extLst>
            </p:cNvPr>
            <p:cNvGrpSpPr>
              <a:grpSpLocks noChangeAspect="1"/>
            </p:cNvGrpSpPr>
            <p:nvPr/>
          </p:nvGrpSpPr>
          <p:grpSpPr>
            <a:xfrm flipV="1">
              <a:off x="6732658" y="2296749"/>
              <a:ext cx="207578" cy="207406"/>
              <a:chOff x="1447166" y="1649508"/>
              <a:chExt cx="541880" cy="541880"/>
            </a:xfrm>
          </p:grpSpPr>
          <p:sp>
            <p:nvSpPr>
              <p:cNvPr id="86" name="Oval 85">
                <a:extLst>
                  <a:ext uri="{FF2B5EF4-FFF2-40B4-BE49-F238E27FC236}">
                    <a16:creationId xmlns:a16="http://schemas.microsoft.com/office/drawing/2014/main" id="{230D8B72-03FA-1993-8B53-EA957A256042}"/>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87" name="Chevron 86">
                <a:extLst>
                  <a:ext uri="{FF2B5EF4-FFF2-40B4-BE49-F238E27FC236}">
                    <a16:creationId xmlns:a16="http://schemas.microsoft.com/office/drawing/2014/main" id="{F969755D-77A2-3ED4-90FD-F2C36CBA585B}"/>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38" name="Text Placeholder 4">
              <a:extLst>
                <a:ext uri="{FF2B5EF4-FFF2-40B4-BE49-F238E27FC236}">
                  <a16:creationId xmlns:a16="http://schemas.microsoft.com/office/drawing/2014/main" id="{2B8FC6B3-BEE3-B099-8BF5-E23B9E1D9D2E}"/>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39" name="Rectangle 38">
              <a:extLst>
                <a:ext uri="{FF2B5EF4-FFF2-40B4-BE49-F238E27FC236}">
                  <a16:creationId xmlns:a16="http://schemas.microsoft.com/office/drawing/2014/main" id="{4BF61E8F-0B00-1BF5-340B-7049E92ED48D}"/>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40" name="Straight Connector 39">
              <a:extLst>
                <a:ext uri="{FF2B5EF4-FFF2-40B4-BE49-F238E27FC236}">
                  <a16:creationId xmlns:a16="http://schemas.microsoft.com/office/drawing/2014/main" id="{516E9104-6828-7ACB-CE13-25622D050C70}"/>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41" name="Oval 40">
              <a:extLst>
                <a:ext uri="{FF2B5EF4-FFF2-40B4-BE49-F238E27FC236}">
                  <a16:creationId xmlns:a16="http://schemas.microsoft.com/office/drawing/2014/main" id="{A93DD6C3-DBCD-B51C-63A0-A2A2D26873A4}"/>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42" name="Chevron 41">
              <a:extLst>
                <a:ext uri="{FF2B5EF4-FFF2-40B4-BE49-F238E27FC236}">
                  <a16:creationId xmlns:a16="http://schemas.microsoft.com/office/drawing/2014/main" id="{77A47B1D-F30C-C49C-A039-0D4D0EAB8DFF}"/>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3D220ABB-C6D1-4F48-7AC7-AA93392019C5}"/>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44" name="Group 43">
              <a:extLst>
                <a:ext uri="{FF2B5EF4-FFF2-40B4-BE49-F238E27FC236}">
                  <a16:creationId xmlns:a16="http://schemas.microsoft.com/office/drawing/2014/main" id="{8A3B49CA-702F-0D02-F24B-DD7A9FC224A5}"/>
                </a:ext>
              </a:extLst>
            </p:cNvPr>
            <p:cNvGrpSpPr/>
            <p:nvPr/>
          </p:nvGrpSpPr>
          <p:grpSpPr>
            <a:xfrm>
              <a:off x="6597018" y="3893131"/>
              <a:ext cx="548096" cy="548640"/>
              <a:chOff x="8325809" y="3863151"/>
              <a:chExt cx="548096" cy="548640"/>
            </a:xfrm>
          </p:grpSpPr>
          <p:sp>
            <p:nvSpPr>
              <p:cNvPr id="84" name="Oval 83">
                <a:extLst>
                  <a:ext uri="{FF2B5EF4-FFF2-40B4-BE49-F238E27FC236}">
                    <a16:creationId xmlns:a16="http://schemas.microsoft.com/office/drawing/2014/main" id="{D2DA528B-A82E-D159-B2E6-2A2E78A79242}"/>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85" name="Freeform 24">
                <a:extLst>
                  <a:ext uri="{FF2B5EF4-FFF2-40B4-BE49-F238E27FC236}">
                    <a16:creationId xmlns:a16="http://schemas.microsoft.com/office/drawing/2014/main" id="{AF04227D-A28A-914E-8E15-F70ED41F16EB}"/>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45" name="Group 44">
              <a:extLst>
                <a:ext uri="{FF2B5EF4-FFF2-40B4-BE49-F238E27FC236}">
                  <a16:creationId xmlns:a16="http://schemas.microsoft.com/office/drawing/2014/main" id="{89DA2F02-5B88-72F4-D846-7AF77A268A95}"/>
                </a:ext>
              </a:extLst>
            </p:cNvPr>
            <p:cNvGrpSpPr/>
            <p:nvPr/>
          </p:nvGrpSpPr>
          <p:grpSpPr>
            <a:xfrm>
              <a:off x="178655" y="3893131"/>
              <a:ext cx="548096" cy="548640"/>
              <a:chOff x="178655" y="3863151"/>
              <a:chExt cx="548096" cy="548640"/>
            </a:xfrm>
          </p:grpSpPr>
          <p:sp>
            <p:nvSpPr>
              <p:cNvPr id="82" name="Oval 81">
                <a:extLst>
                  <a:ext uri="{FF2B5EF4-FFF2-40B4-BE49-F238E27FC236}">
                    <a16:creationId xmlns:a16="http://schemas.microsoft.com/office/drawing/2014/main" id="{6553D1BE-E4E5-9C1E-FCFD-1A8F74A959B8}"/>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83" name="Freeform 218">
                <a:extLst>
                  <a:ext uri="{FF2B5EF4-FFF2-40B4-BE49-F238E27FC236}">
                    <a16:creationId xmlns:a16="http://schemas.microsoft.com/office/drawing/2014/main" id="{4EDCEFEE-3992-3615-DFE1-F93A35507BBD}"/>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46" name="TextBox 45">
              <a:extLst>
                <a:ext uri="{FF2B5EF4-FFF2-40B4-BE49-F238E27FC236}">
                  <a16:creationId xmlns:a16="http://schemas.microsoft.com/office/drawing/2014/main" id="{6DE51E2B-8EE5-A847-D5ED-976C6AB2DE03}"/>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47" name="TextBox 46">
              <a:extLst>
                <a:ext uri="{FF2B5EF4-FFF2-40B4-BE49-F238E27FC236}">
                  <a16:creationId xmlns:a16="http://schemas.microsoft.com/office/drawing/2014/main" id="{E559FA9F-F307-25D9-FFF8-59844762E4F7}"/>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48" name="Group 47">
              <a:extLst>
                <a:ext uri="{FF2B5EF4-FFF2-40B4-BE49-F238E27FC236}">
                  <a16:creationId xmlns:a16="http://schemas.microsoft.com/office/drawing/2014/main" id="{71FB095C-3E12-5BCD-2AAC-86962128E4A8}"/>
                </a:ext>
              </a:extLst>
            </p:cNvPr>
            <p:cNvGrpSpPr>
              <a:grpSpLocks noChangeAspect="1"/>
            </p:cNvGrpSpPr>
            <p:nvPr/>
          </p:nvGrpSpPr>
          <p:grpSpPr>
            <a:xfrm>
              <a:off x="1715328" y="2579818"/>
              <a:ext cx="804672" cy="792329"/>
              <a:chOff x="493227" y="255527"/>
              <a:chExt cx="678569" cy="668160"/>
            </a:xfrm>
          </p:grpSpPr>
          <p:sp>
            <p:nvSpPr>
              <p:cNvPr id="79" name="Oval 78">
                <a:extLst>
                  <a:ext uri="{FF2B5EF4-FFF2-40B4-BE49-F238E27FC236}">
                    <a16:creationId xmlns:a16="http://schemas.microsoft.com/office/drawing/2014/main" id="{3E0D74E7-D82B-4A7C-0C22-2AC60E7303A0}"/>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80" name="Rectangle 79">
                <a:extLst>
                  <a:ext uri="{FF2B5EF4-FFF2-40B4-BE49-F238E27FC236}">
                    <a16:creationId xmlns:a16="http://schemas.microsoft.com/office/drawing/2014/main" id="{B47111D2-2737-0F1B-B3AA-58C5122C852F}"/>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81" name="Graphic 80">
                <a:extLst>
                  <a:ext uri="{FF2B5EF4-FFF2-40B4-BE49-F238E27FC236}">
                    <a16:creationId xmlns:a16="http://schemas.microsoft.com/office/drawing/2014/main" id="{1244075E-CB1E-D0A8-69F2-8B7879C1938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49" name="Group 48">
              <a:extLst>
                <a:ext uri="{FF2B5EF4-FFF2-40B4-BE49-F238E27FC236}">
                  <a16:creationId xmlns:a16="http://schemas.microsoft.com/office/drawing/2014/main" id="{9EB0B78D-6B5E-DE38-C758-2BAC5D628D33}"/>
                </a:ext>
              </a:extLst>
            </p:cNvPr>
            <p:cNvGrpSpPr>
              <a:grpSpLocks noChangeAspect="1"/>
            </p:cNvGrpSpPr>
            <p:nvPr/>
          </p:nvGrpSpPr>
          <p:grpSpPr>
            <a:xfrm>
              <a:off x="6430148" y="2579818"/>
              <a:ext cx="804672" cy="792050"/>
              <a:chOff x="493227" y="255762"/>
              <a:chExt cx="678569" cy="667925"/>
            </a:xfrm>
          </p:grpSpPr>
          <p:grpSp>
            <p:nvGrpSpPr>
              <p:cNvPr id="75" name="Group 74">
                <a:extLst>
                  <a:ext uri="{FF2B5EF4-FFF2-40B4-BE49-F238E27FC236}">
                    <a16:creationId xmlns:a16="http://schemas.microsoft.com/office/drawing/2014/main" id="{7450A34B-6B75-159F-6D35-551DC21C0A8E}"/>
                  </a:ext>
                </a:extLst>
              </p:cNvPr>
              <p:cNvGrpSpPr/>
              <p:nvPr userDrawn="1"/>
            </p:nvGrpSpPr>
            <p:grpSpPr>
              <a:xfrm>
                <a:off x="493227" y="255762"/>
                <a:ext cx="678569" cy="667925"/>
                <a:chOff x="532340" y="1415912"/>
                <a:chExt cx="820110" cy="807246"/>
              </a:xfrm>
            </p:grpSpPr>
            <p:sp>
              <p:nvSpPr>
                <p:cNvPr id="77" name="Oval 76">
                  <a:extLst>
                    <a:ext uri="{FF2B5EF4-FFF2-40B4-BE49-F238E27FC236}">
                      <a16:creationId xmlns:a16="http://schemas.microsoft.com/office/drawing/2014/main" id="{3A5F5069-FFB4-58A3-393E-9630FD7142B4}"/>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78" name="Rectangle 77">
                  <a:extLst>
                    <a:ext uri="{FF2B5EF4-FFF2-40B4-BE49-F238E27FC236}">
                      <a16:creationId xmlns:a16="http://schemas.microsoft.com/office/drawing/2014/main" id="{0A392C40-BFFE-E37F-31B1-FBD29DC27A90}"/>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76" name="Graphic 75">
                <a:extLst>
                  <a:ext uri="{FF2B5EF4-FFF2-40B4-BE49-F238E27FC236}">
                    <a16:creationId xmlns:a16="http://schemas.microsoft.com/office/drawing/2014/main" id="{D1C2136C-CB2C-39A9-CB8B-B695E107D1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50" name="Group 49">
              <a:extLst>
                <a:ext uri="{FF2B5EF4-FFF2-40B4-BE49-F238E27FC236}">
                  <a16:creationId xmlns:a16="http://schemas.microsoft.com/office/drawing/2014/main" id="{07E3D4C9-9D64-1A2F-35A1-916B4818F945}"/>
                </a:ext>
              </a:extLst>
            </p:cNvPr>
            <p:cNvGrpSpPr/>
            <p:nvPr/>
          </p:nvGrpSpPr>
          <p:grpSpPr>
            <a:xfrm>
              <a:off x="4072738" y="2579818"/>
              <a:ext cx="804672" cy="792050"/>
              <a:chOff x="4019256" y="5485171"/>
              <a:chExt cx="804672" cy="792050"/>
            </a:xfrm>
          </p:grpSpPr>
          <p:grpSp>
            <p:nvGrpSpPr>
              <p:cNvPr id="71" name="Group 70">
                <a:extLst>
                  <a:ext uri="{FF2B5EF4-FFF2-40B4-BE49-F238E27FC236}">
                    <a16:creationId xmlns:a16="http://schemas.microsoft.com/office/drawing/2014/main" id="{EEBC2AC4-557F-4666-6F64-BCF5ABDDDB85}"/>
                  </a:ext>
                </a:extLst>
              </p:cNvPr>
              <p:cNvGrpSpPr/>
              <p:nvPr userDrawn="1"/>
            </p:nvGrpSpPr>
            <p:grpSpPr>
              <a:xfrm>
                <a:off x="4019256" y="5485171"/>
                <a:ext cx="804672" cy="792050"/>
                <a:chOff x="532340" y="1415912"/>
                <a:chExt cx="820110" cy="807246"/>
              </a:xfrm>
            </p:grpSpPr>
            <p:sp>
              <p:nvSpPr>
                <p:cNvPr id="73" name="Oval 72">
                  <a:extLst>
                    <a:ext uri="{FF2B5EF4-FFF2-40B4-BE49-F238E27FC236}">
                      <a16:creationId xmlns:a16="http://schemas.microsoft.com/office/drawing/2014/main" id="{7D3FCDF2-83A6-5546-D26F-803BCF1050BA}"/>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74" name="Rectangle 73">
                  <a:extLst>
                    <a:ext uri="{FF2B5EF4-FFF2-40B4-BE49-F238E27FC236}">
                      <a16:creationId xmlns:a16="http://schemas.microsoft.com/office/drawing/2014/main" id="{A9A6B16A-7205-8179-FA28-98C09EBA70AB}"/>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72" name="Graphic 71">
                <a:extLst>
                  <a:ext uri="{FF2B5EF4-FFF2-40B4-BE49-F238E27FC236}">
                    <a16:creationId xmlns:a16="http://schemas.microsoft.com/office/drawing/2014/main" id="{886C7A57-E76A-2E93-E8F1-CF9BDB827736}"/>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51" name="Group 50">
              <a:extLst>
                <a:ext uri="{FF2B5EF4-FFF2-40B4-BE49-F238E27FC236}">
                  <a16:creationId xmlns:a16="http://schemas.microsoft.com/office/drawing/2014/main" id="{CE8957A2-153E-E5C9-6D60-CDA7046F34A6}"/>
                </a:ext>
              </a:extLst>
            </p:cNvPr>
            <p:cNvGrpSpPr>
              <a:grpSpLocks noChangeAspect="1"/>
            </p:cNvGrpSpPr>
            <p:nvPr userDrawn="1"/>
          </p:nvGrpSpPr>
          <p:grpSpPr>
            <a:xfrm>
              <a:off x="536623" y="1415912"/>
              <a:ext cx="804672" cy="792050"/>
              <a:chOff x="532340" y="1415912"/>
              <a:chExt cx="820110" cy="807246"/>
            </a:xfrm>
          </p:grpSpPr>
          <p:sp>
            <p:nvSpPr>
              <p:cNvPr id="68" name="Oval 67">
                <a:extLst>
                  <a:ext uri="{FF2B5EF4-FFF2-40B4-BE49-F238E27FC236}">
                    <a16:creationId xmlns:a16="http://schemas.microsoft.com/office/drawing/2014/main" id="{1B7DA3DA-4EE0-8A8F-4A82-FF64F7157CC0}"/>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69" name="Graphic 68">
                <a:extLst>
                  <a:ext uri="{FF2B5EF4-FFF2-40B4-BE49-F238E27FC236}">
                    <a16:creationId xmlns:a16="http://schemas.microsoft.com/office/drawing/2014/main" id="{23760BD3-4779-7082-D0AC-1AD4E1508B68}"/>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70" name="Rectangle 69">
                <a:extLst>
                  <a:ext uri="{FF2B5EF4-FFF2-40B4-BE49-F238E27FC236}">
                    <a16:creationId xmlns:a16="http://schemas.microsoft.com/office/drawing/2014/main" id="{19A861C3-F165-52EC-81EA-A3022AEA63C0}"/>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52" name="Group 51">
              <a:extLst>
                <a:ext uri="{FF2B5EF4-FFF2-40B4-BE49-F238E27FC236}">
                  <a16:creationId xmlns:a16="http://schemas.microsoft.com/office/drawing/2014/main" id="{14AF9D87-BF24-DB3E-67B4-37CADBD3231E}"/>
                </a:ext>
              </a:extLst>
            </p:cNvPr>
            <p:cNvGrpSpPr>
              <a:grpSpLocks noChangeAspect="1"/>
            </p:cNvGrpSpPr>
            <p:nvPr userDrawn="1"/>
          </p:nvGrpSpPr>
          <p:grpSpPr>
            <a:xfrm>
              <a:off x="7608854" y="1415912"/>
              <a:ext cx="804672" cy="792050"/>
              <a:chOff x="493227" y="255762"/>
              <a:chExt cx="678569" cy="667925"/>
            </a:xfrm>
          </p:grpSpPr>
          <p:grpSp>
            <p:nvGrpSpPr>
              <p:cNvPr id="64" name="Group 63">
                <a:extLst>
                  <a:ext uri="{FF2B5EF4-FFF2-40B4-BE49-F238E27FC236}">
                    <a16:creationId xmlns:a16="http://schemas.microsoft.com/office/drawing/2014/main" id="{DD7D0DD3-E27E-8946-5AC0-3A48C82E3710}"/>
                  </a:ext>
                </a:extLst>
              </p:cNvPr>
              <p:cNvGrpSpPr/>
              <p:nvPr userDrawn="1"/>
            </p:nvGrpSpPr>
            <p:grpSpPr>
              <a:xfrm>
                <a:off x="493227" y="255762"/>
                <a:ext cx="678569" cy="667925"/>
                <a:chOff x="532340" y="1415912"/>
                <a:chExt cx="820110" cy="807246"/>
              </a:xfrm>
            </p:grpSpPr>
            <p:sp>
              <p:nvSpPr>
                <p:cNvPr id="66" name="Oval 65">
                  <a:extLst>
                    <a:ext uri="{FF2B5EF4-FFF2-40B4-BE49-F238E27FC236}">
                      <a16:creationId xmlns:a16="http://schemas.microsoft.com/office/drawing/2014/main" id="{D23FBAD4-D25E-F39D-B50E-A2EBA969FD92}"/>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67" name="Rectangle 66">
                  <a:extLst>
                    <a:ext uri="{FF2B5EF4-FFF2-40B4-BE49-F238E27FC236}">
                      <a16:creationId xmlns:a16="http://schemas.microsoft.com/office/drawing/2014/main" id="{AE55C82C-E0F0-23EC-9BF8-90F7A34FE306}"/>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65" name="Graphic 64">
                <a:extLst>
                  <a:ext uri="{FF2B5EF4-FFF2-40B4-BE49-F238E27FC236}">
                    <a16:creationId xmlns:a16="http://schemas.microsoft.com/office/drawing/2014/main" id="{3FDAE89B-57D2-F4F3-A88B-02701D4F59DD}"/>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53" name="Group 52">
              <a:extLst>
                <a:ext uri="{FF2B5EF4-FFF2-40B4-BE49-F238E27FC236}">
                  <a16:creationId xmlns:a16="http://schemas.microsoft.com/office/drawing/2014/main" id="{1EB1ED6E-1245-34CD-40BB-23366B14DCF2}"/>
                </a:ext>
              </a:extLst>
            </p:cNvPr>
            <p:cNvGrpSpPr>
              <a:grpSpLocks noChangeAspect="1"/>
            </p:cNvGrpSpPr>
            <p:nvPr userDrawn="1"/>
          </p:nvGrpSpPr>
          <p:grpSpPr>
            <a:xfrm>
              <a:off x="2894033" y="1415912"/>
              <a:ext cx="804672" cy="792329"/>
              <a:chOff x="493227" y="255527"/>
              <a:chExt cx="678569" cy="668160"/>
            </a:xfrm>
          </p:grpSpPr>
          <p:grpSp>
            <p:nvGrpSpPr>
              <p:cNvPr id="60" name="Group 59">
                <a:extLst>
                  <a:ext uri="{FF2B5EF4-FFF2-40B4-BE49-F238E27FC236}">
                    <a16:creationId xmlns:a16="http://schemas.microsoft.com/office/drawing/2014/main" id="{C72ECE30-11A0-2D73-5E75-FADB10938D7B}"/>
                  </a:ext>
                </a:extLst>
              </p:cNvPr>
              <p:cNvGrpSpPr/>
              <p:nvPr userDrawn="1"/>
            </p:nvGrpSpPr>
            <p:grpSpPr>
              <a:xfrm>
                <a:off x="493227" y="255762"/>
                <a:ext cx="678569" cy="667925"/>
                <a:chOff x="532340" y="1415912"/>
                <a:chExt cx="820110" cy="807246"/>
              </a:xfrm>
            </p:grpSpPr>
            <p:sp>
              <p:nvSpPr>
                <p:cNvPr id="62" name="Oval 61">
                  <a:extLst>
                    <a:ext uri="{FF2B5EF4-FFF2-40B4-BE49-F238E27FC236}">
                      <a16:creationId xmlns:a16="http://schemas.microsoft.com/office/drawing/2014/main" id="{2BDCAB33-D7DF-C587-8939-BAC0864F1CC5}"/>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63" name="Rectangle 62">
                  <a:extLst>
                    <a:ext uri="{FF2B5EF4-FFF2-40B4-BE49-F238E27FC236}">
                      <a16:creationId xmlns:a16="http://schemas.microsoft.com/office/drawing/2014/main" id="{68FAE543-5896-925C-A302-DB2A15221B49}"/>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61" name="Graphic 60">
                <a:extLst>
                  <a:ext uri="{FF2B5EF4-FFF2-40B4-BE49-F238E27FC236}">
                    <a16:creationId xmlns:a16="http://schemas.microsoft.com/office/drawing/2014/main" id="{20BFBC2F-E2BD-9388-4D35-8339D284DDC9}"/>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54" name="Group 53">
              <a:extLst>
                <a:ext uri="{FF2B5EF4-FFF2-40B4-BE49-F238E27FC236}">
                  <a16:creationId xmlns:a16="http://schemas.microsoft.com/office/drawing/2014/main" id="{7DB463ED-66DB-91D6-3799-D24541D8EC01}"/>
                </a:ext>
              </a:extLst>
            </p:cNvPr>
            <p:cNvGrpSpPr>
              <a:grpSpLocks noChangeAspect="1"/>
            </p:cNvGrpSpPr>
            <p:nvPr userDrawn="1"/>
          </p:nvGrpSpPr>
          <p:grpSpPr>
            <a:xfrm>
              <a:off x="5251443" y="1415912"/>
              <a:ext cx="804672" cy="799859"/>
              <a:chOff x="493227" y="249177"/>
              <a:chExt cx="678569" cy="674510"/>
            </a:xfrm>
          </p:grpSpPr>
          <p:grpSp>
            <p:nvGrpSpPr>
              <p:cNvPr id="56" name="Group 55">
                <a:extLst>
                  <a:ext uri="{FF2B5EF4-FFF2-40B4-BE49-F238E27FC236}">
                    <a16:creationId xmlns:a16="http://schemas.microsoft.com/office/drawing/2014/main" id="{53E53364-6CCA-CCF2-4D74-4C944831A92C}"/>
                  </a:ext>
                </a:extLst>
              </p:cNvPr>
              <p:cNvGrpSpPr/>
              <p:nvPr userDrawn="1"/>
            </p:nvGrpSpPr>
            <p:grpSpPr>
              <a:xfrm>
                <a:off x="493227" y="255762"/>
                <a:ext cx="678569" cy="667925"/>
                <a:chOff x="532340" y="1415912"/>
                <a:chExt cx="820110" cy="807246"/>
              </a:xfrm>
            </p:grpSpPr>
            <p:sp>
              <p:nvSpPr>
                <p:cNvPr id="58" name="Oval 57">
                  <a:extLst>
                    <a:ext uri="{FF2B5EF4-FFF2-40B4-BE49-F238E27FC236}">
                      <a16:creationId xmlns:a16="http://schemas.microsoft.com/office/drawing/2014/main" id="{1904F75C-F4A9-CC4D-D2D6-82B64A91F32A}"/>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59" name="Rectangle 58">
                  <a:extLst>
                    <a:ext uri="{FF2B5EF4-FFF2-40B4-BE49-F238E27FC236}">
                      <a16:creationId xmlns:a16="http://schemas.microsoft.com/office/drawing/2014/main" id="{94404D00-4CCB-BE0B-14EE-03D35512E578}"/>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57" name="Graphic 56">
                <a:extLst>
                  <a:ext uri="{FF2B5EF4-FFF2-40B4-BE49-F238E27FC236}">
                    <a16:creationId xmlns:a16="http://schemas.microsoft.com/office/drawing/2014/main" id="{1411F74A-DC32-64AA-E4A6-D18B935D07A9}"/>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55" name="Rectangle 54">
              <a:extLst>
                <a:ext uri="{FF2B5EF4-FFF2-40B4-BE49-F238E27FC236}">
                  <a16:creationId xmlns:a16="http://schemas.microsoft.com/office/drawing/2014/main" id="{FCDA4173-A424-72C9-3F76-1CB6A0514560}"/>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ounded Rectangle 7">
            <a:extLst>
              <a:ext uri="{FF2B5EF4-FFF2-40B4-BE49-F238E27FC236}">
                <a16:creationId xmlns:a16="http://schemas.microsoft.com/office/drawing/2014/main" id="{34D952B5-B454-F141-BE13-E9C10FE63B8E}"/>
              </a:ext>
            </a:extLst>
          </p:cNvPr>
          <p:cNvSpPr/>
          <p:nvPr userDrawn="1"/>
        </p:nvSpPr>
        <p:spPr>
          <a:xfrm>
            <a:off x="365445" y="189215"/>
            <a:ext cx="8413110" cy="11867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B99837FD-EA02-D94E-AA04-BDD4C9FE4C40}"/>
              </a:ext>
            </a:extLst>
          </p:cNvPr>
          <p:cNvSpPr/>
          <p:nvPr userDrawn="1"/>
        </p:nvSpPr>
        <p:spPr>
          <a:xfrm>
            <a:off x="365445" y="994552"/>
            <a:ext cx="8412795" cy="3898178"/>
          </a:xfrm>
          <a:custGeom>
            <a:avLst/>
            <a:gdLst>
              <a:gd name="connsiteX0" fmla="*/ 0 w 8412795"/>
              <a:gd name="connsiteY0" fmla="*/ 0 h 3904546"/>
              <a:gd name="connsiteX1" fmla="*/ 115496 w 8412795"/>
              <a:gd name="connsiteY1" fmla="*/ 0 h 3904546"/>
              <a:gd name="connsiteX2" fmla="*/ 8296984 w 8412795"/>
              <a:gd name="connsiteY2" fmla="*/ 0 h 3904546"/>
              <a:gd name="connsiteX3" fmla="*/ 8412795 w 8412795"/>
              <a:gd name="connsiteY3" fmla="*/ 0 h 3904546"/>
              <a:gd name="connsiteX4" fmla="*/ 8412795 w 8412795"/>
              <a:gd name="connsiteY4" fmla="*/ 450558 h 3904546"/>
              <a:gd name="connsiteX5" fmla="*/ 8412480 w 8412795"/>
              <a:gd name="connsiteY5" fmla="*/ 450558 h 3904546"/>
              <a:gd name="connsiteX6" fmla="*/ 8412480 w 8412795"/>
              <a:gd name="connsiteY6" fmla="*/ 3789050 h 3904546"/>
              <a:gd name="connsiteX7" fmla="*/ 8296984 w 8412795"/>
              <a:gd name="connsiteY7" fmla="*/ 3904546 h 3904546"/>
              <a:gd name="connsiteX8" fmla="*/ 115496 w 8412795"/>
              <a:gd name="connsiteY8" fmla="*/ 3904546 h 3904546"/>
              <a:gd name="connsiteX9" fmla="*/ 0 w 8412795"/>
              <a:gd name="connsiteY9" fmla="*/ 3789050 h 3904546"/>
              <a:gd name="connsiteX10" fmla="*/ 0 w 8412795"/>
              <a:gd name="connsiteY10" fmla="*/ 450558 h 3904546"/>
              <a:gd name="connsiteX11" fmla="*/ 0 w 8412795"/>
              <a:gd name="connsiteY11" fmla="*/ 115496 h 39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2795" h="3904546">
                <a:moveTo>
                  <a:pt x="0" y="0"/>
                </a:moveTo>
                <a:lnTo>
                  <a:pt x="115496" y="0"/>
                </a:lnTo>
                <a:lnTo>
                  <a:pt x="8296984" y="0"/>
                </a:lnTo>
                <a:lnTo>
                  <a:pt x="8412795" y="0"/>
                </a:lnTo>
                <a:lnTo>
                  <a:pt x="8412795" y="450558"/>
                </a:lnTo>
                <a:lnTo>
                  <a:pt x="8412480" y="450558"/>
                </a:lnTo>
                <a:lnTo>
                  <a:pt x="8412480" y="3789050"/>
                </a:lnTo>
                <a:cubicBezTo>
                  <a:pt x="8412480" y="3852837"/>
                  <a:pt x="8360771" y="3904546"/>
                  <a:pt x="8296984" y="3904546"/>
                </a:cubicBezTo>
                <a:lnTo>
                  <a:pt x="115496" y="3904546"/>
                </a:lnTo>
                <a:cubicBezTo>
                  <a:pt x="51709" y="3904546"/>
                  <a:pt x="0" y="3852837"/>
                  <a:pt x="0" y="3789050"/>
                </a:cubicBezTo>
                <a:lnTo>
                  <a:pt x="0" y="450558"/>
                </a:lnTo>
                <a:lnTo>
                  <a:pt x="0" y="115496"/>
                </a:lnTo>
                <a:close/>
              </a:path>
            </a:pathLst>
          </a:custGeom>
          <a:gradFill>
            <a:gsLst>
              <a:gs pos="50000">
                <a:schemeClr val="bg1"/>
              </a:gs>
              <a:gs pos="100000">
                <a:schemeClr val="bg1">
                  <a:lumMod val="95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hasCustomPrompt="1"/>
          </p:nvPr>
        </p:nvSpPr>
        <p:spPr>
          <a:xfrm>
            <a:off x="520140" y="404228"/>
            <a:ext cx="6987161" cy="387798"/>
          </a:xfrm>
        </p:spPr>
        <p:txBody>
          <a:bodyPr/>
          <a:lstStyle>
            <a:lvl1pPr>
              <a:defRPr>
                <a:solidFill>
                  <a:schemeClr val="bg1"/>
                </a:solidFill>
              </a:defRPr>
            </a:lvl1pPr>
          </a:lstStyle>
          <a:p>
            <a:r>
              <a:rPr lang="en-US" noProof="0"/>
              <a:t>Text slide – 1 column, 28 pts</a:t>
            </a:r>
            <a:endParaRPr lang="en-US"/>
          </a:p>
        </p:txBody>
      </p:sp>
      <p:sp>
        <p:nvSpPr>
          <p:cNvPr id="115" name="Rounded Rectangle 114">
            <a:extLst>
              <a:ext uri="{FF2B5EF4-FFF2-40B4-BE49-F238E27FC236}">
                <a16:creationId xmlns:a16="http://schemas.microsoft.com/office/drawing/2014/main" id="{7AFA823D-F299-E242-9557-2E4B0BB9D018}"/>
              </a:ext>
            </a:extLst>
          </p:cNvPr>
          <p:cNvSpPr/>
          <p:nvPr/>
        </p:nvSpPr>
        <p:spPr>
          <a:xfrm>
            <a:off x="7652414" y="420767"/>
            <a:ext cx="989509"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HOME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Graphic 3">
            <a:extLst>
              <a:ext uri="{FF2B5EF4-FFF2-40B4-BE49-F238E27FC236}">
                <a16:creationId xmlns:a16="http://schemas.microsoft.com/office/drawing/2014/main" id="{AA9DE85C-7F2A-5B40-95AA-A2D65AF4CBC9}"/>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l="10976" t="12152" r="48253" b="57243"/>
          <a:stretch/>
        </p:blipFill>
        <p:spPr>
          <a:xfrm>
            <a:off x="7728060" y="470262"/>
            <a:ext cx="238113" cy="231309"/>
          </a:xfrm>
          <a:prstGeom prst="rect">
            <a:avLst/>
          </a:prstGeom>
        </p:spPr>
      </p:pic>
      <p:sp>
        <p:nvSpPr>
          <p:cNvPr id="3" name="Content Placeholder 2">
            <a:extLst>
              <a:ext uri="{FF2B5EF4-FFF2-40B4-BE49-F238E27FC236}">
                <a16:creationId xmlns:a16="http://schemas.microsoft.com/office/drawing/2014/main" id="{F8D0E040-3D29-2223-1933-D76A7E018441}"/>
              </a:ext>
            </a:extLst>
          </p:cNvPr>
          <p:cNvSpPr>
            <a:spLocks noGrp="1"/>
          </p:cNvSpPr>
          <p:nvPr>
            <p:ph idx="13" hasCustomPrompt="1"/>
          </p:nvPr>
        </p:nvSpPr>
        <p:spPr>
          <a:xfrm>
            <a:off x="614723" y="1148317"/>
            <a:ext cx="7870057" cy="3547508"/>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a:t>
            </a:r>
            <a:r>
              <a:rPr lang="en-US" noProof="0" err="1"/>
              <a:t>pts</a:t>
            </a:r>
            <a:endParaRPr lang="en-US" noProof="0"/>
          </a:p>
        </p:txBody>
      </p:sp>
      <p:sp>
        <p:nvSpPr>
          <p:cNvPr id="91" name="Footer Placeholder 4">
            <a:extLst>
              <a:ext uri="{FF2B5EF4-FFF2-40B4-BE49-F238E27FC236}">
                <a16:creationId xmlns:a16="http://schemas.microsoft.com/office/drawing/2014/main" id="{722EA4B3-2399-0588-9FCC-1734769BE867}"/>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1086923460"/>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u 1 colonn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64EDC2-A546-AC0E-6C61-D737EDDBD807}"/>
              </a:ext>
            </a:extLst>
          </p:cNvPr>
          <p:cNvGrpSpPr/>
          <p:nvPr userDrawn="1"/>
        </p:nvGrpSpPr>
        <p:grpSpPr>
          <a:xfrm>
            <a:off x="0" y="0"/>
            <a:ext cx="9144000" cy="5143500"/>
            <a:chOff x="0" y="0"/>
            <a:chExt cx="9144000" cy="5143500"/>
          </a:xfrm>
        </p:grpSpPr>
        <p:sp>
          <p:nvSpPr>
            <p:cNvPr id="6" name="Rounded Rectangle 5">
              <a:extLst>
                <a:ext uri="{FF2B5EF4-FFF2-40B4-BE49-F238E27FC236}">
                  <a16:creationId xmlns:a16="http://schemas.microsoft.com/office/drawing/2014/main" id="{C1F9E363-C96D-FEBC-BA0E-B25FAECDD798}"/>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9" name="Straight Connector 8">
              <a:extLst>
                <a:ext uri="{FF2B5EF4-FFF2-40B4-BE49-F238E27FC236}">
                  <a16:creationId xmlns:a16="http://schemas.microsoft.com/office/drawing/2014/main" id="{EC3538FA-6C84-7852-91B9-1177A21F4F4C}"/>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10" name="Text Placeholder 4">
              <a:extLst>
                <a:ext uri="{FF2B5EF4-FFF2-40B4-BE49-F238E27FC236}">
                  <a16:creationId xmlns:a16="http://schemas.microsoft.com/office/drawing/2014/main" id="{4908FBD3-6A81-8D0F-E596-C4B0D9066102}"/>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12" name="Rectangle 11">
              <a:extLst>
                <a:ext uri="{FF2B5EF4-FFF2-40B4-BE49-F238E27FC236}">
                  <a16:creationId xmlns:a16="http://schemas.microsoft.com/office/drawing/2014/main" id="{2FFFB573-4D31-2A71-6418-9398A89BAA48}"/>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8" name="Straight Connector 17">
              <a:extLst>
                <a:ext uri="{FF2B5EF4-FFF2-40B4-BE49-F238E27FC236}">
                  <a16:creationId xmlns:a16="http://schemas.microsoft.com/office/drawing/2014/main" id="{759E34E3-C096-172A-2CA9-7EC558A31D2D}"/>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19" name="Oval 18">
              <a:extLst>
                <a:ext uri="{FF2B5EF4-FFF2-40B4-BE49-F238E27FC236}">
                  <a16:creationId xmlns:a16="http://schemas.microsoft.com/office/drawing/2014/main" id="{606A669E-F71A-73C9-C481-9880B3939572}"/>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20" name="Chevron 19">
              <a:extLst>
                <a:ext uri="{FF2B5EF4-FFF2-40B4-BE49-F238E27FC236}">
                  <a16:creationId xmlns:a16="http://schemas.microsoft.com/office/drawing/2014/main" id="{3115ACC7-9221-7676-D902-84D478D8F428}"/>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21" name="Text Placeholder 4">
              <a:extLst>
                <a:ext uri="{FF2B5EF4-FFF2-40B4-BE49-F238E27FC236}">
                  <a16:creationId xmlns:a16="http://schemas.microsoft.com/office/drawing/2014/main" id="{14F9FE50-D6C1-93F5-F7BD-AF8D9EE1ACE5}"/>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22" name="Rectangle 21">
              <a:extLst>
                <a:ext uri="{FF2B5EF4-FFF2-40B4-BE49-F238E27FC236}">
                  <a16:creationId xmlns:a16="http://schemas.microsoft.com/office/drawing/2014/main" id="{C3471D6B-8D66-5E3B-BE8D-AE96117A08DC}"/>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23" name="Straight Connector 22">
              <a:extLst>
                <a:ext uri="{FF2B5EF4-FFF2-40B4-BE49-F238E27FC236}">
                  <a16:creationId xmlns:a16="http://schemas.microsoft.com/office/drawing/2014/main" id="{EF3DBD8C-EE38-0F22-03C2-A54653B57D9B}"/>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24" name="Oval 23">
              <a:extLst>
                <a:ext uri="{FF2B5EF4-FFF2-40B4-BE49-F238E27FC236}">
                  <a16:creationId xmlns:a16="http://schemas.microsoft.com/office/drawing/2014/main" id="{507AB950-DE31-6268-A430-A269B159B344}"/>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25" name="Chevron 24">
              <a:extLst>
                <a:ext uri="{FF2B5EF4-FFF2-40B4-BE49-F238E27FC236}">
                  <a16:creationId xmlns:a16="http://schemas.microsoft.com/office/drawing/2014/main" id="{2D15844A-F8DB-8522-75C7-B5F1A859961B}"/>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26" name="Text Placeholder 4">
              <a:extLst>
                <a:ext uri="{FF2B5EF4-FFF2-40B4-BE49-F238E27FC236}">
                  <a16:creationId xmlns:a16="http://schemas.microsoft.com/office/drawing/2014/main" id="{EB3C3BD9-D710-B33D-5D4D-E29A4B991DA1}"/>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27" name="Rectangle 26">
              <a:extLst>
                <a:ext uri="{FF2B5EF4-FFF2-40B4-BE49-F238E27FC236}">
                  <a16:creationId xmlns:a16="http://schemas.microsoft.com/office/drawing/2014/main" id="{FB4817A3-054B-3335-E804-59DEF9888891}"/>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28" name="Straight Connector 27">
              <a:extLst>
                <a:ext uri="{FF2B5EF4-FFF2-40B4-BE49-F238E27FC236}">
                  <a16:creationId xmlns:a16="http://schemas.microsoft.com/office/drawing/2014/main" id="{564990CB-ADD6-ABFA-3CD4-5D99A2C4B3A8}"/>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29" name="Oval 28">
              <a:extLst>
                <a:ext uri="{FF2B5EF4-FFF2-40B4-BE49-F238E27FC236}">
                  <a16:creationId xmlns:a16="http://schemas.microsoft.com/office/drawing/2014/main" id="{E30EAC37-7C1B-077F-EE17-33B2990FC192}"/>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30" name="Chevron 29">
              <a:extLst>
                <a:ext uri="{FF2B5EF4-FFF2-40B4-BE49-F238E27FC236}">
                  <a16:creationId xmlns:a16="http://schemas.microsoft.com/office/drawing/2014/main" id="{9BB0A14A-829A-04FB-C21C-44D8C37E3CD6}"/>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31" name="Text Placeholder 4">
              <a:extLst>
                <a:ext uri="{FF2B5EF4-FFF2-40B4-BE49-F238E27FC236}">
                  <a16:creationId xmlns:a16="http://schemas.microsoft.com/office/drawing/2014/main" id="{12730AF3-FF63-0212-3B6F-0F98B1FA8CD2}"/>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32" name="Rectangle 31">
              <a:extLst>
                <a:ext uri="{FF2B5EF4-FFF2-40B4-BE49-F238E27FC236}">
                  <a16:creationId xmlns:a16="http://schemas.microsoft.com/office/drawing/2014/main" id="{6A7AAC8B-31A2-6F82-3789-AC77BE0F7DC1}"/>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33" name="Straight Connector 32">
              <a:extLst>
                <a:ext uri="{FF2B5EF4-FFF2-40B4-BE49-F238E27FC236}">
                  <a16:creationId xmlns:a16="http://schemas.microsoft.com/office/drawing/2014/main" id="{38672C07-B9CA-0460-F6FC-C2A83F31B105}"/>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34" name="Oval 33">
              <a:extLst>
                <a:ext uri="{FF2B5EF4-FFF2-40B4-BE49-F238E27FC236}">
                  <a16:creationId xmlns:a16="http://schemas.microsoft.com/office/drawing/2014/main" id="{F34BB230-2314-9784-4097-ABB70394C5B5}"/>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35" name="Chevron 34">
              <a:extLst>
                <a:ext uri="{FF2B5EF4-FFF2-40B4-BE49-F238E27FC236}">
                  <a16:creationId xmlns:a16="http://schemas.microsoft.com/office/drawing/2014/main" id="{32067830-4BCD-BB46-43B0-3A935078B3A6}"/>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36" name="Text Placeholder 4">
              <a:extLst>
                <a:ext uri="{FF2B5EF4-FFF2-40B4-BE49-F238E27FC236}">
                  <a16:creationId xmlns:a16="http://schemas.microsoft.com/office/drawing/2014/main" id="{37D31AAA-1D7E-5B1C-2A9C-46C4F1B43350}"/>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37" name="Rectangle 36">
              <a:extLst>
                <a:ext uri="{FF2B5EF4-FFF2-40B4-BE49-F238E27FC236}">
                  <a16:creationId xmlns:a16="http://schemas.microsoft.com/office/drawing/2014/main" id="{7A4F44F4-88B1-01B3-22AB-9545775F5497}"/>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38" name="Straight Connector 37">
              <a:extLst>
                <a:ext uri="{FF2B5EF4-FFF2-40B4-BE49-F238E27FC236}">
                  <a16:creationId xmlns:a16="http://schemas.microsoft.com/office/drawing/2014/main" id="{6AABA1F9-D0B6-BC1B-AB3F-6BA590337AC0}"/>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39" name="Oval 38">
              <a:extLst>
                <a:ext uri="{FF2B5EF4-FFF2-40B4-BE49-F238E27FC236}">
                  <a16:creationId xmlns:a16="http://schemas.microsoft.com/office/drawing/2014/main" id="{7BE53D11-40AE-4BEB-4B5A-6653FDF25DB5}"/>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40" name="Chevron 39">
              <a:extLst>
                <a:ext uri="{FF2B5EF4-FFF2-40B4-BE49-F238E27FC236}">
                  <a16:creationId xmlns:a16="http://schemas.microsoft.com/office/drawing/2014/main" id="{9DB8532B-DBEC-8A05-0B08-2EC24BD02697}"/>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41" name="Text Placeholder 4">
              <a:extLst>
                <a:ext uri="{FF2B5EF4-FFF2-40B4-BE49-F238E27FC236}">
                  <a16:creationId xmlns:a16="http://schemas.microsoft.com/office/drawing/2014/main" id="{DB2188C0-7559-C138-EF52-7C739AF2F060}"/>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42" name="Group 41">
              <a:extLst>
                <a:ext uri="{FF2B5EF4-FFF2-40B4-BE49-F238E27FC236}">
                  <a16:creationId xmlns:a16="http://schemas.microsoft.com/office/drawing/2014/main" id="{8642C1A4-8AF0-EA02-7726-842362FD9580}"/>
                </a:ext>
              </a:extLst>
            </p:cNvPr>
            <p:cNvGrpSpPr/>
            <p:nvPr/>
          </p:nvGrpSpPr>
          <p:grpSpPr>
            <a:xfrm flipV="1">
              <a:off x="6687178" y="2176027"/>
              <a:ext cx="298538" cy="643309"/>
              <a:chOff x="791926" y="2038206"/>
              <a:chExt cx="394853" cy="850855"/>
            </a:xfrm>
          </p:grpSpPr>
          <p:sp>
            <p:nvSpPr>
              <p:cNvPr id="94" name="Rectangle 93">
                <a:extLst>
                  <a:ext uri="{FF2B5EF4-FFF2-40B4-BE49-F238E27FC236}">
                    <a16:creationId xmlns:a16="http://schemas.microsoft.com/office/drawing/2014/main" id="{0E929C08-3A48-5BF6-27DF-E717DA97F665}"/>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95" name="Straight Connector 94">
                <a:extLst>
                  <a:ext uri="{FF2B5EF4-FFF2-40B4-BE49-F238E27FC236}">
                    <a16:creationId xmlns:a16="http://schemas.microsoft.com/office/drawing/2014/main" id="{7DB4F3E7-529C-27B8-6D8B-D8EC9B2995A1}"/>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43" name="Group 42">
              <a:extLst>
                <a:ext uri="{FF2B5EF4-FFF2-40B4-BE49-F238E27FC236}">
                  <a16:creationId xmlns:a16="http://schemas.microsoft.com/office/drawing/2014/main" id="{5625BDB3-674A-E266-7C05-AC32D5CE44AC}"/>
                </a:ext>
              </a:extLst>
            </p:cNvPr>
            <p:cNvGrpSpPr>
              <a:grpSpLocks noChangeAspect="1"/>
            </p:cNvGrpSpPr>
            <p:nvPr/>
          </p:nvGrpSpPr>
          <p:grpSpPr>
            <a:xfrm flipV="1">
              <a:off x="6732658" y="2296749"/>
              <a:ext cx="207578" cy="207406"/>
              <a:chOff x="1447166" y="1649508"/>
              <a:chExt cx="541880" cy="541880"/>
            </a:xfrm>
          </p:grpSpPr>
          <p:sp>
            <p:nvSpPr>
              <p:cNvPr id="92" name="Oval 91">
                <a:extLst>
                  <a:ext uri="{FF2B5EF4-FFF2-40B4-BE49-F238E27FC236}">
                    <a16:creationId xmlns:a16="http://schemas.microsoft.com/office/drawing/2014/main" id="{484A113B-A2FC-825E-1F9C-1081E332409B}"/>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93" name="Chevron 92">
                <a:extLst>
                  <a:ext uri="{FF2B5EF4-FFF2-40B4-BE49-F238E27FC236}">
                    <a16:creationId xmlns:a16="http://schemas.microsoft.com/office/drawing/2014/main" id="{1583AAF4-5958-FBCE-C628-01F072EB000A}"/>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44" name="Text Placeholder 4">
              <a:extLst>
                <a:ext uri="{FF2B5EF4-FFF2-40B4-BE49-F238E27FC236}">
                  <a16:creationId xmlns:a16="http://schemas.microsoft.com/office/drawing/2014/main" id="{B21AF638-0414-B99D-32A7-A8DEF4A34410}"/>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45" name="Rectangle 44">
              <a:extLst>
                <a:ext uri="{FF2B5EF4-FFF2-40B4-BE49-F238E27FC236}">
                  <a16:creationId xmlns:a16="http://schemas.microsoft.com/office/drawing/2014/main" id="{C42F24B9-293B-7982-E581-0209AB207B9B}"/>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46" name="Straight Connector 45">
              <a:extLst>
                <a:ext uri="{FF2B5EF4-FFF2-40B4-BE49-F238E27FC236}">
                  <a16:creationId xmlns:a16="http://schemas.microsoft.com/office/drawing/2014/main" id="{17EA2F44-1EA3-C6B6-5EDE-06406F89437A}"/>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47" name="Oval 46">
              <a:extLst>
                <a:ext uri="{FF2B5EF4-FFF2-40B4-BE49-F238E27FC236}">
                  <a16:creationId xmlns:a16="http://schemas.microsoft.com/office/drawing/2014/main" id="{4232A94A-B27E-5492-903C-82F07116F3A1}"/>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48" name="Chevron 47">
              <a:extLst>
                <a:ext uri="{FF2B5EF4-FFF2-40B4-BE49-F238E27FC236}">
                  <a16:creationId xmlns:a16="http://schemas.microsoft.com/office/drawing/2014/main" id="{35CD32CB-5D92-F3DA-2E87-642BE41EE5D6}"/>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49" name="Rectangle 48">
              <a:extLst>
                <a:ext uri="{FF2B5EF4-FFF2-40B4-BE49-F238E27FC236}">
                  <a16:creationId xmlns:a16="http://schemas.microsoft.com/office/drawing/2014/main" id="{5BD1B11B-890D-C063-1B88-AEE2B058D665}"/>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50" name="Group 49">
              <a:extLst>
                <a:ext uri="{FF2B5EF4-FFF2-40B4-BE49-F238E27FC236}">
                  <a16:creationId xmlns:a16="http://schemas.microsoft.com/office/drawing/2014/main" id="{55DAEBAC-7CC0-0CBE-31D7-AF1D6E001499}"/>
                </a:ext>
              </a:extLst>
            </p:cNvPr>
            <p:cNvGrpSpPr/>
            <p:nvPr/>
          </p:nvGrpSpPr>
          <p:grpSpPr>
            <a:xfrm>
              <a:off x="6597018" y="3893131"/>
              <a:ext cx="548096" cy="548640"/>
              <a:chOff x="8325809" y="3863151"/>
              <a:chExt cx="548096" cy="548640"/>
            </a:xfrm>
          </p:grpSpPr>
          <p:sp>
            <p:nvSpPr>
              <p:cNvPr id="90" name="Oval 89">
                <a:extLst>
                  <a:ext uri="{FF2B5EF4-FFF2-40B4-BE49-F238E27FC236}">
                    <a16:creationId xmlns:a16="http://schemas.microsoft.com/office/drawing/2014/main" id="{153192C3-D72B-4283-41F8-9BD79E86B126}"/>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91" name="Freeform 24">
                <a:extLst>
                  <a:ext uri="{FF2B5EF4-FFF2-40B4-BE49-F238E27FC236}">
                    <a16:creationId xmlns:a16="http://schemas.microsoft.com/office/drawing/2014/main" id="{3CB91DCA-17CF-5291-CC34-C942BB8F54D8}"/>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51" name="Group 50">
              <a:extLst>
                <a:ext uri="{FF2B5EF4-FFF2-40B4-BE49-F238E27FC236}">
                  <a16:creationId xmlns:a16="http://schemas.microsoft.com/office/drawing/2014/main" id="{3CC81FA5-7FE8-B23F-512F-3A36BB998327}"/>
                </a:ext>
              </a:extLst>
            </p:cNvPr>
            <p:cNvGrpSpPr/>
            <p:nvPr/>
          </p:nvGrpSpPr>
          <p:grpSpPr>
            <a:xfrm>
              <a:off x="178655" y="3893131"/>
              <a:ext cx="548096" cy="548640"/>
              <a:chOff x="178655" y="3863151"/>
              <a:chExt cx="548096" cy="548640"/>
            </a:xfrm>
          </p:grpSpPr>
          <p:sp>
            <p:nvSpPr>
              <p:cNvPr id="88" name="Oval 87">
                <a:extLst>
                  <a:ext uri="{FF2B5EF4-FFF2-40B4-BE49-F238E27FC236}">
                    <a16:creationId xmlns:a16="http://schemas.microsoft.com/office/drawing/2014/main" id="{24DC9DF2-A8F1-5FAE-0DD4-DA4654ED2398}"/>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89" name="Freeform 218">
                <a:extLst>
                  <a:ext uri="{FF2B5EF4-FFF2-40B4-BE49-F238E27FC236}">
                    <a16:creationId xmlns:a16="http://schemas.microsoft.com/office/drawing/2014/main" id="{A5B5F581-0D33-91CE-4FF6-49D1D512B979}"/>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52" name="TextBox 51">
              <a:extLst>
                <a:ext uri="{FF2B5EF4-FFF2-40B4-BE49-F238E27FC236}">
                  <a16:creationId xmlns:a16="http://schemas.microsoft.com/office/drawing/2014/main" id="{E579ACA4-D037-5A56-82A3-89BE8A705961}"/>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53" name="TextBox 52">
              <a:extLst>
                <a:ext uri="{FF2B5EF4-FFF2-40B4-BE49-F238E27FC236}">
                  <a16:creationId xmlns:a16="http://schemas.microsoft.com/office/drawing/2014/main" id="{CB178029-B9A6-2D54-28EC-F7BDC79613FC}"/>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54" name="Group 53">
              <a:extLst>
                <a:ext uri="{FF2B5EF4-FFF2-40B4-BE49-F238E27FC236}">
                  <a16:creationId xmlns:a16="http://schemas.microsoft.com/office/drawing/2014/main" id="{D373BB47-7449-8297-FC74-CB120D17367B}"/>
                </a:ext>
              </a:extLst>
            </p:cNvPr>
            <p:cNvGrpSpPr>
              <a:grpSpLocks noChangeAspect="1"/>
            </p:cNvGrpSpPr>
            <p:nvPr/>
          </p:nvGrpSpPr>
          <p:grpSpPr>
            <a:xfrm>
              <a:off x="1715328" y="2579818"/>
              <a:ext cx="804672" cy="792329"/>
              <a:chOff x="493227" y="255527"/>
              <a:chExt cx="678569" cy="668160"/>
            </a:xfrm>
          </p:grpSpPr>
          <p:sp>
            <p:nvSpPr>
              <p:cNvPr id="85" name="Oval 84">
                <a:extLst>
                  <a:ext uri="{FF2B5EF4-FFF2-40B4-BE49-F238E27FC236}">
                    <a16:creationId xmlns:a16="http://schemas.microsoft.com/office/drawing/2014/main" id="{75233E04-CB8A-F35D-AEE5-850655FB9068}"/>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86" name="Rectangle 85">
                <a:extLst>
                  <a:ext uri="{FF2B5EF4-FFF2-40B4-BE49-F238E27FC236}">
                    <a16:creationId xmlns:a16="http://schemas.microsoft.com/office/drawing/2014/main" id="{37328453-17CF-6D6A-FDA2-2D0D62AA7972}"/>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87" name="Graphic 86">
                <a:extLst>
                  <a:ext uri="{FF2B5EF4-FFF2-40B4-BE49-F238E27FC236}">
                    <a16:creationId xmlns:a16="http://schemas.microsoft.com/office/drawing/2014/main" id="{2470EA6A-B31E-A184-7AF0-F9EAA378D38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55" name="Group 54">
              <a:extLst>
                <a:ext uri="{FF2B5EF4-FFF2-40B4-BE49-F238E27FC236}">
                  <a16:creationId xmlns:a16="http://schemas.microsoft.com/office/drawing/2014/main" id="{9FA95367-E866-9E19-8AC4-B2B8AF3857AD}"/>
                </a:ext>
              </a:extLst>
            </p:cNvPr>
            <p:cNvGrpSpPr>
              <a:grpSpLocks noChangeAspect="1"/>
            </p:cNvGrpSpPr>
            <p:nvPr/>
          </p:nvGrpSpPr>
          <p:grpSpPr>
            <a:xfrm>
              <a:off x="6430148" y="2579818"/>
              <a:ext cx="804672" cy="792050"/>
              <a:chOff x="493227" y="255762"/>
              <a:chExt cx="678569" cy="667925"/>
            </a:xfrm>
          </p:grpSpPr>
          <p:grpSp>
            <p:nvGrpSpPr>
              <p:cNvPr id="81" name="Group 80">
                <a:extLst>
                  <a:ext uri="{FF2B5EF4-FFF2-40B4-BE49-F238E27FC236}">
                    <a16:creationId xmlns:a16="http://schemas.microsoft.com/office/drawing/2014/main" id="{E35445CD-1928-B48F-E979-E8027C40537A}"/>
                  </a:ext>
                </a:extLst>
              </p:cNvPr>
              <p:cNvGrpSpPr/>
              <p:nvPr userDrawn="1"/>
            </p:nvGrpSpPr>
            <p:grpSpPr>
              <a:xfrm>
                <a:off x="493227" y="255762"/>
                <a:ext cx="678569" cy="667925"/>
                <a:chOff x="532340" y="1415912"/>
                <a:chExt cx="820110" cy="807246"/>
              </a:xfrm>
            </p:grpSpPr>
            <p:sp>
              <p:nvSpPr>
                <p:cNvPr id="83" name="Oval 82">
                  <a:extLst>
                    <a:ext uri="{FF2B5EF4-FFF2-40B4-BE49-F238E27FC236}">
                      <a16:creationId xmlns:a16="http://schemas.microsoft.com/office/drawing/2014/main" id="{33FC15D6-A5DD-08D2-126F-558AF24B5570}"/>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84" name="Rectangle 83">
                  <a:extLst>
                    <a:ext uri="{FF2B5EF4-FFF2-40B4-BE49-F238E27FC236}">
                      <a16:creationId xmlns:a16="http://schemas.microsoft.com/office/drawing/2014/main" id="{B0FADCAD-6331-D3F5-9C26-F0DB9F5C076C}"/>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82" name="Graphic 81">
                <a:extLst>
                  <a:ext uri="{FF2B5EF4-FFF2-40B4-BE49-F238E27FC236}">
                    <a16:creationId xmlns:a16="http://schemas.microsoft.com/office/drawing/2014/main" id="{522020A5-B7A7-2CF7-144D-B5E7047D5FA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56" name="Group 55">
              <a:extLst>
                <a:ext uri="{FF2B5EF4-FFF2-40B4-BE49-F238E27FC236}">
                  <a16:creationId xmlns:a16="http://schemas.microsoft.com/office/drawing/2014/main" id="{9244A9C2-631C-A4DF-1B74-7F5D74880D9A}"/>
                </a:ext>
              </a:extLst>
            </p:cNvPr>
            <p:cNvGrpSpPr/>
            <p:nvPr/>
          </p:nvGrpSpPr>
          <p:grpSpPr>
            <a:xfrm>
              <a:off x="4072738" y="2579818"/>
              <a:ext cx="804672" cy="792050"/>
              <a:chOff x="4019256" y="5485171"/>
              <a:chExt cx="804672" cy="792050"/>
            </a:xfrm>
          </p:grpSpPr>
          <p:grpSp>
            <p:nvGrpSpPr>
              <p:cNvPr id="77" name="Group 76">
                <a:extLst>
                  <a:ext uri="{FF2B5EF4-FFF2-40B4-BE49-F238E27FC236}">
                    <a16:creationId xmlns:a16="http://schemas.microsoft.com/office/drawing/2014/main" id="{DACFEADC-1FF7-CFE3-F400-AA2E5C2D2D22}"/>
                  </a:ext>
                </a:extLst>
              </p:cNvPr>
              <p:cNvGrpSpPr/>
              <p:nvPr userDrawn="1"/>
            </p:nvGrpSpPr>
            <p:grpSpPr>
              <a:xfrm>
                <a:off x="4019256" y="5485171"/>
                <a:ext cx="804672" cy="792050"/>
                <a:chOff x="532340" y="1415912"/>
                <a:chExt cx="820110" cy="807246"/>
              </a:xfrm>
            </p:grpSpPr>
            <p:sp>
              <p:nvSpPr>
                <p:cNvPr id="79" name="Oval 78">
                  <a:extLst>
                    <a:ext uri="{FF2B5EF4-FFF2-40B4-BE49-F238E27FC236}">
                      <a16:creationId xmlns:a16="http://schemas.microsoft.com/office/drawing/2014/main" id="{C8BF822D-562D-0E1D-C8D5-43EEEA24342B}"/>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80" name="Rectangle 79">
                  <a:extLst>
                    <a:ext uri="{FF2B5EF4-FFF2-40B4-BE49-F238E27FC236}">
                      <a16:creationId xmlns:a16="http://schemas.microsoft.com/office/drawing/2014/main" id="{D5C4FF8A-2226-A734-AB82-39F24EFB746D}"/>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78" name="Graphic 77">
                <a:extLst>
                  <a:ext uri="{FF2B5EF4-FFF2-40B4-BE49-F238E27FC236}">
                    <a16:creationId xmlns:a16="http://schemas.microsoft.com/office/drawing/2014/main" id="{0583E1BF-3E8C-79DD-FDDD-FDF916171878}"/>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57" name="Group 56">
              <a:extLst>
                <a:ext uri="{FF2B5EF4-FFF2-40B4-BE49-F238E27FC236}">
                  <a16:creationId xmlns:a16="http://schemas.microsoft.com/office/drawing/2014/main" id="{0EB0432B-2418-DF1F-A8F4-8FFAC6AB01BE}"/>
                </a:ext>
              </a:extLst>
            </p:cNvPr>
            <p:cNvGrpSpPr>
              <a:grpSpLocks noChangeAspect="1"/>
            </p:cNvGrpSpPr>
            <p:nvPr userDrawn="1"/>
          </p:nvGrpSpPr>
          <p:grpSpPr>
            <a:xfrm>
              <a:off x="536623" y="1415912"/>
              <a:ext cx="804672" cy="792050"/>
              <a:chOff x="532340" y="1415912"/>
              <a:chExt cx="820110" cy="807246"/>
            </a:xfrm>
          </p:grpSpPr>
          <p:sp>
            <p:nvSpPr>
              <p:cNvPr id="74" name="Oval 73">
                <a:extLst>
                  <a:ext uri="{FF2B5EF4-FFF2-40B4-BE49-F238E27FC236}">
                    <a16:creationId xmlns:a16="http://schemas.microsoft.com/office/drawing/2014/main" id="{3304E60D-2161-3467-4A91-1BE305D4D180}"/>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75" name="Graphic 74">
                <a:extLst>
                  <a:ext uri="{FF2B5EF4-FFF2-40B4-BE49-F238E27FC236}">
                    <a16:creationId xmlns:a16="http://schemas.microsoft.com/office/drawing/2014/main" id="{B0015383-E0EA-65E2-A627-1670AA189E0F}"/>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76" name="Rectangle 75">
                <a:extLst>
                  <a:ext uri="{FF2B5EF4-FFF2-40B4-BE49-F238E27FC236}">
                    <a16:creationId xmlns:a16="http://schemas.microsoft.com/office/drawing/2014/main" id="{76FA677E-AAD6-85BE-313E-39E2561151A0}"/>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58" name="Group 57">
              <a:extLst>
                <a:ext uri="{FF2B5EF4-FFF2-40B4-BE49-F238E27FC236}">
                  <a16:creationId xmlns:a16="http://schemas.microsoft.com/office/drawing/2014/main" id="{D91B5324-3930-BA7F-B400-805D6470B4FF}"/>
                </a:ext>
              </a:extLst>
            </p:cNvPr>
            <p:cNvGrpSpPr>
              <a:grpSpLocks noChangeAspect="1"/>
            </p:cNvGrpSpPr>
            <p:nvPr userDrawn="1"/>
          </p:nvGrpSpPr>
          <p:grpSpPr>
            <a:xfrm>
              <a:off x="7608854" y="1415912"/>
              <a:ext cx="804672" cy="792050"/>
              <a:chOff x="493227" y="255762"/>
              <a:chExt cx="678569" cy="667925"/>
            </a:xfrm>
          </p:grpSpPr>
          <p:grpSp>
            <p:nvGrpSpPr>
              <p:cNvPr id="70" name="Group 69">
                <a:extLst>
                  <a:ext uri="{FF2B5EF4-FFF2-40B4-BE49-F238E27FC236}">
                    <a16:creationId xmlns:a16="http://schemas.microsoft.com/office/drawing/2014/main" id="{13A0BB47-26B9-416B-5DA1-332A4D60A998}"/>
                  </a:ext>
                </a:extLst>
              </p:cNvPr>
              <p:cNvGrpSpPr/>
              <p:nvPr userDrawn="1"/>
            </p:nvGrpSpPr>
            <p:grpSpPr>
              <a:xfrm>
                <a:off x="493227" y="255762"/>
                <a:ext cx="678569" cy="667925"/>
                <a:chOff x="532340" y="1415912"/>
                <a:chExt cx="820110" cy="807246"/>
              </a:xfrm>
            </p:grpSpPr>
            <p:sp>
              <p:nvSpPr>
                <p:cNvPr id="72" name="Oval 71">
                  <a:extLst>
                    <a:ext uri="{FF2B5EF4-FFF2-40B4-BE49-F238E27FC236}">
                      <a16:creationId xmlns:a16="http://schemas.microsoft.com/office/drawing/2014/main" id="{D3F25091-D090-7411-2696-CF2AAA89D1D2}"/>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73" name="Rectangle 72">
                  <a:extLst>
                    <a:ext uri="{FF2B5EF4-FFF2-40B4-BE49-F238E27FC236}">
                      <a16:creationId xmlns:a16="http://schemas.microsoft.com/office/drawing/2014/main" id="{F8836406-0481-AA65-C736-AB14C6A808D5}"/>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71" name="Graphic 70">
                <a:extLst>
                  <a:ext uri="{FF2B5EF4-FFF2-40B4-BE49-F238E27FC236}">
                    <a16:creationId xmlns:a16="http://schemas.microsoft.com/office/drawing/2014/main" id="{C893FD5A-8AEC-44B1-0CBE-BA1A1DC2C93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59" name="Group 58">
              <a:extLst>
                <a:ext uri="{FF2B5EF4-FFF2-40B4-BE49-F238E27FC236}">
                  <a16:creationId xmlns:a16="http://schemas.microsoft.com/office/drawing/2014/main" id="{12B80C6E-D713-6ADB-EA5C-031EA96183B6}"/>
                </a:ext>
              </a:extLst>
            </p:cNvPr>
            <p:cNvGrpSpPr>
              <a:grpSpLocks noChangeAspect="1"/>
            </p:cNvGrpSpPr>
            <p:nvPr userDrawn="1"/>
          </p:nvGrpSpPr>
          <p:grpSpPr>
            <a:xfrm>
              <a:off x="2894033" y="1415912"/>
              <a:ext cx="804672" cy="792329"/>
              <a:chOff x="493227" y="255527"/>
              <a:chExt cx="678569" cy="668160"/>
            </a:xfrm>
          </p:grpSpPr>
          <p:grpSp>
            <p:nvGrpSpPr>
              <p:cNvPr id="66" name="Group 65">
                <a:extLst>
                  <a:ext uri="{FF2B5EF4-FFF2-40B4-BE49-F238E27FC236}">
                    <a16:creationId xmlns:a16="http://schemas.microsoft.com/office/drawing/2014/main" id="{ED0E8AC9-2D6E-54FE-8C22-D7AB85A462DA}"/>
                  </a:ext>
                </a:extLst>
              </p:cNvPr>
              <p:cNvGrpSpPr/>
              <p:nvPr userDrawn="1"/>
            </p:nvGrpSpPr>
            <p:grpSpPr>
              <a:xfrm>
                <a:off x="493227" y="255762"/>
                <a:ext cx="678569" cy="667925"/>
                <a:chOff x="532340" y="1415912"/>
                <a:chExt cx="820110" cy="807246"/>
              </a:xfrm>
            </p:grpSpPr>
            <p:sp>
              <p:nvSpPr>
                <p:cNvPr id="68" name="Oval 67">
                  <a:extLst>
                    <a:ext uri="{FF2B5EF4-FFF2-40B4-BE49-F238E27FC236}">
                      <a16:creationId xmlns:a16="http://schemas.microsoft.com/office/drawing/2014/main" id="{71B5813B-F8D0-2F7B-50AA-48D925BD7BC8}"/>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69" name="Rectangle 68">
                  <a:extLst>
                    <a:ext uri="{FF2B5EF4-FFF2-40B4-BE49-F238E27FC236}">
                      <a16:creationId xmlns:a16="http://schemas.microsoft.com/office/drawing/2014/main" id="{FF6EFCC6-8DCE-3423-CA58-FE92AE01EBCC}"/>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67" name="Graphic 66">
                <a:extLst>
                  <a:ext uri="{FF2B5EF4-FFF2-40B4-BE49-F238E27FC236}">
                    <a16:creationId xmlns:a16="http://schemas.microsoft.com/office/drawing/2014/main" id="{D3A8AB11-2062-756A-33FF-25EAD4D040A5}"/>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60" name="Group 59">
              <a:extLst>
                <a:ext uri="{FF2B5EF4-FFF2-40B4-BE49-F238E27FC236}">
                  <a16:creationId xmlns:a16="http://schemas.microsoft.com/office/drawing/2014/main" id="{AD325290-1F24-BD8A-C3C2-7F4B9A0A4D1F}"/>
                </a:ext>
              </a:extLst>
            </p:cNvPr>
            <p:cNvGrpSpPr>
              <a:grpSpLocks noChangeAspect="1"/>
            </p:cNvGrpSpPr>
            <p:nvPr userDrawn="1"/>
          </p:nvGrpSpPr>
          <p:grpSpPr>
            <a:xfrm>
              <a:off x="5251443" y="1415912"/>
              <a:ext cx="804672" cy="799859"/>
              <a:chOff x="493227" y="249177"/>
              <a:chExt cx="678569" cy="674510"/>
            </a:xfrm>
          </p:grpSpPr>
          <p:grpSp>
            <p:nvGrpSpPr>
              <p:cNvPr id="62" name="Group 61">
                <a:extLst>
                  <a:ext uri="{FF2B5EF4-FFF2-40B4-BE49-F238E27FC236}">
                    <a16:creationId xmlns:a16="http://schemas.microsoft.com/office/drawing/2014/main" id="{311C5FF1-76E1-AF67-7D62-6625D585E968}"/>
                  </a:ext>
                </a:extLst>
              </p:cNvPr>
              <p:cNvGrpSpPr/>
              <p:nvPr userDrawn="1"/>
            </p:nvGrpSpPr>
            <p:grpSpPr>
              <a:xfrm>
                <a:off x="493227" y="255762"/>
                <a:ext cx="678569" cy="667925"/>
                <a:chOff x="532340" y="1415912"/>
                <a:chExt cx="820110" cy="807246"/>
              </a:xfrm>
            </p:grpSpPr>
            <p:sp>
              <p:nvSpPr>
                <p:cNvPr id="64" name="Oval 63">
                  <a:extLst>
                    <a:ext uri="{FF2B5EF4-FFF2-40B4-BE49-F238E27FC236}">
                      <a16:creationId xmlns:a16="http://schemas.microsoft.com/office/drawing/2014/main" id="{8D658FEF-0391-E772-F280-10FD4BF880D3}"/>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65" name="Rectangle 64">
                  <a:extLst>
                    <a:ext uri="{FF2B5EF4-FFF2-40B4-BE49-F238E27FC236}">
                      <a16:creationId xmlns:a16="http://schemas.microsoft.com/office/drawing/2014/main" id="{DFD2260A-7A46-596F-1ADA-780FCF4BBE20}"/>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63" name="Graphic 62">
                <a:extLst>
                  <a:ext uri="{FF2B5EF4-FFF2-40B4-BE49-F238E27FC236}">
                    <a16:creationId xmlns:a16="http://schemas.microsoft.com/office/drawing/2014/main" id="{A7DE7CD8-7ABB-D9B2-DBC6-AFF1E536AE7F}"/>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61" name="Rectangle 60">
              <a:extLst>
                <a:ext uri="{FF2B5EF4-FFF2-40B4-BE49-F238E27FC236}">
                  <a16:creationId xmlns:a16="http://schemas.microsoft.com/office/drawing/2014/main" id="{6BC64ADB-5CCB-49E0-C83C-E2177D788500}"/>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ounded Rectangle 7">
            <a:extLst>
              <a:ext uri="{FF2B5EF4-FFF2-40B4-BE49-F238E27FC236}">
                <a16:creationId xmlns:a16="http://schemas.microsoft.com/office/drawing/2014/main" id="{34D952B5-B454-F141-BE13-E9C10FE63B8E}"/>
              </a:ext>
            </a:extLst>
          </p:cNvPr>
          <p:cNvSpPr/>
          <p:nvPr userDrawn="1"/>
        </p:nvSpPr>
        <p:spPr>
          <a:xfrm>
            <a:off x="365445" y="189215"/>
            <a:ext cx="8413110" cy="11867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B99837FD-EA02-D94E-AA04-BDD4C9FE4C40}"/>
              </a:ext>
            </a:extLst>
          </p:cNvPr>
          <p:cNvSpPr/>
          <p:nvPr userDrawn="1"/>
        </p:nvSpPr>
        <p:spPr>
          <a:xfrm>
            <a:off x="365445" y="994552"/>
            <a:ext cx="8412795" cy="3898178"/>
          </a:xfrm>
          <a:custGeom>
            <a:avLst/>
            <a:gdLst>
              <a:gd name="connsiteX0" fmla="*/ 0 w 8412795"/>
              <a:gd name="connsiteY0" fmla="*/ 0 h 3904546"/>
              <a:gd name="connsiteX1" fmla="*/ 115496 w 8412795"/>
              <a:gd name="connsiteY1" fmla="*/ 0 h 3904546"/>
              <a:gd name="connsiteX2" fmla="*/ 8296984 w 8412795"/>
              <a:gd name="connsiteY2" fmla="*/ 0 h 3904546"/>
              <a:gd name="connsiteX3" fmla="*/ 8412795 w 8412795"/>
              <a:gd name="connsiteY3" fmla="*/ 0 h 3904546"/>
              <a:gd name="connsiteX4" fmla="*/ 8412795 w 8412795"/>
              <a:gd name="connsiteY4" fmla="*/ 450558 h 3904546"/>
              <a:gd name="connsiteX5" fmla="*/ 8412480 w 8412795"/>
              <a:gd name="connsiteY5" fmla="*/ 450558 h 3904546"/>
              <a:gd name="connsiteX6" fmla="*/ 8412480 w 8412795"/>
              <a:gd name="connsiteY6" fmla="*/ 3789050 h 3904546"/>
              <a:gd name="connsiteX7" fmla="*/ 8296984 w 8412795"/>
              <a:gd name="connsiteY7" fmla="*/ 3904546 h 3904546"/>
              <a:gd name="connsiteX8" fmla="*/ 115496 w 8412795"/>
              <a:gd name="connsiteY8" fmla="*/ 3904546 h 3904546"/>
              <a:gd name="connsiteX9" fmla="*/ 0 w 8412795"/>
              <a:gd name="connsiteY9" fmla="*/ 3789050 h 3904546"/>
              <a:gd name="connsiteX10" fmla="*/ 0 w 8412795"/>
              <a:gd name="connsiteY10" fmla="*/ 450558 h 3904546"/>
              <a:gd name="connsiteX11" fmla="*/ 0 w 8412795"/>
              <a:gd name="connsiteY11" fmla="*/ 115496 h 39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2795" h="3904546">
                <a:moveTo>
                  <a:pt x="0" y="0"/>
                </a:moveTo>
                <a:lnTo>
                  <a:pt x="115496" y="0"/>
                </a:lnTo>
                <a:lnTo>
                  <a:pt x="8296984" y="0"/>
                </a:lnTo>
                <a:lnTo>
                  <a:pt x="8412795" y="0"/>
                </a:lnTo>
                <a:lnTo>
                  <a:pt x="8412795" y="450558"/>
                </a:lnTo>
                <a:lnTo>
                  <a:pt x="8412480" y="450558"/>
                </a:lnTo>
                <a:lnTo>
                  <a:pt x="8412480" y="3789050"/>
                </a:lnTo>
                <a:cubicBezTo>
                  <a:pt x="8412480" y="3852837"/>
                  <a:pt x="8360771" y="3904546"/>
                  <a:pt x="8296984" y="3904546"/>
                </a:cubicBezTo>
                <a:lnTo>
                  <a:pt x="115496" y="3904546"/>
                </a:lnTo>
                <a:cubicBezTo>
                  <a:pt x="51709" y="3904546"/>
                  <a:pt x="0" y="3852837"/>
                  <a:pt x="0" y="3789050"/>
                </a:cubicBezTo>
                <a:lnTo>
                  <a:pt x="0" y="450558"/>
                </a:lnTo>
                <a:lnTo>
                  <a:pt x="0" y="115496"/>
                </a:lnTo>
                <a:close/>
              </a:path>
            </a:pathLst>
          </a:custGeom>
          <a:gradFill>
            <a:gsLst>
              <a:gs pos="50000">
                <a:schemeClr val="bg1"/>
              </a:gs>
              <a:gs pos="100000">
                <a:schemeClr val="bg1">
                  <a:lumMod val="95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7" name="Group 6">
            <a:extLst>
              <a:ext uri="{FF2B5EF4-FFF2-40B4-BE49-F238E27FC236}">
                <a16:creationId xmlns:a16="http://schemas.microsoft.com/office/drawing/2014/main" id="{05564901-A229-C1ED-DE64-A191F8EC9F04}"/>
              </a:ext>
            </a:extLst>
          </p:cNvPr>
          <p:cNvGrpSpPr/>
          <p:nvPr userDrawn="1"/>
        </p:nvGrpSpPr>
        <p:grpSpPr>
          <a:xfrm>
            <a:off x="367575" y="993866"/>
            <a:ext cx="8402351" cy="638013"/>
            <a:chOff x="375889" y="993866"/>
            <a:chExt cx="6604823" cy="638013"/>
          </a:xfrm>
        </p:grpSpPr>
        <p:sp>
          <p:nvSpPr>
            <p:cNvPr id="13" name="Freeform 23">
              <a:extLst>
                <a:ext uri="{FF2B5EF4-FFF2-40B4-BE49-F238E27FC236}">
                  <a16:creationId xmlns:a16="http://schemas.microsoft.com/office/drawing/2014/main" id="{1245FECF-DBBE-5F47-B4D0-1877939D6EB1}"/>
                </a:ext>
              </a:extLst>
            </p:cNvPr>
            <p:cNvSpPr/>
            <p:nvPr/>
          </p:nvSpPr>
          <p:spPr>
            <a:xfrm>
              <a:off x="5328774"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5" name="Freeform 31">
              <a:extLst>
                <a:ext uri="{FF2B5EF4-FFF2-40B4-BE49-F238E27FC236}">
                  <a16:creationId xmlns:a16="http://schemas.microsoft.com/office/drawing/2014/main" id="{B805567A-D60A-3143-BDF6-56410F2EA39D}"/>
                </a:ext>
              </a:extLst>
            </p:cNvPr>
            <p:cNvSpPr/>
            <p:nvPr/>
          </p:nvSpPr>
          <p:spPr>
            <a:xfrm>
              <a:off x="201674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6" name="Freeform 34">
              <a:extLst>
                <a:ext uri="{FF2B5EF4-FFF2-40B4-BE49-F238E27FC236}">
                  <a16:creationId xmlns:a16="http://schemas.microsoft.com/office/drawing/2014/main" id="{4159241F-D1F6-0948-A305-1066D87FA83B}"/>
                </a:ext>
              </a:extLst>
            </p:cNvPr>
            <p:cNvSpPr/>
            <p:nvPr/>
          </p:nvSpPr>
          <p:spPr>
            <a:xfrm>
              <a:off x="3667170"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defTabSz="914217"/>
              <a:endParaRPr lang="en-US" sz="1400" dirty="0">
                <a:solidFill>
                  <a:schemeClr val="bg1"/>
                </a:solidFill>
              </a:endParaRPr>
            </a:p>
          </p:txBody>
        </p:sp>
        <p:sp>
          <p:nvSpPr>
            <p:cNvPr id="17" name="Freeform 27">
              <a:extLst>
                <a:ext uri="{FF2B5EF4-FFF2-40B4-BE49-F238E27FC236}">
                  <a16:creationId xmlns:a16="http://schemas.microsoft.com/office/drawing/2014/main" id="{F7A5AC6E-0F9A-BD4A-B7BB-36047B50855B}"/>
                </a:ext>
              </a:extLst>
            </p:cNvPr>
            <p:cNvSpPr/>
            <p:nvPr/>
          </p:nvSpPr>
          <p:spPr>
            <a:xfrm>
              <a:off x="375889"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b="1" dirty="0">
                <a:solidFill>
                  <a:schemeClr val="bg1"/>
                </a:solidFill>
              </a:endParaRPr>
            </a:p>
          </p:txBody>
        </p:sp>
      </p:grpSp>
      <p:sp>
        <p:nvSpPr>
          <p:cNvPr id="3" name="Title 1">
            <a:extLst>
              <a:ext uri="{FF2B5EF4-FFF2-40B4-BE49-F238E27FC236}">
                <a16:creationId xmlns:a16="http://schemas.microsoft.com/office/drawing/2014/main" id="{EEBBFB2E-3844-BCE5-EF38-C0B4911BE07C}"/>
              </a:ext>
            </a:extLst>
          </p:cNvPr>
          <p:cNvSpPr>
            <a:spLocks noGrp="1"/>
          </p:cNvSpPr>
          <p:nvPr userDrawn="1">
            <p:ph type="title" hasCustomPrompt="1"/>
          </p:nvPr>
        </p:nvSpPr>
        <p:spPr>
          <a:xfrm>
            <a:off x="520140" y="404228"/>
            <a:ext cx="6987161" cy="387798"/>
          </a:xfrm>
        </p:spPr>
        <p:txBody>
          <a:bodyPr/>
          <a:lstStyle>
            <a:lvl1pPr>
              <a:defRPr>
                <a:solidFill>
                  <a:schemeClr val="bg1"/>
                </a:solidFill>
              </a:defRPr>
            </a:lvl1pPr>
          </a:lstStyle>
          <a:p>
            <a:r>
              <a:rPr lang="en-US" noProof="0"/>
              <a:t>Text slide – 1 column, 28 pts</a:t>
            </a:r>
            <a:endParaRPr lang="en-US"/>
          </a:p>
        </p:txBody>
      </p:sp>
      <p:sp>
        <p:nvSpPr>
          <p:cNvPr id="4" name="Rounded Rectangle 3">
            <a:extLst>
              <a:ext uri="{FF2B5EF4-FFF2-40B4-BE49-F238E27FC236}">
                <a16:creationId xmlns:a16="http://schemas.microsoft.com/office/drawing/2014/main" id="{C3267D88-5DA8-0675-97B5-6440F2A26834}"/>
              </a:ext>
            </a:extLst>
          </p:cNvPr>
          <p:cNvSpPr/>
          <p:nvPr userDrawn="1"/>
        </p:nvSpPr>
        <p:spPr>
          <a:xfrm>
            <a:off x="7652414" y="420767"/>
            <a:ext cx="989509"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HOME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Content Placeholder 2">
            <a:extLst>
              <a:ext uri="{FF2B5EF4-FFF2-40B4-BE49-F238E27FC236}">
                <a16:creationId xmlns:a16="http://schemas.microsoft.com/office/drawing/2014/main" id="{915D908F-9A53-841B-78CD-E5416D4CA699}"/>
              </a:ext>
            </a:extLst>
          </p:cNvPr>
          <p:cNvSpPr>
            <a:spLocks noGrp="1"/>
          </p:cNvSpPr>
          <p:nvPr userDrawn="1">
            <p:ph idx="13" hasCustomPrompt="1"/>
          </p:nvPr>
        </p:nvSpPr>
        <p:spPr>
          <a:xfrm>
            <a:off x="614723" y="1851852"/>
            <a:ext cx="7870057" cy="2843973"/>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a:t>
            </a:r>
            <a:r>
              <a:rPr lang="en-US" noProof="0" err="1"/>
              <a:t>pts</a:t>
            </a:r>
            <a:endParaRPr lang="en-US" noProof="0"/>
          </a:p>
        </p:txBody>
      </p:sp>
      <p:grpSp>
        <p:nvGrpSpPr>
          <p:cNvPr id="110" name="Group 109">
            <a:extLst>
              <a:ext uri="{FF2B5EF4-FFF2-40B4-BE49-F238E27FC236}">
                <a16:creationId xmlns:a16="http://schemas.microsoft.com/office/drawing/2014/main" id="{15A384E8-7339-264C-A746-035EA40C5972}"/>
              </a:ext>
            </a:extLst>
          </p:cNvPr>
          <p:cNvGrpSpPr/>
          <p:nvPr userDrawn="1"/>
        </p:nvGrpSpPr>
        <p:grpSpPr>
          <a:xfrm>
            <a:off x="7749220" y="503807"/>
            <a:ext cx="200269" cy="200269"/>
            <a:chOff x="4192437" y="4163683"/>
            <a:chExt cx="258792" cy="258792"/>
          </a:xfrm>
          <a:effectLst>
            <a:outerShdw blurRad="50800" dist="38100" dir="2700000" algn="tl" rotWithShape="0">
              <a:prstClr val="black">
                <a:alpha val="30956"/>
              </a:prstClr>
            </a:outerShdw>
          </a:effectLst>
        </p:grpSpPr>
        <p:sp>
          <p:nvSpPr>
            <p:cNvPr id="111" name="Oval 110">
              <a:extLst>
                <a:ext uri="{FF2B5EF4-FFF2-40B4-BE49-F238E27FC236}">
                  <a16:creationId xmlns:a16="http://schemas.microsoft.com/office/drawing/2014/main" id="{D2FC457B-02D5-7C4A-A392-CBB8BE47BC26}"/>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2" name="Group 111">
              <a:extLst>
                <a:ext uri="{FF2B5EF4-FFF2-40B4-BE49-F238E27FC236}">
                  <a16:creationId xmlns:a16="http://schemas.microsoft.com/office/drawing/2014/main" id="{8CCEAC07-9678-1B4D-BD9C-BA7B752FFD00}"/>
                </a:ext>
              </a:extLst>
            </p:cNvPr>
            <p:cNvGrpSpPr/>
            <p:nvPr/>
          </p:nvGrpSpPr>
          <p:grpSpPr>
            <a:xfrm>
              <a:off x="4247730" y="4218976"/>
              <a:ext cx="148207" cy="148207"/>
              <a:chOff x="3545686" y="2398143"/>
              <a:chExt cx="333555" cy="333555"/>
            </a:xfrm>
          </p:grpSpPr>
          <p:cxnSp>
            <p:nvCxnSpPr>
              <p:cNvPr id="113" name="Straight Connector 112">
                <a:extLst>
                  <a:ext uri="{FF2B5EF4-FFF2-40B4-BE49-F238E27FC236}">
                    <a16:creationId xmlns:a16="http://schemas.microsoft.com/office/drawing/2014/main" id="{F4E8CB22-4065-7246-B8F0-A1731EA808F7}"/>
                  </a:ext>
                </a:extLst>
              </p:cNvPr>
              <p:cNvCxnSpPr>
                <a:cxnSpLocks/>
              </p:cNvCxnSpPr>
              <p:nvPr/>
            </p:nvCxnSpPr>
            <p:spPr>
              <a:xfrm>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A0AD6ADA-92C9-8C4E-A3E2-DCFBFD117D1A}"/>
                  </a:ext>
                </a:extLst>
              </p:cNvPr>
              <p:cNvCxnSpPr>
                <a:cxnSpLocks/>
              </p:cNvCxnSpPr>
              <p:nvPr/>
            </p:nvCxnSpPr>
            <p:spPr>
              <a:xfrm rot="5400000">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98" name="Footer Placeholder 4">
            <a:extLst>
              <a:ext uri="{FF2B5EF4-FFF2-40B4-BE49-F238E27FC236}">
                <a16:creationId xmlns:a16="http://schemas.microsoft.com/office/drawing/2014/main" id="{BD3D8AAB-6DEA-C491-CDED-8A686F82CDAA}"/>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2898121623"/>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u 1 colonn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7BBC76D-4C69-0406-B9D6-A0B97A28C806}"/>
              </a:ext>
            </a:extLst>
          </p:cNvPr>
          <p:cNvGrpSpPr/>
          <p:nvPr userDrawn="1"/>
        </p:nvGrpSpPr>
        <p:grpSpPr>
          <a:xfrm>
            <a:off x="0" y="0"/>
            <a:ext cx="9144000" cy="5143500"/>
            <a:chOff x="0" y="0"/>
            <a:chExt cx="9144000" cy="5143500"/>
          </a:xfrm>
        </p:grpSpPr>
        <p:sp>
          <p:nvSpPr>
            <p:cNvPr id="3" name="Rounded Rectangle 2">
              <a:extLst>
                <a:ext uri="{FF2B5EF4-FFF2-40B4-BE49-F238E27FC236}">
                  <a16:creationId xmlns:a16="http://schemas.microsoft.com/office/drawing/2014/main" id="{4C908471-3DCA-2EF4-0EC1-19CB93087F4F}"/>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4" name="Straight Connector 3">
              <a:extLst>
                <a:ext uri="{FF2B5EF4-FFF2-40B4-BE49-F238E27FC236}">
                  <a16:creationId xmlns:a16="http://schemas.microsoft.com/office/drawing/2014/main" id="{12A200F9-B056-CD1C-65BF-6CD86C164867}"/>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5" name="Text Placeholder 4">
              <a:extLst>
                <a:ext uri="{FF2B5EF4-FFF2-40B4-BE49-F238E27FC236}">
                  <a16:creationId xmlns:a16="http://schemas.microsoft.com/office/drawing/2014/main" id="{440FC814-8F26-FE58-736B-338248DE775C}"/>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6" name="Rectangle 5">
              <a:extLst>
                <a:ext uri="{FF2B5EF4-FFF2-40B4-BE49-F238E27FC236}">
                  <a16:creationId xmlns:a16="http://schemas.microsoft.com/office/drawing/2014/main" id="{0827CE02-E37C-EACD-334E-AA4E7EE3A035}"/>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7" name="Straight Connector 6">
              <a:extLst>
                <a:ext uri="{FF2B5EF4-FFF2-40B4-BE49-F238E27FC236}">
                  <a16:creationId xmlns:a16="http://schemas.microsoft.com/office/drawing/2014/main" id="{F0D82B63-9804-2BEB-94CC-A57502DC0E53}"/>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9" name="Oval 8">
              <a:extLst>
                <a:ext uri="{FF2B5EF4-FFF2-40B4-BE49-F238E27FC236}">
                  <a16:creationId xmlns:a16="http://schemas.microsoft.com/office/drawing/2014/main" id="{E8E4D85E-1BE8-B90C-8F29-1AED15DDDBC6}"/>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0" name="Chevron 9">
              <a:extLst>
                <a:ext uri="{FF2B5EF4-FFF2-40B4-BE49-F238E27FC236}">
                  <a16:creationId xmlns:a16="http://schemas.microsoft.com/office/drawing/2014/main" id="{7AD6891E-2403-762C-E21B-A32A0101732C}"/>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 name="Text Placeholder 4">
              <a:extLst>
                <a:ext uri="{FF2B5EF4-FFF2-40B4-BE49-F238E27FC236}">
                  <a16:creationId xmlns:a16="http://schemas.microsoft.com/office/drawing/2014/main" id="{F8AF4EF9-AB37-15F4-202F-0E87636D70F6}"/>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13" name="Rectangle 12">
              <a:extLst>
                <a:ext uri="{FF2B5EF4-FFF2-40B4-BE49-F238E27FC236}">
                  <a16:creationId xmlns:a16="http://schemas.microsoft.com/office/drawing/2014/main" id="{FCB40736-36E5-7EAB-ACD4-CE818ED0ABC2}"/>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 name="Straight Connector 13">
              <a:extLst>
                <a:ext uri="{FF2B5EF4-FFF2-40B4-BE49-F238E27FC236}">
                  <a16:creationId xmlns:a16="http://schemas.microsoft.com/office/drawing/2014/main" id="{03452FBD-4CC6-7D6D-50D9-51FBCA486B05}"/>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15" name="Oval 14">
              <a:extLst>
                <a:ext uri="{FF2B5EF4-FFF2-40B4-BE49-F238E27FC236}">
                  <a16:creationId xmlns:a16="http://schemas.microsoft.com/office/drawing/2014/main" id="{303060CE-1341-D3DF-1B1A-D05C53723749}"/>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6" name="Chevron 15">
              <a:extLst>
                <a:ext uri="{FF2B5EF4-FFF2-40B4-BE49-F238E27FC236}">
                  <a16:creationId xmlns:a16="http://schemas.microsoft.com/office/drawing/2014/main" id="{6F9FAD30-6F4C-AAB8-253F-D92EE8497183}"/>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7" name="Text Placeholder 4">
              <a:extLst>
                <a:ext uri="{FF2B5EF4-FFF2-40B4-BE49-F238E27FC236}">
                  <a16:creationId xmlns:a16="http://schemas.microsoft.com/office/drawing/2014/main" id="{0DE1E0F6-822C-949B-A6CE-BBB7108030B6}"/>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116" name="Rectangle 115">
              <a:extLst>
                <a:ext uri="{FF2B5EF4-FFF2-40B4-BE49-F238E27FC236}">
                  <a16:creationId xmlns:a16="http://schemas.microsoft.com/office/drawing/2014/main" id="{70239520-E165-6EA2-E16A-3014A5546F8C}"/>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7" name="Straight Connector 116">
              <a:extLst>
                <a:ext uri="{FF2B5EF4-FFF2-40B4-BE49-F238E27FC236}">
                  <a16:creationId xmlns:a16="http://schemas.microsoft.com/office/drawing/2014/main" id="{5D4AC198-A1D2-0F29-77A8-A871FF0F9F74}"/>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118" name="Oval 117">
              <a:extLst>
                <a:ext uri="{FF2B5EF4-FFF2-40B4-BE49-F238E27FC236}">
                  <a16:creationId xmlns:a16="http://schemas.microsoft.com/office/drawing/2014/main" id="{35304F0F-C19C-944F-8EB0-0BEB26F66E8D}"/>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9" name="Chevron 118">
              <a:extLst>
                <a:ext uri="{FF2B5EF4-FFF2-40B4-BE49-F238E27FC236}">
                  <a16:creationId xmlns:a16="http://schemas.microsoft.com/office/drawing/2014/main" id="{D84A9D51-74D0-046E-BD75-6E700902EF5E}"/>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0" name="Text Placeholder 4">
              <a:extLst>
                <a:ext uri="{FF2B5EF4-FFF2-40B4-BE49-F238E27FC236}">
                  <a16:creationId xmlns:a16="http://schemas.microsoft.com/office/drawing/2014/main" id="{47B2E59E-6435-31C9-5519-51E55C6AF303}"/>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121" name="Rectangle 120">
              <a:extLst>
                <a:ext uri="{FF2B5EF4-FFF2-40B4-BE49-F238E27FC236}">
                  <a16:creationId xmlns:a16="http://schemas.microsoft.com/office/drawing/2014/main" id="{5B78A164-4C51-69A1-EA5C-0413522D2167}"/>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2" name="Straight Connector 121">
              <a:extLst>
                <a:ext uri="{FF2B5EF4-FFF2-40B4-BE49-F238E27FC236}">
                  <a16:creationId xmlns:a16="http://schemas.microsoft.com/office/drawing/2014/main" id="{C00BE236-4433-24D5-0B85-E87A60F2A101}"/>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128" name="Oval 127">
              <a:extLst>
                <a:ext uri="{FF2B5EF4-FFF2-40B4-BE49-F238E27FC236}">
                  <a16:creationId xmlns:a16="http://schemas.microsoft.com/office/drawing/2014/main" id="{7C6A0BCD-3D20-0A94-061A-976BBB6C32EE}"/>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9" name="Chevron 128">
              <a:extLst>
                <a:ext uri="{FF2B5EF4-FFF2-40B4-BE49-F238E27FC236}">
                  <a16:creationId xmlns:a16="http://schemas.microsoft.com/office/drawing/2014/main" id="{5A3DF5D3-F49A-D18E-619A-23D18D4E3B3E}"/>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0" name="Text Placeholder 4">
              <a:extLst>
                <a:ext uri="{FF2B5EF4-FFF2-40B4-BE49-F238E27FC236}">
                  <a16:creationId xmlns:a16="http://schemas.microsoft.com/office/drawing/2014/main" id="{60470E6B-B625-0B92-34E6-D9D5E6D3DEC1}"/>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131" name="Rectangle 130">
              <a:extLst>
                <a:ext uri="{FF2B5EF4-FFF2-40B4-BE49-F238E27FC236}">
                  <a16:creationId xmlns:a16="http://schemas.microsoft.com/office/drawing/2014/main" id="{059F3D68-C62D-060B-5ACE-02B5246FCDB5}"/>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2" name="Straight Connector 131">
              <a:extLst>
                <a:ext uri="{FF2B5EF4-FFF2-40B4-BE49-F238E27FC236}">
                  <a16:creationId xmlns:a16="http://schemas.microsoft.com/office/drawing/2014/main" id="{479DF18A-2106-58D3-8EF6-233FBD58757D}"/>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133" name="Oval 132">
              <a:extLst>
                <a:ext uri="{FF2B5EF4-FFF2-40B4-BE49-F238E27FC236}">
                  <a16:creationId xmlns:a16="http://schemas.microsoft.com/office/drawing/2014/main" id="{EA37FF16-DA01-8B67-E360-12F9419B49B4}"/>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4" name="Chevron 133">
              <a:extLst>
                <a:ext uri="{FF2B5EF4-FFF2-40B4-BE49-F238E27FC236}">
                  <a16:creationId xmlns:a16="http://schemas.microsoft.com/office/drawing/2014/main" id="{9FEB0365-62C1-2135-6E3F-39B82A10A2CE}"/>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5" name="Text Placeholder 4">
              <a:extLst>
                <a:ext uri="{FF2B5EF4-FFF2-40B4-BE49-F238E27FC236}">
                  <a16:creationId xmlns:a16="http://schemas.microsoft.com/office/drawing/2014/main" id="{5B5C5536-B142-EC0D-4E87-9863250A17DA}"/>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136" name="Group 135">
              <a:extLst>
                <a:ext uri="{FF2B5EF4-FFF2-40B4-BE49-F238E27FC236}">
                  <a16:creationId xmlns:a16="http://schemas.microsoft.com/office/drawing/2014/main" id="{FD8DF72D-8AC9-E4BD-9D26-68BF46592183}"/>
                </a:ext>
              </a:extLst>
            </p:cNvPr>
            <p:cNvGrpSpPr/>
            <p:nvPr/>
          </p:nvGrpSpPr>
          <p:grpSpPr>
            <a:xfrm flipV="1">
              <a:off x="6687178" y="2176027"/>
              <a:ext cx="298538" cy="643309"/>
              <a:chOff x="791926" y="2038206"/>
              <a:chExt cx="394853" cy="850855"/>
            </a:xfrm>
          </p:grpSpPr>
          <p:sp>
            <p:nvSpPr>
              <p:cNvPr id="188" name="Rectangle 187">
                <a:extLst>
                  <a:ext uri="{FF2B5EF4-FFF2-40B4-BE49-F238E27FC236}">
                    <a16:creationId xmlns:a16="http://schemas.microsoft.com/office/drawing/2014/main" id="{E1B33BD2-BB21-6248-4801-1957E48CD1C3}"/>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89" name="Straight Connector 188">
                <a:extLst>
                  <a:ext uri="{FF2B5EF4-FFF2-40B4-BE49-F238E27FC236}">
                    <a16:creationId xmlns:a16="http://schemas.microsoft.com/office/drawing/2014/main" id="{CEC4A3E6-710E-0664-3C28-1A1FFF255D60}"/>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137" name="Group 136">
              <a:extLst>
                <a:ext uri="{FF2B5EF4-FFF2-40B4-BE49-F238E27FC236}">
                  <a16:creationId xmlns:a16="http://schemas.microsoft.com/office/drawing/2014/main" id="{F6E54D75-4A79-427D-CCCB-43481B9EF652}"/>
                </a:ext>
              </a:extLst>
            </p:cNvPr>
            <p:cNvGrpSpPr>
              <a:grpSpLocks noChangeAspect="1"/>
            </p:cNvGrpSpPr>
            <p:nvPr/>
          </p:nvGrpSpPr>
          <p:grpSpPr>
            <a:xfrm flipV="1">
              <a:off x="6732658" y="2296749"/>
              <a:ext cx="207578" cy="207406"/>
              <a:chOff x="1447166" y="1649508"/>
              <a:chExt cx="541880" cy="541880"/>
            </a:xfrm>
          </p:grpSpPr>
          <p:sp>
            <p:nvSpPr>
              <p:cNvPr id="186" name="Oval 185">
                <a:extLst>
                  <a:ext uri="{FF2B5EF4-FFF2-40B4-BE49-F238E27FC236}">
                    <a16:creationId xmlns:a16="http://schemas.microsoft.com/office/drawing/2014/main" id="{CA5F3132-7729-61F4-CA07-4801FEA62C7A}"/>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87" name="Chevron 186">
                <a:extLst>
                  <a:ext uri="{FF2B5EF4-FFF2-40B4-BE49-F238E27FC236}">
                    <a16:creationId xmlns:a16="http://schemas.microsoft.com/office/drawing/2014/main" id="{45B9CEAB-1857-E2A1-26BD-E647FB67846D}"/>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38" name="Text Placeholder 4">
              <a:extLst>
                <a:ext uri="{FF2B5EF4-FFF2-40B4-BE49-F238E27FC236}">
                  <a16:creationId xmlns:a16="http://schemas.microsoft.com/office/drawing/2014/main" id="{3FE860E7-C37A-3C52-03B5-D5271536031A}"/>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139" name="Rectangle 138">
              <a:extLst>
                <a:ext uri="{FF2B5EF4-FFF2-40B4-BE49-F238E27FC236}">
                  <a16:creationId xmlns:a16="http://schemas.microsoft.com/office/drawing/2014/main" id="{CC09F198-226C-A26D-89DE-A7315BC24F5E}"/>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0" name="Straight Connector 139">
              <a:extLst>
                <a:ext uri="{FF2B5EF4-FFF2-40B4-BE49-F238E27FC236}">
                  <a16:creationId xmlns:a16="http://schemas.microsoft.com/office/drawing/2014/main" id="{A8317C88-C050-0742-C9D2-19ED711CD23E}"/>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141" name="Oval 140">
              <a:extLst>
                <a:ext uri="{FF2B5EF4-FFF2-40B4-BE49-F238E27FC236}">
                  <a16:creationId xmlns:a16="http://schemas.microsoft.com/office/drawing/2014/main" id="{D3D26993-C69D-22A0-D12E-C4E4C704BE65}"/>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2" name="Chevron 141">
              <a:extLst>
                <a:ext uri="{FF2B5EF4-FFF2-40B4-BE49-F238E27FC236}">
                  <a16:creationId xmlns:a16="http://schemas.microsoft.com/office/drawing/2014/main" id="{F7F34391-CBC4-53E9-D73E-C11726FAF3D0}"/>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3" name="Rectangle 142">
              <a:extLst>
                <a:ext uri="{FF2B5EF4-FFF2-40B4-BE49-F238E27FC236}">
                  <a16:creationId xmlns:a16="http://schemas.microsoft.com/office/drawing/2014/main" id="{CE7E2766-1A34-ADC5-9D11-25428191286F}"/>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44" name="Group 143">
              <a:extLst>
                <a:ext uri="{FF2B5EF4-FFF2-40B4-BE49-F238E27FC236}">
                  <a16:creationId xmlns:a16="http://schemas.microsoft.com/office/drawing/2014/main" id="{4128C891-F48D-DCBC-F9C2-5841ACE94C8A}"/>
                </a:ext>
              </a:extLst>
            </p:cNvPr>
            <p:cNvGrpSpPr/>
            <p:nvPr/>
          </p:nvGrpSpPr>
          <p:grpSpPr>
            <a:xfrm>
              <a:off x="6597018" y="3893131"/>
              <a:ext cx="548096" cy="548640"/>
              <a:chOff x="8325809" y="3863151"/>
              <a:chExt cx="548096" cy="548640"/>
            </a:xfrm>
          </p:grpSpPr>
          <p:sp>
            <p:nvSpPr>
              <p:cNvPr id="184" name="Oval 183">
                <a:extLst>
                  <a:ext uri="{FF2B5EF4-FFF2-40B4-BE49-F238E27FC236}">
                    <a16:creationId xmlns:a16="http://schemas.microsoft.com/office/drawing/2014/main" id="{12D98820-77B7-6D36-2984-F47E6A21A3C6}"/>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5" name="Freeform 24">
                <a:extLst>
                  <a:ext uri="{FF2B5EF4-FFF2-40B4-BE49-F238E27FC236}">
                    <a16:creationId xmlns:a16="http://schemas.microsoft.com/office/drawing/2014/main" id="{98E08D98-8D51-9C67-D7DF-8E890AE69511}"/>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145" name="Group 144">
              <a:extLst>
                <a:ext uri="{FF2B5EF4-FFF2-40B4-BE49-F238E27FC236}">
                  <a16:creationId xmlns:a16="http://schemas.microsoft.com/office/drawing/2014/main" id="{F0F931F1-C54F-B1D6-77DB-AAD599212269}"/>
                </a:ext>
              </a:extLst>
            </p:cNvPr>
            <p:cNvGrpSpPr/>
            <p:nvPr/>
          </p:nvGrpSpPr>
          <p:grpSpPr>
            <a:xfrm>
              <a:off x="178655" y="3893131"/>
              <a:ext cx="548096" cy="548640"/>
              <a:chOff x="178655" y="3863151"/>
              <a:chExt cx="548096" cy="548640"/>
            </a:xfrm>
          </p:grpSpPr>
          <p:sp>
            <p:nvSpPr>
              <p:cNvPr id="182" name="Oval 181">
                <a:extLst>
                  <a:ext uri="{FF2B5EF4-FFF2-40B4-BE49-F238E27FC236}">
                    <a16:creationId xmlns:a16="http://schemas.microsoft.com/office/drawing/2014/main" id="{6BDEE650-4040-0CA1-865F-0E148145D2FF}"/>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3" name="Freeform 218">
                <a:extLst>
                  <a:ext uri="{FF2B5EF4-FFF2-40B4-BE49-F238E27FC236}">
                    <a16:creationId xmlns:a16="http://schemas.microsoft.com/office/drawing/2014/main" id="{97FAA5E3-6C64-7195-30F2-84CB6F66AC90}"/>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146" name="TextBox 145">
              <a:extLst>
                <a:ext uri="{FF2B5EF4-FFF2-40B4-BE49-F238E27FC236}">
                  <a16:creationId xmlns:a16="http://schemas.microsoft.com/office/drawing/2014/main" id="{1F28A438-BF2D-83DD-0470-FF561C563117}"/>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147" name="TextBox 146">
              <a:extLst>
                <a:ext uri="{FF2B5EF4-FFF2-40B4-BE49-F238E27FC236}">
                  <a16:creationId xmlns:a16="http://schemas.microsoft.com/office/drawing/2014/main" id="{ABC2751B-30E3-7D7A-B50A-561DBFB265BC}"/>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148" name="Group 147">
              <a:extLst>
                <a:ext uri="{FF2B5EF4-FFF2-40B4-BE49-F238E27FC236}">
                  <a16:creationId xmlns:a16="http://schemas.microsoft.com/office/drawing/2014/main" id="{5BC691CF-33B0-67FA-B160-98177BBBCE9A}"/>
                </a:ext>
              </a:extLst>
            </p:cNvPr>
            <p:cNvGrpSpPr>
              <a:grpSpLocks noChangeAspect="1"/>
            </p:cNvGrpSpPr>
            <p:nvPr/>
          </p:nvGrpSpPr>
          <p:grpSpPr>
            <a:xfrm>
              <a:off x="1715328" y="2579818"/>
              <a:ext cx="804672" cy="792329"/>
              <a:chOff x="493227" y="255527"/>
              <a:chExt cx="678569" cy="668160"/>
            </a:xfrm>
          </p:grpSpPr>
          <p:sp>
            <p:nvSpPr>
              <p:cNvPr id="179" name="Oval 178">
                <a:extLst>
                  <a:ext uri="{FF2B5EF4-FFF2-40B4-BE49-F238E27FC236}">
                    <a16:creationId xmlns:a16="http://schemas.microsoft.com/office/drawing/2014/main" id="{BE9F5445-76D5-FAE1-ADB8-DBD7190426A2}"/>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0" name="Rectangle 179">
                <a:extLst>
                  <a:ext uri="{FF2B5EF4-FFF2-40B4-BE49-F238E27FC236}">
                    <a16:creationId xmlns:a16="http://schemas.microsoft.com/office/drawing/2014/main" id="{959216A0-A724-4373-11B7-1158DD0B0FB4}"/>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81" name="Graphic 180">
                <a:extLst>
                  <a:ext uri="{FF2B5EF4-FFF2-40B4-BE49-F238E27FC236}">
                    <a16:creationId xmlns:a16="http://schemas.microsoft.com/office/drawing/2014/main" id="{545A08C7-20BD-8CC7-9BC3-3CD536834E9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149" name="Group 148">
              <a:extLst>
                <a:ext uri="{FF2B5EF4-FFF2-40B4-BE49-F238E27FC236}">
                  <a16:creationId xmlns:a16="http://schemas.microsoft.com/office/drawing/2014/main" id="{86E3C41A-7982-A7E5-6AFD-7EFB9ACA83B0}"/>
                </a:ext>
              </a:extLst>
            </p:cNvPr>
            <p:cNvGrpSpPr>
              <a:grpSpLocks noChangeAspect="1"/>
            </p:cNvGrpSpPr>
            <p:nvPr/>
          </p:nvGrpSpPr>
          <p:grpSpPr>
            <a:xfrm>
              <a:off x="6430148" y="2579818"/>
              <a:ext cx="804672" cy="792050"/>
              <a:chOff x="493227" y="255762"/>
              <a:chExt cx="678569" cy="667925"/>
            </a:xfrm>
          </p:grpSpPr>
          <p:grpSp>
            <p:nvGrpSpPr>
              <p:cNvPr id="175" name="Group 174">
                <a:extLst>
                  <a:ext uri="{FF2B5EF4-FFF2-40B4-BE49-F238E27FC236}">
                    <a16:creationId xmlns:a16="http://schemas.microsoft.com/office/drawing/2014/main" id="{2EB31AD7-620E-3C17-F709-08E71C58442F}"/>
                  </a:ext>
                </a:extLst>
              </p:cNvPr>
              <p:cNvGrpSpPr/>
              <p:nvPr userDrawn="1"/>
            </p:nvGrpSpPr>
            <p:grpSpPr>
              <a:xfrm>
                <a:off x="493227" y="255762"/>
                <a:ext cx="678569" cy="667925"/>
                <a:chOff x="532340" y="1415912"/>
                <a:chExt cx="820110" cy="807246"/>
              </a:xfrm>
            </p:grpSpPr>
            <p:sp>
              <p:nvSpPr>
                <p:cNvPr id="177" name="Oval 176">
                  <a:extLst>
                    <a:ext uri="{FF2B5EF4-FFF2-40B4-BE49-F238E27FC236}">
                      <a16:creationId xmlns:a16="http://schemas.microsoft.com/office/drawing/2014/main" id="{A43A5E16-2FD3-0B3D-FE0C-5BE2B2905AFC}"/>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8" name="Rectangle 177">
                  <a:extLst>
                    <a:ext uri="{FF2B5EF4-FFF2-40B4-BE49-F238E27FC236}">
                      <a16:creationId xmlns:a16="http://schemas.microsoft.com/office/drawing/2014/main" id="{5C7C5E5C-0F02-2475-6D51-B425D22308F8}"/>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176" name="Graphic 175">
                <a:extLst>
                  <a:ext uri="{FF2B5EF4-FFF2-40B4-BE49-F238E27FC236}">
                    <a16:creationId xmlns:a16="http://schemas.microsoft.com/office/drawing/2014/main" id="{901090F3-0E62-8A2B-17A4-E08EFE08A2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150" name="Group 149">
              <a:extLst>
                <a:ext uri="{FF2B5EF4-FFF2-40B4-BE49-F238E27FC236}">
                  <a16:creationId xmlns:a16="http://schemas.microsoft.com/office/drawing/2014/main" id="{C7EF72DA-4ED4-B715-F903-A34A850D6F16}"/>
                </a:ext>
              </a:extLst>
            </p:cNvPr>
            <p:cNvGrpSpPr/>
            <p:nvPr/>
          </p:nvGrpSpPr>
          <p:grpSpPr>
            <a:xfrm>
              <a:off x="4072738" y="2579818"/>
              <a:ext cx="804672" cy="792050"/>
              <a:chOff x="4019256" y="5485171"/>
              <a:chExt cx="804672" cy="792050"/>
            </a:xfrm>
          </p:grpSpPr>
          <p:grpSp>
            <p:nvGrpSpPr>
              <p:cNvPr id="171" name="Group 170">
                <a:extLst>
                  <a:ext uri="{FF2B5EF4-FFF2-40B4-BE49-F238E27FC236}">
                    <a16:creationId xmlns:a16="http://schemas.microsoft.com/office/drawing/2014/main" id="{0E691F0F-D961-FC5D-7B95-402FD3A54255}"/>
                  </a:ext>
                </a:extLst>
              </p:cNvPr>
              <p:cNvGrpSpPr/>
              <p:nvPr userDrawn="1"/>
            </p:nvGrpSpPr>
            <p:grpSpPr>
              <a:xfrm>
                <a:off x="4019256" y="5485171"/>
                <a:ext cx="804672" cy="792050"/>
                <a:chOff x="532340" y="1415912"/>
                <a:chExt cx="820110" cy="807246"/>
              </a:xfrm>
            </p:grpSpPr>
            <p:sp>
              <p:nvSpPr>
                <p:cNvPr id="173" name="Oval 172">
                  <a:extLst>
                    <a:ext uri="{FF2B5EF4-FFF2-40B4-BE49-F238E27FC236}">
                      <a16:creationId xmlns:a16="http://schemas.microsoft.com/office/drawing/2014/main" id="{7631BBAE-8F90-A9E1-5758-267C2C500114}"/>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4" name="Rectangle 173">
                  <a:extLst>
                    <a:ext uri="{FF2B5EF4-FFF2-40B4-BE49-F238E27FC236}">
                      <a16:creationId xmlns:a16="http://schemas.microsoft.com/office/drawing/2014/main" id="{ECBFA96E-9B99-F6BD-803C-38B77A2E2621}"/>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72" name="Graphic 171">
                <a:extLst>
                  <a:ext uri="{FF2B5EF4-FFF2-40B4-BE49-F238E27FC236}">
                    <a16:creationId xmlns:a16="http://schemas.microsoft.com/office/drawing/2014/main" id="{7E46D719-1717-CE56-318F-363FBC4AD67C}"/>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151" name="Group 150">
              <a:extLst>
                <a:ext uri="{FF2B5EF4-FFF2-40B4-BE49-F238E27FC236}">
                  <a16:creationId xmlns:a16="http://schemas.microsoft.com/office/drawing/2014/main" id="{B3837A3E-6611-72B1-59FF-CBC5238D582A}"/>
                </a:ext>
              </a:extLst>
            </p:cNvPr>
            <p:cNvGrpSpPr>
              <a:grpSpLocks noChangeAspect="1"/>
            </p:cNvGrpSpPr>
            <p:nvPr userDrawn="1"/>
          </p:nvGrpSpPr>
          <p:grpSpPr>
            <a:xfrm>
              <a:off x="536623" y="1415912"/>
              <a:ext cx="804672" cy="792050"/>
              <a:chOff x="532340" y="1415912"/>
              <a:chExt cx="820110" cy="807246"/>
            </a:xfrm>
          </p:grpSpPr>
          <p:sp>
            <p:nvSpPr>
              <p:cNvPr id="168" name="Oval 167">
                <a:extLst>
                  <a:ext uri="{FF2B5EF4-FFF2-40B4-BE49-F238E27FC236}">
                    <a16:creationId xmlns:a16="http://schemas.microsoft.com/office/drawing/2014/main" id="{227A077F-0956-A871-3449-1042BDD59CD9}"/>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69" name="Graphic 168">
                <a:extLst>
                  <a:ext uri="{FF2B5EF4-FFF2-40B4-BE49-F238E27FC236}">
                    <a16:creationId xmlns:a16="http://schemas.microsoft.com/office/drawing/2014/main" id="{864A9B9D-57E6-BFF6-76AB-3CFF0D1E245B}"/>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70" name="Rectangle 169">
                <a:extLst>
                  <a:ext uri="{FF2B5EF4-FFF2-40B4-BE49-F238E27FC236}">
                    <a16:creationId xmlns:a16="http://schemas.microsoft.com/office/drawing/2014/main" id="{9E7F2AC6-908B-1052-0C26-EF7456903499}"/>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152" name="Group 151">
              <a:extLst>
                <a:ext uri="{FF2B5EF4-FFF2-40B4-BE49-F238E27FC236}">
                  <a16:creationId xmlns:a16="http://schemas.microsoft.com/office/drawing/2014/main" id="{B63B0AC5-5501-6D74-C80F-018D24F8D4F6}"/>
                </a:ext>
              </a:extLst>
            </p:cNvPr>
            <p:cNvGrpSpPr>
              <a:grpSpLocks noChangeAspect="1"/>
            </p:cNvGrpSpPr>
            <p:nvPr userDrawn="1"/>
          </p:nvGrpSpPr>
          <p:grpSpPr>
            <a:xfrm>
              <a:off x="7608854" y="1415912"/>
              <a:ext cx="804672" cy="792050"/>
              <a:chOff x="493227" y="255762"/>
              <a:chExt cx="678569" cy="667925"/>
            </a:xfrm>
          </p:grpSpPr>
          <p:grpSp>
            <p:nvGrpSpPr>
              <p:cNvPr id="164" name="Group 163">
                <a:extLst>
                  <a:ext uri="{FF2B5EF4-FFF2-40B4-BE49-F238E27FC236}">
                    <a16:creationId xmlns:a16="http://schemas.microsoft.com/office/drawing/2014/main" id="{42D6B11D-D498-60E4-1673-BAED61D63E2A}"/>
                  </a:ext>
                </a:extLst>
              </p:cNvPr>
              <p:cNvGrpSpPr/>
              <p:nvPr userDrawn="1"/>
            </p:nvGrpSpPr>
            <p:grpSpPr>
              <a:xfrm>
                <a:off x="493227" y="255762"/>
                <a:ext cx="678569" cy="667925"/>
                <a:chOff x="532340" y="1415912"/>
                <a:chExt cx="820110" cy="807246"/>
              </a:xfrm>
            </p:grpSpPr>
            <p:sp>
              <p:nvSpPr>
                <p:cNvPr id="166" name="Oval 165">
                  <a:extLst>
                    <a:ext uri="{FF2B5EF4-FFF2-40B4-BE49-F238E27FC236}">
                      <a16:creationId xmlns:a16="http://schemas.microsoft.com/office/drawing/2014/main" id="{87B2907D-2936-5C92-1261-8FE8E1332DFF}"/>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7" name="Rectangle 166">
                  <a:extLst>
                    <a:ext uri="{FF2B5EF4-FFF2-40B4-BE49-F238E27FC236}">
                      <a16:creationId xmlns:a16="http://schemas.microsoft.com/office/drawing/2014/main" id="{38AAA81C-61D0-C134-6413-F0B8EF05D0A9}"/>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165" name="Graphic 164">
                <a:extLst>
                  <a:ext uri="{FF2B5EF4-FFF2-40B4-BE49-F238E27FC236}">
                    <a16:creationId xmlns:a16="http://schemas.microsoft.com/office/drawing/2014/main" id="{86020C59-3CEF-AE16-3FB0-C75D55B4ED9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153" name="Group 152">
              <a:extLst>
                <a:ext uri="{FF2B5EF4-FFF2-40B4-BE49-F238E27FC236}">
                  <a16:creationId xmlns:a16="http://schemas.microsoft.com/office/drawing/2014/main" id="{2B455DD4-8C41-27CE-2DB6-8B6E878AFE52}"/>
                </a:ext>
              </a:extLst>
            </p:cNvPr>
            <p:cNvGrpSpPr>
              <a:grpSpLocks noChangeAspect="1"/>
            </p:cNvGrpSpPr>
            <p:nvPr userDrawn="1"/>
          </p:nvGrpSpPr>
          <p:grpSpPr>
            <a:xfrm>
              <a:off x="2894033" y="1415912"/>
              <a:ext cx="804672" cy="792329"/>
              <a:chOff x="493227" y="255527"/>
              <a:chExt cx="678569" cy="668160"/>
            </a:xfrm>
          </p:grpSpPr>
          <p:grpSp>
            <p:nvGrpSpPr>
              <p:cNvPr id="160" name="Group 159">
                <a:extLst>
                  <a:ext uri="{FF2B5EF4-FFF2-40B4-BE49-F238E27FC236}">
                    <a16:creationId xmlns:a16="http://schemas.microsoft.com/office/drawing/2014/main" id="{7759C305-FB32-A760-5D89-615B327093E1}"/>
                  </a:ext>
                </a:extLst>
              </p:cNvPr>
              <p:cNvGrpSpPr/>
              <p:nvPr userDrawn="1"/>
            </p:nvGrpSpPr>
            <p:grpSpPr>
              <a:xfrm>
                <a:off x="493227" y="255762"/>
                <a:ext cx="678569" cy="667925"/>
                <a:chOff x="532340" y="1415912"/>
                <a:chExt cx="820110" cy="807246"/>
              </a:xfrm>
            </p:grpSpPr>
            <p:sp>
              <p:nvSpPr>
                <p:cNvPr id="162" name="Oval 161">
                  <a:extLst>
                    <a:ext uri="{FF2B5EF4-FFF2-40B4-BE49-F238E27FC236}">
                      <a16:creationId xmlns:a16="http://schemas.microsoft.com/office/drawing/2014/main" id="{BF91D302-1B7A-AAF7-AC4A-0F108A1CDC66}"/>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3" name="Rectangle 162">
                  <a:extLst>
                    <a:ext uri="{FF2B5EF4-FFF2-40B4-BE49-F238E27FC236}">
                      <a16:creationId xmlns:a16="http://schemas.microsoft.com/office/drawing/2014/main" id="{52772A94-73B1-F461-0C69-228BC2D17719}"/>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61" name="Graphic 160">
                <a:extLst>
                  <a:ext uri="{FF2B5EF4-FFF2-40B4-BE49-F238E27FC236}">
                    <a16:creationId xmlns:a16="http://schemas.microsoft.com/office/drawing/2014/main" id="{A315EAA0-DC14-92DA-5A7F-D93DAE83D773}"/>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154" name="Group 153">
              <a:extLst>
                <a:ext uri="{FF2B5EF4-FFF2-40B4-BE49-F238E27FC236}">
                  <a16:creationId xmlns:a16="http://schemas.microsoft.com/office/drawing/2014/main" id="{4CA2BC29-DAE1-AFAF-2599-E79A45BE88E9}"/>
                </a:ext>
              </a:extLst>
            </p:cNvPr>
            <p:cNvGrpSpPr>
              <a:grpSpLocks noChangeAspect="1"/>
            </p:cNvGrpSpPr>
            <p:nvPr userDrawn="1"/>
          </p:nvGrpSpPr>
          <p:grpSpPr>
            <a:xfrm>
              <a:off x="5251443" y="1415912"/>
              <a:ext cx="804672" cy="799859"/>
              <a:chOff x="493227" y="249177"/>
              <a:chExt cx="678569" cy="674510"/>
            </a:xfrm>
          </p:grpSpPr>
          <p:grpSp>
            <p:nvGrpSpPr>
              <p:cNvPr id="156" name="Group 155">
                <a:extLst>
                  <a:ext uri="{FF2B5EF4-FFF2-40B4-BE49-F238E27FC236}">
                    <a16:creationId xmlns:a16="http://schemas.microsoft.com/office/drawing/2014/main" id="{7BD20E08-6477-14BC-1E6D-145649D22E9E}"/>
                  </a:ext>
                </a:extLst>
              </p:cNvPr>
              <p:cNvGrpSpPr/>
              <p:nvPr userDrawn="1"/>
            </p:nvGrpSpPr>
            <p:grpSpPr>
              <a:xfrm>
                <a:off x="493227" y="255762"/>
                <a:ext cx="678569" cy="667925"/>
                <a:chOff x="532340" y="1415912"/>
                <a:chExt cx="820110" cy="807246"/>
              </a:xfrm>
            </p:grpSpPr>
            <p:sp>
              <p:nvSpPr>
                <p:cNvPr id="158" name="Oval 157">
                  <a:extLst>
                    <a:ext uri="{FF2B5EF4-FFF2-40B4-BE49-F238E27FC236}">
                      <a16:creationId xmlns:a16="http://schemas.microsoft.com/office/drawing/2014/main" id="{1C4042C2-11D7-FB72-694E-D5C41DB45948}"/>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59" name="Rectangle 158">
                  <a:extLst>
                    <a:ext uri="{FF2B5EF4-FFF2-40B4-BE49-F238E27FC236}">
                      <a16:creationId xmlns:a16="http://schemas.microsoft.com/office/drawing/2014/main" id="{FE20D24D-BD06-95EA-C283-7F9459C0E491}"/>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57" name="Graphic 156">
                <a:extLst>
                  <a:ext uri="{FF2B5EF4-FFF2-40B4-BE49-F238E27FC236}">
                    <a16:creationId xmlns:a16="http://schemas.microsoft.com/office/drawing/2014/main" id="{C86396B8-09BE-A9B0-3A5E-AE317794FAC4}"/>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155" name="Rectangle 154">
              <a:extLst>
                <a:ext uri="{FF2B5EF4-FFF2-40B4-BE49-F238E27FC236}">
                  <a16:creationId xmlns:a16="http://schemas.microsoft.com/office/drawing/2014/main" id="{D5F861F6-0D19-9854-2CD2-67ACC1EDCBC3}"/>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Espace réservé du numéro de diapositive 25"/>
          <p:cNvSpPr>
            <a:spLocks noGrp="1"/>
          </p:cNvSpPr>
          <p:nvPr>
            <p:ph type="sldNum" sz="quarter" idx="16"/>
          </p:nvPr>
        </p:nvSpPr>
        <p:spPr/>
        <p:txBody>
          <a:bodyPr/>
          <a:lstStyle/>
          <a:p>
            <a:fld id="{980E94A8-0648-D043-B8F7-3AFA110B04BE}" type="slidenum">
              <a:rPr lang="fr-FR" smtClean="0"/>
              <a:pPr/>
              <a:t>‹#›</a:t>
            </a:fld>
            <a:endParaRPr lang="fr-FR" dirty="0"/>
          </a:p>
        </p:txBody>
      </p:sp>
      <p:sp>
        <p:nvSpPr>
          <p:cNvPr id="8" name="Rounded Rectangle 7">
            <a:extLst>
              <a:ext uri="{FF2B5EF4-FFF2-40B4-BE49-F238E27FC236}">
                <a16:creationId xmlns:a16="http://schemas.microsoft.com/office/drawing/2014/main" id="{34D952B5-B454-F141-BE13-E9C10FE63B8E}"/>
              </a:ext>
            </a:extLst>
          </p:cNvPr>
          <p:cNvSpPr/>
          <p:nvPr userDrawn="1"/>
        </p:nvSpPr>
        <p:spPr>
          <a:xfrm>
            <a:off x="365445" y="189215"/>
            <a:ext cx="8413110" cy="11867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B99837FD-EA02-D94E-AA04-BDD4C9FE4C40}"/>
              </a:ext>
            </a:extLst>
          </p:cNvPr>
          <p:cNvSpPr/>
          <p:nvPr userDrawn="1"/>
        </p:nvSpPr>
        <p:spPr>
          <a:xfrm>
            <a:off x="365445" y="994552"/>
            <a:ext cx="8412795" cy="3898178"/>
          </a:xfrm>
          <a:custGeom>
            <a:avLst/>
            <a:gdLst>
              <a:gd name="connsiteX0" fmla="*/ 0 w 8412795"/>
              <a:gd name="connsiteY0" fmla="*/ 0 h 3904546"/>
              <a:gd name="connsiteX1" fmla="*/ 115496 w 8412795"/>
              <a:gd name="connsiteY1" fmla="*/ 0 h 3904546"/>
              <a:gd name="connsiteX2" fmla="*/ 8296984 w 8412795"/>
              <a:gd name="connsiteY2" fmla="*/ 0 h 3904546"/>
              <a:gd name="connsiteX3" fmla="*/ 8412795 w 8412795"/>
              <a:gd name="connsiteY3" fmla="*/ 0 h 3904546"/>
              <a:gd name="connsiteX4" fmla="*/ 8412795 w 8412795"/>
              <a:gd name="connsiteY4" fmla="*/ 450558 h 3904546"/>
              <a:gd name="connsiteX5" fmla="*/ 8412480 w 8412795"/>
              <a:gd name="connsiteY5" fmla="*/ 450558 h 3904546"/>
              <a:gd name="connsiteX6" fmla="*/ 8412480 w 8412795"/>
              <a:gd name="connsiteY6" fmla="*/ 3789050 h 3904546"/>
              <a:gd name="connsiteX7" fmla="*/ 8296984 w 8412795"/>
              <a:gd name="connsiteY7" fmla="*/ 3904546 h 3904546"/>
              <a:gd name="connsiteX8" fmla="*/ 115496 w 8412795"/>
              <a:gd name="connsiteY8" fmla="*/ 3904546 h 3904546"/>
              <a:gd name="connsiteX9" fmla="*/ 0 w 8412795"/>
              <a:gd name="connsiteY9" fmla="*/ 3789050 h 3904546"/>
              <a:gd name="connsiteX10" fmla="*/ 0 w 8412795"/>
              <a:gd name="connsiteY10" fmla="*/ 450558 h 3904546"/>
              <a:gd name="connsiteX11" fmla="*/ 0 w 8412795"/>
              <a:gd name="connsiteY11" fmla="*/ 115496 h 39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2795" h="3904546">
                <a:moveTo>
                  <a:pt x="0" y="0"/>
                </a:moveTo>
                <a:lnTo>
                  <a:pt x="115496" y="0"/>
                </a:lnTo>
                <a:lnTo>
                  <a:pt x="8296984" y="0"/>
                </a:lnTo>
                <a:lnTo>
                  <a:pt x="8412795" y="0"/>
                </a:lnTo>
                <a:lnTo>
                  <a:pt x="8412795" y="450558"/>
                </a:lnTo>
                <a:lnTo>
                  <a:pt x="8412480" y="450558"/>
                </a:lnTo>
                <a:lnTo>
                  <a:pt x="8412480" y="3789050"/>
                </a:lnTo>
                <a:cubicBezTo>
                  <a:pt x="8412480" y="3852837"/>
                  <a:pt x="8360771" y="3904546"/>
                  <a:pt x="8296984" y="3904546"/>
                </a:cubicBezTo>
                <a:lnTo>
                  <a:pt x="115496" y="3904546"/>
                </a:lnTo>
                <a:cubicBezTo>
                  <a:pt x="51709" y="3904546"/>
                  <a:pt x="0" y="3852837"/>
                  <a:pt x="0" y="3789050"/>
                </a:cubicBezTo>
                <a:lnTo>
                  <a:pt x="0" y="450558"/>
                </a:lnTo>
                <a:lnTo>
                  <a:pt x="0" y="115496"/>
                </a:lnTo>
                <a:close/>
              </a:path>
            </a:pathLst>
          </a:custGeom>
          <a:gradFill>
            <a:gsLst>
              <a:gs pos="50000">
                <a:schemeClr val="bg1"/>
              </a:gs>
              <a:gs pos="100000">
                <a:schemeClr val="bg1">
                  <a:lumMod val="95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Title 1">
            <a:extLst>
              <a:ext uri="{FF2B5EF4-FFF2-40B4-BE49-F238E27FC236}">
                <a16:creationId xmlns:a16="http://schemas.microsoft.com/office/drawing/2014/main" id="{2EAB9BEB-F4B2-B959-0BE1-D2FFF99FE37C}"/>
              </a:ext>
            </a:extLst>
          </p:cNvPr>
          <p:cNvSpPr>
            <a:spLocks noGrp="1"/>
          </p:cNvSpPr>
          <p:nvPr>
            <p:ph type="title" hasCustomPrompt="1"/>
          </p:nvPr>
        </p:nvSpPr>
        <p:spPr>
          <a:xfrm>
            <a:off x="520140" y="404228"/>
            <a:ext cx="6987161" cy="387798"/>
          </a:xfrm>
        </p:spPr>
        <p:txBody>
          <a:bodyPr/>
          <a:lstStyle>
            <a:lvl1pPr>
              <a:defRPr>
                <a:solidFill>
                  <a:schemeClr val="bg1"/>
                </a:solidFill>
              </a:defRPr>
            </a:lvl1pPr>
          </a:lstStyle>
          <a:p>
            <a:r>
              <a:rPr lang="en-US" noProof="0"/>
              <a:t>Text slide – 1 column, 28 pts</a:t>
            </a:r>
            <a:endParaRPr lang="en-US"/>
          </a:p>
        </p:txBody>
      </p:sp>
      <p:sp>
        <p:nvSpPr>
          <p:cNvPr id="114" name="Rounded Rectangle 113">
            <a:extLst>
              <a:ext uri="{FF2B5EF4-FFF2-40B4-BE49-F238E27FC236}">
                <a16:creationId xmlns:a16="http://schemas.microsoft.com/office/drawing/2014/main" id="{4A272111-ACF4-DDDE-BAED-15221F0C7D0F}"/>
              </a:ext>
            </a:extLst>
          </p:cNvPr>
          <p:cNvSpPr/>
          <p:nvPr userDrawn="1"/>
        </p:nvSpPr>
        <p:spPr>
          <a:xfrm>
            <a:off x="7652414" y="420767"/>
            <a:ext cx="989509"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HOME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15" name="Content Placeholder 2">
            <a:extLst>
              <a:ext uri="{FF2B5EF4-FFF2-40B4-BE49-F238E27FC236}">
                <a16:creationId xmlns:a16="http://schemas.microsoft.com/office/drawing/2014/main" id="{112EDE16-3E6A-4678-9502-B0620356DD93}"/>
              </a:ext>
            </a:extLst>
          </p:cNvPr>
          <p:cNvSpPr>
            <a:spLocks noGrp="1"/>
          </p:cNvSpPr>
          <p:nvPr>
            <p:ph idx="13" hasCustomPrompt="1"/>
          </p:nvPr>
        </p:nvSpPr>
        <p:spPr>
          <a:xfrm>
            <a:off x="614723" y="1851852"/>
            <a:ext cx="7870057" cy="2843973"/>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a:t>
            </a:r>
            <a:r>
              <a:rPr lang="en-US" noProof="0" err="1"/>
              <a:t>pts</a:t>
            </a:r>
            <a:endParaRPr lang="en-US" noProof="0"/>
          </a:p>
        </p:txBody>
      </p:sp>
      <p:grpSp>
        <p:nvGrpSpPr>
          <p:cNvPr id="123" name="Group 122">
            <a:extLst>
              <a:ext uri="{FF2B5EF4-FFF2-40B4-BE49-F238E27FC236}">
                <a16:creationId xmlns:a16="http://schemas.microsoft.com/office/drawing/2014/main" id="{2EAE9265-6246-6A88-362E-94E65823B379}"/>
              </a:ext>
            </a:extLst>
          </p:cNvPr>
          <p:cNvGrpSpPr/>
          <p:nvPr userDrawn="1"/>
        </p:nvGrpSpPr>
        <p:grpSpPr>
          <a:xfrm>
            <a:off x="7749220" y="503807"/>
            <a:ext cx="200269" cy="200269"/>
            <a:chOff x="4192437" y="4163683"/>
            <a:chExt cx="258792" cy="258792"/>
          </a:xfrm>
          <a:effectLst>
            <a:outerShdw blurRad="50800" dist="38100" dir="2700000" algn="tl" rotWithShape="0">
              <a:prstClr val="black">
                <a:alpha val="30956"/>
              </a:prstClr>
            </a:outerShdw>
          </a:effectLst>
        </p:grpSpPr>
        <p:sp>
          <p:nvSpPr>
            <p:cNvPr id="124" name="Oval 123">
              <a:extLst>
                <a:ext uri="{FF2B5EF4-FFF2-40B4-BE49-F238E27FC236}">
                  <a16:creationId xmlns:a16="http://schemas.microsoft.com/office/drawing/2014/main" id="{539792FE-7447-0984-D7B2-31A7D6A5BC8D}"/>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5" name="Group 124">
              <a:extLst>
                <a:ext uri="{FF2B5EF4-FFF2-40B4-BE49-F238E27FC236}">
                  <a16:creationId xmlns:a16="http://schemas.microsoft.com/office/drawing/2014/main" id="{DFE052CA-FA0D-EB6A-23C0-76A038948958}"/>
                </a:ext>
              </a:extLst>
            </p:cNvPr>
            <p:cNvGrpSpPr/>
            <p:nvPr/>
          </p:nvGrpSpPr>
          <p:grpSpPr>
            <a:xfrm>
              <a:off x="4247730" y="4218976"/>
              <a:ext cx="148207" cy="148207"/>
              <a:chOff x="3545686" y="2398143"/>
              <a:chExt cx="333555" cy="333555"/>
            </a:xfrm>
          </p:grpSpPr>
          <p:cxnSp>
            <p:nvCxnSpPr>
              <p:cNvPr id="126" name="Straight Connector 125">
                <a:extLst>
                  <a:ext uri="{FF2B5EF4-FFF2-40B4-BE49-F238E27FC236}">
                    <a16:creationId xmlns:a16="http://schemas.microsoft.com/office/drawing/2014/main" id="{A1CF1D4C-D239-3C82-2C09-2A582BFBCAED}"/>
                  </a:ext>
                </a:extLst>
              </p:cNvPr>
              <p:cNvCxnSpPr>
                <a:cxnSpLocks/>
              </p:cNvCxnSpPr>
              <p:nvPr/>
            </p:nvCxnSpPr>
            <p:spPr>
              <a:xfrm>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EA236AE4-1242-4A9D-5D28-17AB314D6C06}"/>
                  </a:ext>
                </a:extLst>
              </p:cNvPr>
              <p:cNvCxnSpPr>
                <a:cxnSpLocks/>
              </p:cNvCxnSpPr>
              <p:nvPr/>
            </p:nvCxnSpPr>
            <p:spPr>
              <a:xfrm rot="5400000">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23" name="Footer Placeholder 4">
            <a:extLst>
              <a:ext uri="{FF2B5EF4-FFF2-40B4-BE49-F238E27FC236}">
                <a16:creationId xmlns:a16="http://schemas.microsoft.com/office/drawing/2014/main" id="{BFC9D33F-3C42-733E-EE35-8A974EE72111}"/>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grpSp>
        <p:nvGrpSpPr>
          <p:cNvPr id="20" name="Group 19">
            <a:extLst>
              <a:ext uri="{FF2B5EF4-FFF2-40B4-BE49-F238E27FC236}">
                <a16:creationId xmlns:a16="http://schemas.microsoft.com/office/drawing/2014/main" id="{CFA7CC85-830A-2CF2-1A49-4E32121C7B08}"/>
              </a:ext>
            </a:extLst>
          </p:cNvPr>
          <p:cNvGrpSpPr/>
          <p:nvPr userDrawn="1"/>
        </p:nvGrpSpPr>
        <p:grpSpPr>
          <a:xfrm>
            <a:off x="367575" y="993866"/>
            <a:ext cx="8402351" cy="638013"/>
            <a:chOff x="375889" y="993866"/>
            <a:chExt cx="6604823" cy="638013"/>
          </a:xfrm>
        </p:grpSpPr>
        <p:sp>
          <p:nvSpPr>
            <p:cNvPr id="21" name="Freeform 23">
              <a:extLst>
                <a:ext uri="{FF2B5EF4-FFF2-40B4-BE49-F238E27FC236}">
                  <a16:creationId xmlns:a16="http://schemas.microsoft.com/office/drawing/2014/main" id="{31732A09-BEDE-0AC3-D3D5-5F4F96F96B4F}"/>
                </a:ext>
              </a:extLst>
            </p:cNvPr>
            <p:cNvSpPr/>
            <p:nvPr/>
          </p:nvSpPr>
          <p:spPr>
            <a:xfrm>
              <a:off x="5328774"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22" name="Freeform 31">
              <a:extLst>
                <a:ext uri="{FF2B5EF4-FFF2-40B4-BE49-F238E27FC236}">
                  <a16:creationId xmlns:a16="http://schemas.microsoft.com/office/drawing/2014/main" id="{7F58E4C5-29B7-4955-6A63-196F04787B19}"/>
                </a:ext>
              </a:extLst>
            </p:cNvPr>
            <p:cNvSpPr/>
            <p:nvPr/>
          </p:nvSpPr>
          <p:spPr>
            <a:xfrm>
              <a:off x="201674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25" name="Freeform 34">
              <a:extLst>
                <a:ext uri="{FF2B5EF4-FFF2-40B4-BE49-F238E27FC236}">
                  <a16:creationId xmlns:a16="http://schemas.microsoft.com/office/drawing/2014/main" id="{8A4D9429-FB5B-7317-BDB0-5D62DA759C8E}"/>
                </a:ext>
              </a:extLst>
            </p:cNvPr>
            <p:cNvSpPr/>
            <p:nvPr/>
          </p:nvSpPr>
          <p:spPr>
            <a:xfrm>
              <a:off x="3667170"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defTabSz="914217"/>
              <a:endParaRPr lang="en-US" sz="1400" dirty="0">
                <a:solidFill>
                  <a:schemeClr val="bg1"/>
                </a:solidFill>
              </a:endParaRPr>
            </a:p>
          </p:txBody>
        </p:sp>
        <p:sp>
          <p:nvSpPr>
            <p:cNvPr id="27" name="Freeform 27">
              <a:extLst>
                <a:ext uri="{FF2B5EF4-FFF2-40B4-BE49-F238E27FC236}">
                  <a16:creationId xmlns:a16="http://schemas.microsoft.com/office/drawing/2014/main" id="{CCF929E6-D427-ED54-3385-07C1F79BD61D}"/>
                </a:ext>
              </a:extLst>
            </p:cNvPr>
            <p:cNvSpPr/>
            <p:nvPr/>
          </p:nvSpPr>
          <p:spPr>
            <a:xfrm>
              <a:off x="375889"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b="1" dirty="0">
                <a:solidFill>
                  <a:schemeClr val="bg1"/>
                </a:solidFill>
              </a:endParaRPr>
            </a:p>
          </p:txBody>
        </p:sp>
      </p:grpSp>
    </p:spTree>
    <p:extLst>
      <p:ext uri="{BB962C8B-B14F-4D97-AF65-F5344CB8AC3E}">
        <p14:creationId xmlns:p14="http://schemas.microsoft.com/office/powerpoint/2010/main" val="2896884537"/>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ontenu 1 colonn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95F1BA3-8F9F-6F6B-4B60-5FF9F08F843E}"/>
              </a:ext>
            </a:extLst>
          </p:cNvPr>
          <p:cNvGrpSpPr/>
          <p:nvPr userDrawn="1"/>
        </p:nvGrpSpPr>
        <p:grpSpPr>
          <a:xfrm>
            <a:off x="0" y="0"/>
            <a:ext cx="9144000" cy="5143500"/>
            <a:chOff x="0" y="0"/>
            <a:chExt cx="9144000" cy="5143500"/>
          </a:xfrm>
        </p:grpSpPr>
        <p:sp>
          <p:nvSpPr>
            <p:cNvPr id="13" name="Rounded Rectangle 12">
              <a:extLst>
                <a:ext uri="{FF2B5EF4-FFF2-40B4-BE49-F238E27FC236}">
                  <a16:creationId xmlns:a16="http://schemas.microsoft.com/office/drawing/2014/main" id="{0E295109-D1D2-D117-2B24-F2A08CF48D19}"/>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14" name="Straight Connector 13">
              <a:extLst>
                <a:ext uri="{FF2B5EF4-FFF2-40B4-BE49-F238E27FC236}">
                  <a16:creationId xmlns:a16="http://schemas.microsoft.com/office/drawing/2014/main" id="{AE5D0674-9055-964F-6AFA-31F30E86871B}"/>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15" name="Text Placeholder 4">
              <a:extLst>
                <a:ext uri="{FF2B5EF4-FFF2-40B4-BE49-F238E27FC236}">
                  <a16:creationId xmlns:a16="http://schemas.microsoft.com/office/drawing/2014/main" id="{0CB54A49-B932-49D6-07E3-5AC7343C18B0}"/>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16" name="Rectangle 15">
              <a:extLst>
                <a:ext uri="{FF2B5EF4-FFF2-40B4-BE49-F238E27FC236}">
                  <a16:creationId xmlns:a16="http://schemas.microsoft.com/office/drawing/2014/main" id="{0C541611-1570-31A2-DA21-FEF5B989DB5D}"/>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7" name="Straight Connector 16">
              <a:extLst>
                <a:ext uri="{FF2B5EF4-FFF2-40B4-BE49-F238E27FC236}">
                  <a16:creationId xmlns:a16="http://schemas.microsoft.com/office/drawing/2014/main" id="{30355252-0CCA-18D2-AD7B-6B47A5F34623}"/>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32" name="Oval 31">
              <a:extLst>
                <a:ext uri="{FF2B5EF4-FFF2-40B4-BE49-F238E27FC236}">
                  <a16:creationId xmlns:a16="http://schemas.microsoft.com/office/drawing/2014/main" id="{267FD14D-F6CC-500F-19EA-FD31D00249C1}"/>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33" name="Chevron 32">
              <a:extLst>
                <a:ext uri="{FF2B5EF4-FFF2-40B4-BE49-F238E27FC236}">
                  <a16:creationId xmlns:a16="http://schemas.microsoft.com/office/drawing/2014/main" id="{283EF79C-ACFC-88EF-2155-51966DAAA49C}"/>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4" name="Text Placeholder 4">
              <a:extLst>
                <a:ext uri="{FF2B5EF4-FFF2-40B4-BE49-F238E27FC236}">
                  <a16:creationId xmlns:a16="http://schemas.microsoft.com/office/drawing/2014/main" id="{4C42C4A5-EF0E-6BBF-4D50-F59ED2757E3E}"/>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115" name="Rectangle 114">
              <a:extLst>
                <a:ext uri="{FF2B5EF4-FFF2-40B4-BE49-F238E27FC236}">
                  <a16:creationId xmlns:a16="http://schemas.microsoft.com/office/drawing/2014/main" id="{652C86DD-E5CB-7F84-9F05-0DACF8FE7744}"/>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6" name="Straight Connector 115">
              <a:extLst>
                <a:ext uri="{FF2B5EF4-FFF2-40B4-BE49-F238E27FC236}">
                  <a16:creationId xmlns:a16="http://schemas.microsoft.com/office/drawing/2014/main" id="{CC4E4B32-8D5F-862D-F7F3-7A8FF5D0ACF4}"/>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117" name="Oval 116">
              <a:extLst>
                <a:ext uri="{FF2B5EF4-FFF2-40B4-BE49-F238E27FC236}">
                  <a16:creationId xmlns:a16="http://schemas.microsoft.com/office/drawing/2014/main" id="{CB9D65CF-55BF-263E-69A4-7C6C6D094E5F}"/>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8" name="Chevron 117">
              <a:extLst>
                <a:ext uri="{FF2B5EF4-FFF2-40B4-BE49-F238E27FC236}">
                  <a16:creationId xmlns:a16="http://schemas.microsoft.com/office/drawing/2014/main" id="{D756F170-0C14-05E4-5B73-5C31733E8522}"/>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9" name="Text Placeholder 4">
              <a:extLst>
                <a:ext uri="{FF2B5EF4-FFF2-40B4-BE49-F238E27FC236}">
                  <a16:creationId xmlns:a16="http://schemas.microsoft.com/office/drawing/2014/main" id="{0B917158-3118-5C1D-1B34-0040794D2EF5}"/>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120" name="Rectangle 119">
              <a:extLst>
                <a:ext uri="{FF2B5EF4-FFF2-40B4-BE49-F238E27FC236}">
                  <a16:creationId xmlns:a16="http://schemas.microsoft.com/office/drawing/2014/main" id="{0C648E4D-F4EB-B0A3-D7E1-2BA40F99A053}"/>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1" name="Straight Connector 120">
              <a:extLst>
                <a:ext uri="{FF2B5EF4-FFF2-40B4-BE49-F238E27FC236}">
                  <a16:creationId xmlns:a16="http://schemas.microsoft.com/office/drawing/2014/main" id="{B11B9DD8-4369-A34F-7888-DAE11B06AC59}"/>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122" name="Oval 121">
              <a:extLst>
                <a:ext uri="{FF2B5EF4-FFF2-40B4-BE49-F238E27FC236}">
                  <a16:creationId xmlns:a16="http://schemas.microsoft.com/office/drawing/2014/main" id="{89C69FC4-5464-5E00-896E-318983E8B788}"/>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3" name="Chevron 122">
              <a:extLst>
                <a:ext uri="{FF2B5EF4-FFF2-40B4-BE49-F238E27FC236}">
                  <a16:creationId xmlns:a16="http://schemas.microsoft.com/office/drawing/2014/main" id="{36D51624-2B32-5C65-2D30-48A75A28531A}"/>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4" name="Text Placeholder 4">
              <a:extLst>
                <a:ext uri="{FF2B5EF4-FFF2-40B4-BE49-F238E27FC236}">
                  <a16:creationId xmlns:a16="http://schemas.microsoft.com/office/drawing/2014/main" id="{A15DBDE6-AB43-A3D0-6725-3C6E91786AB2}"/>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125" name="Rectangle 124">
              <a:extLst>
                <a:ext uri="{FF2B5EF4-FFF2-40B4-BE49-F238E27FC236}">
                  <a16:creationId xmlns:a16="http://schemas.microsoft.com/office/drawing/2014/main" id="{B76BB84C-0B11-BDDE-CF63-0FF729B46874}"/>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6" name="Straight Connector 125">
              <a:extLst>
                <a:ext uri="{FF2B5EF4-FFF2-40B4-BE49-F238E27FC236}">
                  <a16:creationId xmlns:a16="http://schemas.microsoft.com/office/drawing/2014/main" id="{2CC7D6EA-4006-F510-6103-432663BA197A}"/>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127" name="Oval 126">
              <a:extLst>
                <a:ext uri="{FF2B5EF4-FFF2-40B4-BE49-F238E27FC236}">
                  <a16:creationId xmlns:a16="http://schemas.microsoft.com/office/drawing/2014/main" id="{798B9ED9-773C-AC48-7F8B-268CA1BA1F22}"/>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8" name="Chevron 127">
              <a:extLst>
                <a:ext uri="{FF2B5EF4-FFF2-40B4-BE49-F238E27FC236}">
                  <a16:creationId xmlns:a16="http://schemas.microsoft.com/office/drawing/2014/main" id="{BB5F4D48-C4CE-8DBB-86CE-07A056DE756A}"/>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9" name="Text Placeholder 4">
              <a:extLst>
                <a:ext uri="{FF2B5EF4-FFF2-40B4-BE49-F238E27FC236}">
                  <a16:creationId xmlns:a16="http://schemas.microsoft.com/office/drawing/2014/main" id="{0F2FF136-D1A3-E3D9-288F-6933D8087A64}"/>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130" name="Rectangle 129">
              <a:extLst>
                <a:ext uri="{FF2B5EF4-FFF2-40B4-BE49-F238E27FC236}">
                  <a16:creationId xmlns:a16="http://schemas.microsoft.com/office/drawing/2014/main" id="{B49BBCC9-6F40-3735-82A5-F96077EBE5B7}"/>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1" name="Straight Connector 130">
              <a:extLst>
                <a:ext uri="{FF2B5EF4-FFF2-40B4-BE49-F238E27FC236}">
                  <a16:creationId xmlns:a16="http://schemas.microsoft.com/office/drawing/2014/main" id="{F5082AFB-6D79-FC22-6AA5-E3E516CE340F}"/>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132" name="Oval 131">
              <a:extLst>
                <a:ext uri="{FF2B5EF4-FFF2-40B4-BE49-F238E27FC236}">
                  <a16:creationId xmlns:a16="http://schemas.microsoft.com/office/drawing/2014/main" id="{0E7852F5-1426-A367-5EA9-A8BEBAD7C4DE}"/>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3" name="Chevron 132">
              <a:extLst>
                <a:ext uri="{FF2B5EF4-FFF2-40B4-BE49-F238E27FC236}">
                  <a16:creationId xmlns:a16="http://schemas.microsoft.com/office/drawing/2014/main" id="{8D031D84-27D9-CEB0-1DF2-2C8622B1F064}"/>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4" name="Text Placeholder 4">
              <a:extLst>
                <a:ext uri="{FF2B5EF4-FFF2-40B4-BE49-F238E27FC236}">
                  <a16:creationId xmlns:a16="http://schemas.microsoft.com/office/drawing/2014/main" id="{5E990F68-CC7A-442E-4269-4A1624C8473C}"/>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135" name="Group 134">
              <a:extLst>
                <a:ext uri="{FF2B5EF4-FFF2-40B4-BE49-F238E27FC236}">
                  <a16:creationId xmlns:a16="http://schemas.microsoft.com/office/drawing/2014/main" id="{14FB4CCA-6904-36F0-84BF-FB0C6A8438F0}"/>
                </a:ext>
              </a:extLst>
            </p:cNvPr>
            <p:cNvGrpSpPr/>
            <p:nvPr/>
          </p:nvGrpSpPr>
          <p:grpSpPr>
            <a:xfrm flipV="1">
              <a:off x="6687178" y="2176027"/>
              <a:ext cx="298538" cy="643309"/>
              <a:chOff x="791926" y="2038206"/>
              <a:chExt cx="394853" cy="850855"/>
            </a:xfrm>
          </p:grpSpPr>
          <p:sp>
            <p:nvSpPr>
              <p:cNvPr id="187" name="Rectangle 186">
                <a:extLst>
                  <a:ext uri="{FF2B5EF4-FFF2-40B4-BE49-F238E27FC236}">
                    <a16:creationId xmlns:a16="http://schemas.microsoft.com/office/drawing/2014/main" id="{61ABE6AF-332B-856D-BBC1-2AD4D358A29D}"/>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88" name="Straight Connector 187">
                <a:extLst>
                  <a:ext uri="{FF2B5EF4-FFF2-40B4-BE49-F238E27FC236}">
                    <a16:creationId xmlns:a16="http://schemas.microsoft.com/office/drawing/2014/main" id="{6EDA863A-7157-7048-9F9A-A630DC00389E}"/>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136" name="Group 135">
              <a:extLst>
                <a:ext uri="{FF2B5EF4-FFF2-40B4-BE49-F238E27FC236}">
                  <a16:creationId xmlns:a16="http://schemas.microsoft.com/office/drawing/2014/main" id="{447A94FA-8F93-112B-BEC9-CB2F1E93740F}"/>
                </a:ext>
              </a:extLst>
            </p:cNvPr>
            <p:cNvGrpSpPr>
              <a:grpSpLocks noChangeAspect="1"/>
            </p:cNvGrpSpPr>
            <p:nvPr/>
          </p:nvGrpSpPr>
          <p:grpSpPr>
            <a:xfrm flipV="1">
              <a:off x="6732658" y="2296749"/>
              <a:ext cx="207578" cy="207406"/>
              <a:chOff x="1447166" y="1649508"/>
              <a:chExt cx="541880" cy="541880"/>
            </a:xfrm>
          </p:grpSpPr>
          <p:sp>
            <p:nvSpPr>
              <p:cNvPr id="185" name="Oval 184">
                <a:extLst>
                  <a:ext uri="{FF2B5EF4-FFF2-40B4-BE49-F238E27FC236}">
                    <a16:creationId xmlns:a16="http://schemas.microsoft.com/office/drawing/2014/main" id="{F07CA055-363A-B598-7718-1803FCC8D364}"/>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86" name="Chevron 185">
                <a:extLst>
                  <a:ext uri="{FF2B5EF4-FFF2-40B4-BE49-F238E27FC236}">
                    <a16:creationId xmlns:a16="http://schemas.microsoft.com/office/drawing/2014/main" id="{F38C79F8-8EDB-4E22-17A8-3B363CA2ADB7}"/>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37" name="Text Placeholder 4">
              <a:extLst>
                <a:ext uri="{FF2B5EF4-FFF2-40B4-BE49-F238E27FC236}">
                  <a16:creationId xmlns:a16="http://schemas.microsoft.com/office/drawing/2014/main" id="{24F121E0-F402-E3C4-8693-18537F140E8D}"/>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138" name="Rectangle 137">
              <a:extLst>
                <a:ext uri="{FF2B5EF4-FFF2-40B4-BE49-F238E27FC236}">
                  <a16:creationId xmlns:a16="http://schemas.microsoft.com/office/drawing/2014/main" id="{4424DC7C-12BC-C9E8-FE62-67850AC4A792}"/>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9" name="Straight Connector 138">
              <a:extLst>
                <a:ext uri="{FF2B5EF4-FFF2-40B4-BE49-F238E27FC236}">
                  <a16:creationId xmlns:a16="http://schemas.microsoft.com/office/drawing/2014/main" id="{63D15931-AEC8-102E-C124-EE9EE69AF9F5}"/>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140" name="Oval 139">
              <a:extLst>
                <a:ext uri="{FF2B5EF4-FFF2-40B4-BE49-F238E27FC236}">
                  <a16:creationId xmlns:a16="http://schemas.microsoft.com/office/drawing/2014/main" id="{4368D45E-F985-C977-D8F9-CF3CE60069B4}"/>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1" name="Chevron 140">
              <a:extLst>
                <a:ext uri="{FF2B5EF4-FFF2-40B4-BE49-F238E27FC236}">
                  <a16:creationId xmlns:a16="http://schemas.microsoft.com/office/drawing/2014/main" id="{DE581E2D-E2A9-FE50-48FE-144C6FBABFC6}"/>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2" name="Rectangle 141">
              <a:extLst>
                <a:ext uri="{FF2B5EF4-FFF2-40B4-BE49-F238E27FC236}">
                  <a16:creationId xmlns:a16="http://schemas.microsoft.com/office/drawing/2014/main" id="{D43D014F-BBC3-D45C-DA5F-6FD3480978C2}"/>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43" name="Group 142">
              <a:extLst>
                <a:ext uri="{FF2B5EF4-FFF2-40B4-BE49-F238E27FC236}">
                  <a16:creationId xmlns:a16="http://schemas.microsoft.com/office/drawing/2014/main" id="{82FE1D4C-DB45-E86D-D3A5-585463A92411}"/>
                </a:ext>
              </a:extLst>
            </p:cNvPr>
            <p:cNvGrpSpPr/>
            <p:nvPr/>
          </p:nvGrpSpPr>
          <p:grpSpPr>
            <a:xfrm>
              <a:off x="6597018" y="3893131"/>
              <a:ext cx="548096" cy="548640"/>
              <a:chOff x="8325809" y="3863151"/>
              <a:chExt cx="548096" cy="548640"/>
            </a:xfrm>
          </p:grpSpPr>
          <p:sp>
            <p:nvSpPr>
              <p:cNvPr id="183" name="Oval 182">
                <a:extLst>
                  <a:ext uri="{FF2B5EF4-FFF2-40B4-BE49-F238E27FC236}">
                    <a16:creationId xmlns:a16="http://schemas.microsoft.com/office/drawing/2014/main" id="{7F45A877-D6AF-083C-4D11-79CB38D66434}"/>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4" name="Freeform 24">
                <a:extLst>
                  <a:ext uri="{FF2B5EF4-FFF2-40B4-BE49-F238E27FC236}">
                    <a16:creationId xmlns:a16="http://schemas.microsoft.com/office/drawing/2014/main" id="{8CD9D7EF-9155-9FD2-FD2D-62CD766EDA16}"/>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144" name="Group 143">
              <a:extLst>
                <a:ext uri="{FF2B5EF4-FFF2-40B4-BE49-F238E27FC236}">
                  <a16:creationId xmlns:a16="http://schemas.microsoft.com/office/drawing/2014/main" id="{AC7700DF-2673-FFF4-0DD7-287C1E752084}"/>
                </a:ext>
              </a:extLst>
            </p:cNvPr>
            <p:cNvGrpSpPr/>
            <p:nvPr/>
          </p:nvGrpSpPr>
          <p:grpSpPr>
            <a:xfrm>
              <a:off x="178655" y="3893131"/>
              <a:ext cx="548096" cy="548640"/>
              <a:chOff x="178655" y="3863151"/>
              <a:chExt cx="548096" cy="548640"/>
            </a:xfrm>
          </p:grpSpPr>
          <p:sp>
            <p:nvSpPr>
              <p:cNvPr id="181" name="Oval 180">
                <a:extLst>
                  <a:ext uri="{FF2B5EF4-FFF2-40B4-BE49-F238E27FC236}">
                    <a16:creationId xmlns:a16="http://schemas.microsoft.com/office/drawing/2014/main" id="{C04FAE8E-9106-DFF7-EA3B-00C9CD9994DF}"/>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2" name="Freeform 218">
                <a:extLst>
                  <a:ext uri="{FF2B5EF4-FFF2-40B4-BE49-F238E27FC236}">
                    <a16:creationId xmlns:a16="http://schemas.microsoft.com/office/drawing/2014/main" id="{3C7EDC4E-8D05-EF79-91BD-F642DBECE1AE}"/>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145" name="TextBox 144">
              <a:extLst>
                <a:ext uri="{FF2B5EF4-FFF2-40B4-BE49-F238E27FC236}">
                  <a16:creationId xmlns:a16="http://schemas.microsoft.com/office/drawing/2014/main" id="{CD1A23D1-3737-5EFD-BC2B-21991EFD878A}"/>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146" name="TextBox 145">
              <a:extLst>
                <a:ext uri="{FF2B5EF4-FFF2-40B4-BE49-F238E27FC236}">
                  <a16:creationId xmlns:a16="http://schemas.microsoft.com/office/drawing/2014/main" id="{4CA57F9C-7743-2B51-D5E5-D055A7078797}"/>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147" name="Group 146">
              <a:extLst>
                <a:ext uri="{FF2B5EF4-FFF2-40B4-BE49-F238E27FC236}">
                  <a16:creationId xmlns:a16="http://schemas.microsoft.com/office/drawing/2014/main" id="{4A943840-2EAB-0BEE-A190-0C4F59E4D8E0}"/>
                </a:ext>
              </a:extLst>
            </p:cNvPr>
            <p:cNvGrpSpPr>
              <a:grpSpLocks noChangeAspect="1"/>
            </p:cNvGrpSpPr>
            <p:nvPr/>
          </p:nvGrpSpPr>
          <p:grpSpPr>
            <a:xfrm>
              <a:off x="1715328" y="2579818"/>
              <a:ext cx="804672" cy="792329"/>
              <a:chOff x="493227" y="255527"/>
              <a:chExt cx="678569" cy="668160"/>
            </a:xfrm>
          </p:grpSpPr>
          <p:sp>
            <p:nvSpPr>
              <p:cNvPr id="178" name="Oval 177">
                <a:extLst>
                  <a:ext uri="{FF2B5EF4-FFF2-40B4-BE49-F238E27FC236}">
                    <a16:creationId xmlns:a16="http://schemas.microsoft.com/office/drawing/2014/main" id="{C86374BB-EFB7-9A3B-36A7-46615F0D9D65}"/>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9" name="Rectangle 178">
                <a:extLst>
                  <a:ext uri="{FF2B5EF4-FFF2-40B4-BE49-F238E27FC236}">
                    <a16:creationId xmlns:a16="http://schemas.microsoft.com/office/drawing/2014/main" id="{4246E0F4-B187-D4EC-A085-B185716301EB}"/>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80" name="Graphic 179">
                <a:extLst>
                  <a:ext uri="{FF2B5EF4-FFF2-40B4-BE49-F238E27FC236}">
                    <a16:creationId xmlns:a16="http://schemas.microsoft.com/office/drawing/2014/main" id="{B0D42F98-EF13-DADC-6DFB-C12DF7CD799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148" name="Group 147">
              <a:extLst>
                <a:ext uri="{FF2B5EF4-FFF2-40B4-BE49-F238E27FC236}">
                  <a16:creationId xmlns:a16="http://schemas.microsoft.com/office/drawing/2014/main" id="{790EE3AD-B950-E7E9-294F-72FAB9E521AA}"/>
                </a:ext>
              </a:extLst>
            </p:cNvPr>
            <p:cNvGrpSpPr>
              <a:grpSpLocks noChangeAspect="1"/>
            </p:cNvGrpSpPr>
            <p:nvPr/>
          </p:nvGrpSpPr>
          <p:grpSpPr>
            <a:xfrm>
              <a:off x="6430148" y="2579818"/>
              <a:ext cx="804672" cy="792050"/>
              <a:chOff x="493227" y="255762"/>
              <a:chExt cx="678569" cy="667925"/>
            </a:xfrm>
          </p:grpSpPr>
          <p:grpSp>
            <p:nvGrpSpPr>
              <p:cNvPr id="174" name="Group 173">
                <a:extLst>
                  <a:ext uri="{FF2B5EF4-FFF2-40B4-BE49-F238E27FC236}">
                    <a16:creationId xmlns:a16="http://schemas.microsoft.com/office/drawing/2014/main" id="{631978D0-2CD1-9486-72FB-873D610F1E10}"/>
                  </a:ext>
                </a:extLst>
              </p:cNvPr>
              <p:cNvGrpSpPr/>
              <p:nvPr userDrawn="1"/>
            </p:nvGrpSpPr>
            <p:grpSpPr>
              <a:xfrm>
                <a:off x="493227" y="255762"/>
                <a:ext cx="678569" cy="667925"/>
                <a:chOff x="532340" y="1415912"/>
                <a:chExt cx="820110" cy="807246"/>
              </a:xfrm>
            </p:grpSpPr>
            <p:sp>
              <p:nvSpPr>
                <p:cNvPr id="176" name="Oval 175">
                  <a:extLst>
                    <a:ext uri="{FF2B5EF4-FFF2-40B4-BE49-F238E27FC236}">
                      <a16:creationId xmlns:a16="http://schemas.microsoft.com/office/drawing/2014/main" id="{251D3E43-FD69-C7E6-A36F-367A45C50335}"/>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7" name="Rectangle 176">
                  <a:extLst>
                    <a:ext uri="{FF2B5EF4-FFF2-40B4-BE49-F238E27FC236}">
                      <a16:creationId xmlns:a16="http://schemas.microsoft.com/office/drawing/2014/main" id="{41D70503-5D9B-7A5E-09E9-8994C532E80A}"/>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175" name="Graphic 174">
                <a:extLst>
                  <a:ext uri="{FF2B5EF4-FFF2-40B4-BE49-F238E27FC236}">
                    <a16:creationId xmlns:a16="http://schemas.microsoft.com/office/drawing/2014/main" id="{1995B753-5653-E60D-4E7A-AB059C10EB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149" name="Group 148">
              <a:extLst>
                <a:ext uri="{FF2B5EF4-FFF2-40B4-BE49-F238E27FC236}">
                  <a16:creationId xmlns:a16="http://schemas.microsoft.com/office/drawing/2014/main" id="{A7BF889E-1237-42F6-6341-72438441D418}"/>
                </a:ext>
              </a:extLst>
            </p:cNvPr>
            <p:cNvGrpSpPr/>
            <p:nvPr/>
          </p:nvGrpSpPr>
          <p:grpSpPr>
            <a:xfrm>
              <a:off x="4072738" y="2579818"/>
              <a:ext cx="804672" cy="792050"/>
              <a:chOff x="4019256" y="5485171"/>
              <a:chExt cx="804672" cy="792050"/>
            </a:xfrm>
          </p:grpSpPr>
          <p:grpSp>
            <p:nvGrpSpPr>
              <p:cNvPr id="170" name="Group 169">
                <a:extLst>
                  <a:ext uri="{FF2B5EF4-FFF2-40B4-BE49-F238E27FC236}">
                    <a16:creationId xmlns:a16="http://schemas.microsoft.com/office/drawing/2014/main" id="{B4762442-4DF0-497D-36D3-EBF4C2FA7227}"/>
                  </a:ext>
                </a:extLst>
              </p:cNvPr>
              <p:cNvGrpSpPr/>
              <p:nvPr userDrawn="1"/>
            </p:nvGrpSpPr>
            <p:grpSpPr>
              <a:xfrm>
                <a:off x="4019256" y="5485171"/>
                <a:ext cx="804672" cy="792050"/>
                <a:chOff x="532340" y="1415912"/>
                <a:chExt cx="820110" cy="807246"/>
              </a:xfrm>
            </p:grpSpPr>
            <p:sp>
              <p:nvSpPr>
                <p:cNvPr id="172" name="Oval 171">
                  <a:extLst>
                    <a:ext uri="{FF2B5EF4-FFF2-40B4-BE49-F238E27FC236}">
                      <a16:creationId xmlns:a16="http://schemas.microsoft.com/office/drawing/2014/main" id="{CC8B6976-5EFB-1873-0940-3907D3308DF4}"/>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3" name="Rectangle 172">
                  <a:extLst>
                    <a:ext uri="{FF2B5EF4-FFF2-40B4-BE49-F238E27FC236}">
                      <a16:creationId xmlns:a16="http://schemas.microsoft.com/office/drawing/2014/main" id="{5243487E-C040-CCE8-91A6-D1090D87C032}"/>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71" name="Graphic 170">
                <a:extLst>
                  <a:ext uri="{FF2B5EF4-FFF2-40B4-BE49-F238E27FC236}">
                    <a16:creationId xmlns:a16="http://schemas.microsoft.com/office/drawing/2014/main" id="{3C74E3E3-DD6B-AF9B-CD52-869B5349D1B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150" name="Group 149">
              <a:extLst>
                <a:ext uri="{FF2B5EF4-FFF2-40B4-BE49-F238E27FC236}">
                  <a16:creationId xmlns:a16="http://schemas.microsoft.com/office/drawing/2014/main" id="{2FB92006-E781-3BF8-1D33-D251AE9D68D9}"/>
                </a:ext>
              </a:extLst>
            </p:cNvPr>
            <p:cNvGrpSpPr>
              <a:grpSpLocks noChangeAspect="1"/>
            </p:cNvGrpSpPr>
            <p:nvPr userDrawn="1"/>
          </p:nvGrpSpPr>
          <p:grpSpPr>
            <a:xfrm>
              <a:off x="536623" y="1415912"/>
              <a:ext cx="804672" cy="792050"/>
              <a:chOff x="532340" y="1415912"/>
              <a:chExt cx="820110" cy="807246"/>
            </a:xfrm>
          </p:grpSpPr>
          <p:sp>
            <p:nvSpPr>
              <p:cNvPr id="167" name="Oval 166">
                <a:extLst>
                  <a:ext uri="{FF2B5EF4-FFF2-40B4-BE49-F238E27FC236}">
                    <a16:creationId xmlns:a16="http://schemas.microsoft.com/office/drawing/2014/main" id="{E274A918-A07F-99F4-13C0-BDB598675014}"/>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68" name="Graphic 167">
                <a:extLst>
                  <a:ext uri="{FF2B5EF4-FFF2-40B4-BE49-F238E27FC236}">
                    <a16:creationId xmlns:a16="http://schemas.microsoft.com/office/drawing/2014/main" id="{89A0C212-7DF4-0491-D9FB-3F84DA0A85F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69" name="Rectangle 168">
                <a:extLst>
                  <a:ext uri="{FF2B5EF4-FFF2-40B4-BE49-F238E27FC236}">
                    <a16:creationId xmlns:a16="http://schemas.microsoft.com/office/drawing/2014/main" id="{DD61EBFE-4366-CC7E-7CD8-ABDB7251B2F9}"/>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151" name="Group 150">
              <a:extLst>
                <a:ext uri="{FF2B5EF4-FFF2-40B4-BE49-F238E27FC236}">
                  <a16:creationId xmlns:a16="http://schemas.microsoft.com/office/drawing/2014/main" id="{1BE83DA5-C57D-1F3D-EBD2-769640ACB573}"/>
                </a:ext>
              </a:extLst>
            </p:cNvPr>
            <p:cNvGrpSpPr>
              <a:grpSpLocks noChangeAspect="1"/>
            </p:cNvGrpSpPr>
            <p:nvPr userDrawn="1"/>
          </p:nvGrpSpPr>
          <p:grpSpPr>
            <a:xfrm>
              <a:off x="7608854" y="1415912"/>
              <a:ext cx="804672" cy="792050"/>
              <a:chOff x="493227" y="255762"/>
              <a:chExt cx="678569" cy="667925"/>
            </a:xfrm>
          </p:grpSpPr>
          <p:grpSp>
            <p:nvGrpSpPr>
              <p:cNvPr id="163" name="Group 162">
                <a:extLst>
                  <a:ext uri="{FF2B5EF4-FFF2-40B4-BE49-F238E27FC236}">
                    <a16:creationId xmlns:a16="http://schemas.microsoft.com/office/drawing/2014/main" id="{47533746-DC67-E500-AC68-C163DED54EE1}"/>
                  </a:ext>
                </a:extLst>
              </p:cNvPr>
              <p:cNvGrpSpPr/>
              <p:nvPr userDrawn="1"/>
            </p:nvGrpSpPr>
            <p:grpSpPr>
              <a:xfrm>
                <a:off x="493227" y="255762"/>
                <a:ext cx="678569" cy="667925"/>
                <a:chOff x="532340" y="1415912"/>
                <a:chExt cx="820110" cy="807246"/>
              </a:xfrm>
            </p:grpSpPr>
            <p:sp>
              <p:nvSpPr>
                <p:cNvPr id="165" name="Oval 164">
                  <a:extLst>
                    <a:ext uri="{FF2B5EF4-FFF2-40B4-BE49-F238E27FC236}">
                      <a16:creationId xmlns:a16="http://schemas.microsoft.com/office/drawing/2014/main" id="{9F495EA5-CC07-0E77-5259-370016F60923}"/>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6" name="Rectangle 165">
                  <a:extLst>
                    <a:ext uri="{FF2B5EF4-FFF2-40B4-BE49-F238E27FC236}">
                      <a16:creationId xmlns:a16="http://schemas.microsoft.com/office/drawing/2014/main" id="{EDD3D8AF-8DB0-DA7B-FCC3-169C847847EE}"/>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164" name="Graphic 163">
                <a:extLst>
                  <a:ext uri="{FF2B5EF4-FFF2-40B4-BE49-F238E27FC236}">
                    <a16:creationId xmlns:a16="http://schemas.microsoft.com/office/drawing/2014/main" id="{5468782F-B872-E278-09B9-329844A6520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152" name="Group 151">
              <a:extLst>
                <a:ext uri="{FF2B5EF4-FFF2-40B4-BE49-F238E27FC236}">
                  <a16:creationId xmlns:a16="http://schemas.microsoft.com/office/drawing/2014/main" id="{C231DC16-EE1C-AAEF-7B52-95BDC2F3C226}"/>
                </a:ext>
              </a:extLst>
            </p:cNvPr>
            <p:cNvGrpSpPr>
              <a:grpSpLocks noChangeAspect="1"/>
            </p:cNvGrpSpPr>
            <p:nvPr userDrawn="1"/>
          </p:nvGrpSpPr>
          <p:grpSpPr>
            <a:xfrm>
              <a:off x="2894033" y="1415912"/>
              <a:ext cx="804672" cy="792329"/>
              <a:chOff x="493227" y="255527"/>
              <a:chExt cx="678569" cy="668160"/>
            </a:xfrm>
          </p:grpSpPr>
          <p:grpSp>
            <p:nvGrpSpPr>
              <p:cNvPr id="159" name="Group 158">
                <a:extLst>
                  <a:ext uri="{FF2B5EF4-FFF2-40B4-BE49-F238E27FC236}">
                    <a16:creationId xmlns:a16="http://schemas.microsoft.com/office/drawing/2014/main" id="{0AB4EA9E-236F-A1AA-135E-843C62B02906}"/>
                  </a:ext>
                </a:extLst>
              </p:cNvPr>
              <p:cNvGrpSpPr/>
              <p:nvPr userDrawn="1"/>
            </p:nvGrpSpPr>
            <p:grpSpPr>
              <a:xfrm>
                <a:off x="493227" y="255762"/>
                <a:ext cx="678569" cy="667925"/>
                <a:chOff x="532340" y="1415912"/>
                <a:chExt cx="820110" cy="807246"/>
              </a:xfrm>
            </p:grpSpPr>
            <p:sp>
              <p:nvSpPr>
                <p:cNvPr id="161" name="Oval 160">
                  <a:extLst>
                    <a:ext uri="{FF2B5EF4-FFF2-40B4-BE49-F238E27FC236}">
                      <a16:creationId xmlns:a16="http://schemas.microsoft.com/office/drawing/2014/main" id="{2914C358-BA75-9491-6EED-51A23BCBAD0A}"/>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2" name="Rectangle 161">
                  <a:extLst>
                    <a:ext uri="{FF2B5EF4-FFF2-40B4-BE49-F238E27FC236}">
                      <a16:creationId xmlns:a16="http://schemas.microsoft.com/office/drawing/2014/main" id="{006513BA-5CA6-1D16-95F1-A1560AD82501}"/>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60" name="Graphic 159">
                <a:extLst>
                  <a:ext uri="{FF2B5EF4-FFF2-40B4-BE49-F238E27FC236}">
                    <a16:creationId xmlns:a16="http://schemas.microsoft.com/office/drawing/2014/main" id="{FFB0933B-ED14-3D9C-1D13-0460CE6FD5EB}"/>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153" name="Group 152">
              <a:extLst>
                <a:ext uri="{FF2B5EF4-FFF2-40B4-BE49-F238E27FC236}">
                  <a16:creationId xmlns:a16="http://schemas.microsoft.com/office/drawing/2014/main" id="{335D88BD-4271-F011-240D-4307CCDFD243}"/>
                </a:ext>
              </a:extLst>
            </p:cNvPr>
            <p:cNvGrpSpPr>
              <a:grpSpLocks noChangeAspect="1"/>
            </p:cNvGrpSpPr>
            <p:nvPr userDrawn="1"/>
          </p:nvGrpSpPr>
          <p:grpSpPr>
            <a:xfrm>
              <a:off x="5251443" y="1415912"/>
              <a:ext cx="804672" cy="799859"/>
              <a:chOff x="493227" y="249177"/>
              <a:chExt cx="678569" cy="674510"/>
            </a:xfrm>
          </p:grpSpPr>
          <p:grpSp>
            <p:nvGrpSpPr>
              <p:cNvPr id="155" name="Group 154">
                <a:extLst>
                  <a:ext uri="{FF2B5EF4-FFF2-40B4-BE49-F238E27FC236}">
                    <a16:creationId xmlns:a16="http://schemas.microsoft.com/office/drawing/2014/main" id="{DC566543-F235-67DF-2A32-5467E7FEC81F}"/>
                  </a:ext>
                </a:extLst>
              </p:cNvPr>
              <p:cNvGrpSpPr/>
              <p:nvPr userDrawn="1"/>
            </p:nvGrpSpPr>
            <p:grpSpPr>
              <a:xfrm>
                <a:off x="493227" y="255762"/>
                <a:ext cx="678569" cy="667925"/>
                <a:chOff x="532340" y="1415912"/>
                <a:chExt cx="820110" cy="807246"/>
              </a:xfrm>
            </p:grpSpPr>
            <p:sp>
              <p:nvSpPr>
                <p:cNvPr id="157" name="Oval 156">
                  <a:extLst>
                    <a:ext uri="{FF2B5EF4-FFF2-40B4-BE49-F238E27FC236}">
                      <a16:creationId xmlns:a16="http://schemas.microsoft.com/office/drawing/2014/main" id="{C46AEDFB-4348-0BB1-4E18-EFEFA86C01A5}"/>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58" name="Rectangle 157">
                  <a:extLst>
                    <a:ext uri="{FF2B5EF4-FFF2-40B4-BE49-F238E27FC236}">
                      <a16:creationId xmlns:a16="http://schemas.microsoft.com/office/drawing/2014/main" id="{A2D58CAD-49B3-85B8-96FF-075E59DE1728}"/>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56" name="Graphic 155">
                <a:extLst>
                  <a:ext uri="{FF2B5EF4-FFF2-40B4-BE49-F238E27FC236}">
                    <a16:creationId xmlns:a16="http://schemas.microsoft.com/office/drawing/2014/main" id="{F4A074D5-428B-EEA4-709F-D6C6D7D03365}"/>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154" name="Rectangle 153">
              <a:extLst>
                <a:ext uri="{FF2B5EF4-FFF2-40B4-BE49-F238E27FC236}">
                  <a16:creationId xmlns:a16="http://schemas.microsoft.com/office/drawing/2014/main" id="{A58F7E5F-C3A3-3DF8-8274-7C97AE205E3D}"/>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ounded Rectangle 7">
            <a:extLst>
              <a:ext uri="{FF2B5EF4-FFF2-40B4-BE49-F238E27FC236}">
                <a16:creationId xmlns:a16="http://schemas.microsoft.com/office/drawing/2014/main" id="{34D952B5-B454-F141-BE13-E9C10FE63B8E}"/>
              </a:ext>
            </a:extLst>
          </p:cNvPr>
          <p:cNvSpPr/>
          <p:nvPr userDrawn="1"/>
        </p:nvSpPr>
        <p:spPr>
          <a:xfrm>
            <a:off x="365445" y="189215"/>
            <a:ext cx="8413110" cy="11867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B99837FD-EA02-D94E-AA04-BDD4C9FE4C40}"/>
              </a:ext>
            </a:extLst>
          </p:cNvPr>
          <p:cNvSpPr/>
          <p:nvPr userDrawn="1"/>
        </p:nvSpPr>
        <p:spPr>
          <a:xfrm>
            <a:off x="365445" y="994552"/>
            <a:ext cx="8412795" cy="3898178"/>
          </a:xfrm>
          <a:custGeom>
            <a:avLst/>
            <a:gdLst>
              <a:gd name="connsiteX0" fmla="*/ 0 w 8412795"/>
              <a:gd name="connsiteY0" fmla="*/ 0 h 3904546"/>
              <a:gd name="connsiteX1" fmla="*/ 115496 w 8412795"/>
              <a:gd name="connsiteY1" fmla="*/ 0 h 3904546"/>
              <a:gd name="connsiteX2" fmla="*/ 8296984 w 8412795"/>
              <a:gd name="connsiteY2" fmla="*/ 0 h 3904546"/>
              <a:gd name="connsiteX3" fmla="*/ 8412795 w 8412795"/>
              <a:gd name="connsiteY3" fmla="*/ 0 h 3904546"/>
              <a:gd name="connsiteX4" fmla="*/ 8412795 w 8412795"/>
              <a:gd name="connsiteY4" fmla="*/ 450558 h 3904546"/>
              <a:gd name="connsiteX5" fmla="*/ 8412480 w 8412795"/>
              <a:gd name="connsiteY5" fmla="*/ 450558 h 3904546"/>
              <a:gd name="connsiteX6" fmla="*/ 8412480 w 8412795"/>
              <a:gd name="connsiteY6" fmla="*/ 3789050 h 3904546"/>
              <a:gd name="connsiteX7" fmla="*/ 8296984 w 8412795"/>
              <a:gd name="connsiteY7" fmla="*/ 3904546 h 3904546"/>
              <a:gd name="connsiteX8" fmla="*/ 115496 w 8412795"/>
              <a:gd name="connsiteY8" fmla="*/ 3904546 h 3904546"/>
              <a:gd name="connsiteX9" fmla="*/ 0 w 8412795"/>
              <a:gd name="connsiteY9" fmla="*/ 3789050 h 3904546"/>
              <a:gd name="connsiteX10" fmla="*/ 0 w 8412795"/>
              <a:gd name="connsiteY10" fmla="*/ 450558 h 3904546"/>
              <a:gd name="connsiteX11" fmla="*/ 0 w 8412795"/>
              <a:gd name="connsiteY11" fmla="*/ 115496 h 39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2795" h="3904546">
                <a:moveTo>
                  <a:pt x="0" y="0"/>
                </a:moveTo>
                <a:lnTo>
                  <a:pt x="115496" y="0"/>
                </a:lnTo>
                <a:lnTo>
                  <a:pt x="8296984" y="0"/>
                </a:lnTo>
                <a:lnTo>
                  <a:pt x="8412795" y="0"/>
                </a:lnTo>
                <a:lnTo>
                  <a:pt x="8412795" y="450558"/>
                </a:lnTo>
                <a:lnTo>
                  <a:pt x="8412480" y="450558"/>
                </a:lnTo>
                <a:lnTo>
                  <a:pt x="8412480" y="3789050"/>
                </a:lnTo>
                <a:cubicBezTo>
                  <a:pt x="8412480" y="3852837"/>
                  <a:pt x="8360771" y="3904546"/>
                  <a:pt x="8296984" y="3904546"/>
                </a:cubicBezTo>
                <a:lnTo>
                  <a:pt x="115496" y="3904546"/>
                </a:lnTo>
                <a:cubicBezTo>
                  <a:pt x="51709" y="3904546"/>
                  <a:pt x="0" y="3852837"/>
                  <a:pt x="0" y="3789050"/>
                </a:cubicBezTo>
                <a:lnTo>
                  <a:pt x="0" y="450558"/>
                </a:lnTo>
                <a:lnTo>
                  <a:pt x="0" y="115496"/>
                </a:lnTo>
                <a:close/>
              </a:path>
            </a:pathLst>
          </a:custGeom>
          <a:gradFill>
            <a:gsLst>
              <a:gs pos="50000">
                <a:schemeClr val="bg1"/>
              </a:gs>
              <a:gs pos="100000">
                <a:schemeClr val="bg1">
                  <a:lumMod val="95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Title 1">
            <a:extLst>
              <a:ext uri="{FF2B5EF4-FFF2-40B4-BE49-F238E27FC236}">
                <a16:creationId xmlns:a16="http://schemas.microsoft.com/office/drawing/2014/main" id="{EC16B1CA-F922-E279-4C20-E83343B14BDC}"/>
              </a:ext>
            </a:extLst>
          </p:cNvPr>
          <p:cNvSpPr>
            <a:spLocks noGrp="1"/>
          </p:cNvSpPr>
          <p:nvPr>
            <p:ph type="title" hasCustomPrompt="1"/>
          </p:nvPr>
        </p:nvSpPr>
        <p:spPr>
          <a:xfrm>
            <a:off x="520140" y="404228"/>
            <a:ext cx="6987161" cy="387798"/>
          </a:xfrm>
        </p:spPr>
        <p:txBody>
          <a:bodyPr/>
          <a:lstStyle>
            <a:lvl1pPr>
              <a:defRPr>
                <a:solidFill>
                  <a:schemeClr val="bg1"/>
                </a:solidFill>
              </a:defRPr>
            </a:lvl1pPr>
          </a:lstStyle>
          <a:p>
            <a:r>
              <a:rPr lang="en-US" noProof="0"/>
              <a:t>Text slide – 1 column, 28 pts</a:t>
            </a:r>
            <a:endParaRPr lang="en-US"/>
          </a:p>
        </p:txBody>
      </p:sp>
      <p:sp>
        <p:nvSpPr>
          <p:cNvPr id="12" name="Rounded Rectangle 11">
            <a:extLst>
              <a:ext uri="{FF2B5EF4-FFF2-40B4-BE49-F238E27FC236}">
                <a16:creationId xmlns:a16="http://schemas.microsoft.com/office/drawing/2014/main" id="{CA7E698C-E1DA-D900-0A53-83CE11D913B7}"/>
              </a:ext>
            </a:extLst>
          </p:cNvPr>
          <p:cNvSpPr/>
          <p:nvPr userDrawn="1"/>
        </p:nvSpPr>
        <p:spPr>
          <a:xfrm>
            <a:off x="7652414" y="420767"/>
            <a:ext cx="989509"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HOME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Content Placeholder 2">
            <a:extLst>
              <a:ext uri="{FF2B5EF4-FFF2-40B4-BE49-F238E27FC236}">
                <a16:creationId xmlns:a16="http://schemas.microsoft.com/office/drawing/2014/main" id="{ED107B4B-F7D5-91B4-A8D0-05609C4E7028}"/>
              </a:ext>
            </a:extLst>
          </p:cNvPr>
          <p:cNvSpPr>
            <a:spLocks noGrp="1"/>
          </p:cNvSpPr>
          <p:nvPr>
            <p:ph idx="13" hasCustomPrompt="1"/>
          </p:nvPr>
        </p:nvSpPr>
        <p:spPr>
          <a:xfrm>
            <a:off x="614723" y="1851852"/>
            <a:ext cx="7870057" cy="2843973"/>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a:t>
            </a:r>
            <a:r>
              <a:rPr lang="en-US" noProof="0" err="1"/>
              <a:t>pts</a:t>
            </a:r>
            <a:endParaRPr lang="en-US" noProof="0"/>
          </a:p>
        </p:txBody>
      </p:sp>
      <p:grpSp>
        <p:nvGrpSpPr>
          <p:cNvPr id="19" name="Group 18">
            <a:extLst>
              <a:ext uri="{FF2B5EF4-FFF2-40B4-BE49-F238E27FC236}">
                <a16:creationId xmlns:a16="http://schemas.microsoft.com/office/drawing/2014/main" id="{C1F3E867-FE8D-C8A4-124B-A5D86444E94C}"/>
              </a:ext>
            </a:extLst>
          </p:cNvPr>
          <p:cNvGrpSpPr/>
          <p:nvPr userDrawn="1"/>
        </p:nvGrpSpPr>
        <p:grpSpPr>
          <a:xfrm>
            <a:off x="7749220" y="503807"/>
            <a:ext cx="200269" cy="200269"/>
            <a:chOff x="4192437" y="4163683"/>
            <a:chExt cx="258792" cy="258792"/>
          </a:xfrm>
          <a:effectLst>
            <a:outerShdw blurRad="50800" dist="38100" dir="2700000" algn="tl" rotWithShape="0">
              <a:prstClr val="black">
                <a:alpha val="30956"/>
              </a:prstClr>
            </a:outerShdw>
          </a:effectLst>
        </p:grpSpPr>
        <p:sp>
          <p:nvSpPr>
            <p:cNvPr id="24" name="Oval 23">
              <a:extLst>
                <a:ext uri="{FF2B5EF4-FFF2-40B4-BE49-F238E27FC236}">
                  <a16:creationId xmlns:a16="http://schemas.microsoft.com/office/drawing/2014/main" id="{6FDF2568-849C-E061-77C5-7E1D452E06B8}"/>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4311C6A4-88EB-C35F-6A92-C5C6F6F34E2D}"/>
                </a:ext>
              </a:extLst>
            </p:cNvPr>
            <p:cNvGrpSpPr/>
            <p:nvPr/>
          </p:nvGrpSpPr>
          <p:grpSpPr>
            <a:xfrm>
              <a:off x="4247730" y="4218976"/>
              <a:ext cx="148207" cy="148207"/>
              <a:chOff x="3545686" y="2398143"/>
              <a:chExt cx="333555" cy="333555"/>
            </a:xfrm>
          </p:grpSpPr>
          <p:cxnSp>
            <p:nvCxnSpPr>
              <p:cNvPr id="28" name="Straight Connector 27">
                <a:extLst>
                  <a:ext uri="{FF2B5EF4-FFF2-40B4-BE49-F238E27FC236}">
                    <a16:creationId xmlns:a16="http://schemas.microsoft.com/office/drawing/2014/main" id="{162E1157-505D-F5A9-C8FA-602A5D069757}"/>
                  </a:ext>
                </a:extLst>
              </p:cNvPr>
              <p:cNvCxnSpPr>
                <a:cxnSpLocks/>
              </p:cNvCxnSpPr>
              <p:nvPr/>
            </p:nvCxnSpPr>
            <p:spPr>
              <a:xfrm>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96C0FC9-95BD-A168-80F6-C103496D333A}"/>
                  </a:ext>
                </a:extLst>
              </p:cNvPr>
              <p:cNvCxnSpPr>
                <a:cxnSpLocks/>
              </p:cNvCxnSpPr>
              <p:nvPr/>
            </p:nvCxnSpPr>
            <p:spPr>
              <a:xfrm rot="5400000">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23" name="Footer Placeholder 4">
            <a:extLst>
              <a:ext uri="{FF2B5EF4-FFF2-40B4-BE49-F238E27FC236}">
                <a16:creationId xmlns:a16="http://schemas.microsoft.com/office/drawing/2014/main" id="{F6D3C54E-6BDB-7108-CCCC-3F86DEC0E53B}"/>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grpSp>
        <p:nvGrpSpPr>
          <p:cNvPr id="20" name="Group 19">
            <a:extLst>
              <a:ext uri="{FF2B5EF4-FFF2-40B4-BE49-F238E27FC236}">
                <a16:creationId xmlns:a16="http://schemas.microsoft.com/office/drawing/2014/main" id="{7682EF2F-573B-0009-EA3B-3B43526DFF65}"/>
              </a:ext>
            </a:extLst>
          </p:cNvPr>
          <p:cNvGrpSpPr/>
          <p:nvPr userDrawn="1"/>
        </p:nvGrpSpPr>
        <p:grpSpPr>
          <a:xfrm>
            <a:off x="367575" y="993866"/>
            <a:ext cx="8402351" cy="638013"/>
            <a:chOff x="375889" y="993866"/>
            <a:chExt cx="6604823" cy="638013"/>
          </a:xfrm>
        </p:grpSpPr>
        <p:sp>
          <p:nvSpPr>
            <p:cNvPr id="21" name="Freeform 23">
              <a:extLst>
                <a:ext uri="{FF2B5EF4-FFF2-40B4-BE49-F238E27FC236}">
                  <a16:creationId xmlns:a16="http://schemas.microsoft.com/office/drawing/2014/main" id="{B2B961D3-A9AE-2430-AA72-5CB0B7627433}"/>
                </a:ext>
              </a:extLst>
            </p:cNvPr>
            <p:cNvSpPr/>
            <p:nvPr/>
          </p:nvSpPr>
          <p:spPr>
            <a:xfrm>
              <a:off x="5328774"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22" name="Freeform 31">
              <a:extLst>
                <a:ext uri="{FF2B5EF4-FFF2-40B4-BE49-F238E27FC236}">
                  <a16:creationId xmlns:a16="http://schemas.microsoft.com/office/drawing/2014/main" id="{641C1742-899D-1BAA-5089-E8F6F2ED2859}"/>
                </a:ext>
              </a:extLst>
            </p:cNvPr>
            <p:cNvSpPr/>
            <p:nvPr/>
          </p:nvSpPr>
          <p:spPr>
            <a:xfrm>
              <a:off x="201674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25" name="Freeform 34">
              <a:extLst>
                <a:ext uri="{FF2B5EF4-FFF2-40B4-BE49-F238E27FC236}">
                  <a16:creationId xmlns:a16="http://schemas.microsoft.com/office/drawing/2014/main" id="{A66C6EAD-E1DA-A1B6-7DDA-6616FD851E14}"/>
                </a:ext>
              </a:extLst>
            </p:cNvPr>
            <p:cNvSpPr/>
            <p:nvPr/>
          </p:nvSpPr>
          <p:spPr>
            <a:xfrm>
              <a:off x="3667170"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defTabSz="914217"/>
              <a:endParaRPr lang="en-US" sz="1400" dirty="0">
                <a:solidFill>
                  <a:schemeClr val="bg1"/>
                </a:solidFill>
              </a:endParaRPr>
            </a:p>
          </p:txBody>
        </p:sp>
        <p:sp>
          <p:nvSpPr>
            <p:cNvPr id="27" name="Freeform 27">
              <a:extLst>
                <a:ext uri="{FF2B5EF4-FFF2-40B4-BE49-F238E27FC236}">
                  <a16:creationId xmlns:a16="http://schemas.microsoft.com/office/drawing/2014/main" id="{E7E3D6A0-4CEA-996E-A561-06C13F05ADA6}"/>
                </a:ext>
              </a:extLst>
            </p:cNvPr>
            <p:cNvSpPr/>
            <p:nvPr/>
          </p:nvSpPr>
          <p:spPr>
            <a:xfrm>
              <a:off x="375889"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b="1" dirty="0">
                <a:solidFill>
                  <a:schemeClr val="bg1"/>
                </a:solidFill>
              </a:endParaRPr>
            </a:p>
          </p:txBody>
        </p:sp>
      </p:grpSp>
    </p:spTree>
    <p:extLst>
      <p:ext uri="{BB962C8B-B14F-4D97-AF65-F5344CB8AC3E}">
        <p14:creationId xmlns:p14="http://schemas.microsoft.com/office/powerpoint/2010/main" val="3113327903"/>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ontenu 1 colonn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E2C839B-EA1E-784A-1C93-66DA0752A5AF}"/>
              </a:ext>
            </a:extLst>
          </p:cNvPr>
          <p:cNvGrpSpPr/>
          <p:nvPr userDrawn="1"/>
        </p:nvGrpSpPr>
        <p:grpSpPr>
          <a:xfrm>
            <a:off x="0" y="0"/>
            <a:ext cx="9144000" cy="5143500"/>
            <a:chOff x="0" y="0"/>
            <a:chExt cx="9144000" cy="5143500"/>
          </a:xfrm>
        </p:grpSpPr>
        <p:sp>
          <p:nvSpPr>
            <p:cNvPr id="13" name="Rounded Rectangle 12">
              <a:extLst>
                <a:ext uri="{FF2B5EF4-FFF2-40B4-BE49-F238E27FC236}">
                  <a16:creationId xmlns:a16="http://schemas.microsoft.com/office/drawing/2014/main" id="{C069AB4D-AE1B-5BAE-BDBC-0493CC82C07D}"/>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14" name="Straight Connector 13">
              <a:extLst>
                <a:ext uri="{FF2B5EF4-FFF2-40B4-BE49-F238E27FC236}">
                  <a16:creationId xmlns:a16="http://schemas.microsoft.com/office/drawing/2014/main" id="{34280192-E0C9-0874-940E-2ABDB1C082DC}"/>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15" name="Text Placeholder 4">
              <a:extLst>
                <a:ext uri="{FF2B5EF4-FFF2-40B4-BE49-F238E27FC236}">
                  <a16:creationId xmlns:a16="http://schemas.microsoft.com/office/drawing/2014/main" id="{BC7689F3-0FF5-31C2-76FC-1CC2882158AD}"/>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16" name="Rectangle 15">
              <a:extLst>
                <a:ext uri="{FF2B5EF4-FFF2-40B4-BE49-F238E27FC236}">
                  <a16:creationId xmlns:a16="http://schemas.microsoft.com/office/drawing/2014/main" id="{E167EEFF-1248-63DF-92FB-E2D7673B170A}"/>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7" name="Straight Connector 16">
              <a:extLst>
                <a:ext uri="{FF2B5EF4-FFF2-40B4-BE49-F238E27FC236}">
                  <a16:creationId xmlns:a16="http://schemas.microsoft.com/office/drawing/2014/main" id="{6EBE1A33-1E04-7ECC-AD5F-32E453280D7C}"/>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32" name="Oval 31">
              <a:extLst>
                <a:ext uri="{FF2B5EF4-FFF2-40B4-BE49-F238E27FC236}">
                  <a16:creationId xmlns:a16="http://schemas.microsoft.com/office/drawing/2014/main" id="{D095282A-12EA-9271-213C-03236D05C825}"/>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33" name="Chevron 32">
              <a:extLst>
                <a:ext uri="{FF2B5EF4-FFF2-40B4-BE49-F238E27FC236}">
                  <a16:creationId xmlns:a16="http://schemas.microsoft.com/office/drawing/2014/main" id="{3EDAAFCA-103F-E266-E3A8-3BD6CD173614}"/>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4" name="Text Placeholder 4">
              <a:extLst>
                <a:ext uri="{FF2B5EF4-FFF2-40B4-BE49-F238E27FC236}">
                  <a16:creationId xmlns:a16="http://schemas.microsoft.com/office/drawing/2014/main" id="{8C60BF17-0BA4-C784-C8F1-0D55BA37D5E7}"/>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115" name="Rectangle 114">
              <a:extLst>
                <a:ext uri="{FF2B5EF4-FFF2-40B4-BE49-F238E27FC236}">
                  <a16:creationId xmlns:a16="http://schemas.microsoft.com/office/drawing/2014/main" id="{BD8767F8-9089-BB5E-F163-3CC143D77C4F}"/>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6" name="Straight Connector 115">
              <a:extLst>
                <a:ext uri="{FF2B5EF4-FFF2-40B4-BE49-F238E27FC236}">
                  <a16:creationId xmlns:a16="http://schemas.microsoft.com/office/drawing/2014/main" id="{93B7B740-41A9-F4B6-036C-6F6C9FD67F0E}"/>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117" name="Oval 116">
              <a:extLst>
                <a:ext uri="{FF2B5EF4-FFF2-40B4-BE49-F238E27FC236}">
                  <a16:creationId xmlns:a16="http://schemas.microsoft.com/office/drawing/2014/main" id="{E9489248-21D8-2931-56FB-53B91F096B54}"/>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8" name="Chevron 117">
              <a:extLst>
                <a:ext uri="{FF2B5EF4-FFF2-40B4-BE49-F238E27FC236}">
                  <a16:creationId xmlns:a16="http://schemas.microsoft.com/office/drawing/2014/main" id="{2DC8C240-1962-F8FF-A29E-4B48C71A7E62}"/>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9" name="Text Placeholder 4">
              <a:extLst>
                <a:ext uri="{FF2B5EF4-FFF2-40B4-BE49-F238E27FC236}">
                  <a16:creationId xmlns:a16="http://schemas.microsoft.com/office/drawing/2014/main" id="{E4209050-1D59-3F28-444D-14B9478AF18E}"/>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120" name="Rectangle 119">
              <a:extLst>
                <a:ext uri="{FF2B5EF4-FFF2-40B4-BE49-F238E27FC236}">
                  <a16:creationId xmlns:a16="http://schemas.microsoft.com/office/drawing/2014/main" id="{F66D2E62-20B8-F05A-7B5B-88744494722B}"/>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1" name="Straight Connector 120">
              <a:extLst>
                <a:ext uri="{FF2B5EF4-FFF2-40B4-BE49-F238E27FC236}">
                  <a16:creationId xmlns:a16="http://schemas.microsoft.com/office/drawing/2014/main" id="{A4995B63-675B-55EA-E4D5-AB0C337A48CA}"/>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122" name="Oval 121">
              <a:extLst>
                <a:ext uri="{FF2B5EF4-FFF2-40B4-BE49-F238E27FC236}">
                  <a16:creationId xmlns:a16="http://schemas.microsoft.com/office/drawing/2014/main" id="{C5B1A0BC-E5AA-C017-B71E-1464F04D7DAD}"/>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3" name="Chevron 122">
              <a:extLst>
                <a:ext uri="{FF2B5EF4-FFF2-40B4-BE49-F238E27FC236}">
                  <a16:creationId xmlns:a16="http://schemas.microsoft.com/office/drawing/2014/main" id="{EFE3AD67-181F-63B3-4D8D-50E1427E1645}"/>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4" name="Text Placeholder 4">
              <a:extLst>
                <a:ext uri="{FF2B5EF4-FFF2-40B4-BE49-F238E27FC236}">
                  <a16:creationId xmlns:a16="http://schemas.microsoft.com/office/drawing/2014/main" id="{1726DBCD-E8D8-88F6-7F0C-7E20631B7991}"/>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125" name="Rectangle 124">
              <a:extLst>
                <a:ext uri="{FF2B5EF4-FFF2-40B4-BE49-F238E27FC236}">
                  <a16:creationId xmlns:a16="http://schemas.microsoft.com/office/drawing/2014/main" id="{0FA08C2B-1998-E958-4A41-8A1DAE6280E7}"/>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6" name="Straight Connector 125">
              <a:extLst>
                <a:ext uri="{FF2B5EF4-FFF2-40B4-BE49-F238E27FC236}">
                  <a16:creationId xmlns:a16="http://schemas.microsoft.com/office/drawing/2014/main" id="{62CA8E01-D72F-A779-2E51-7EA47020E1D2}"/>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127" name="Oval 126">
              <a:extLst>
                <a:ext uri="{FF2B5EF4-FFF2-40B4-BE49-F238E27FC236}">
                  <a16:creationId xmlns:a16="http://schemas.microsoft.com/office/drawing/2014/main" id="{65AF31B5-2104-75E0-6585-8FC158484544}"/>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8" name="Chevron 127">
              <a:extLst>
                <a:ext uri="{FF2B5EF4-FFF2-40B4-BE49-F238E27FC236}">
                  <a16:creationId xmlns:a16="http://schemas.microsoft.com/office/drawing/2014/main" id="{01ECD800-FCFC-FEAA-07B9-C338856C422D}"/>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9" name="Text Placeholder 4">
              <a:extLst>
                <a:ext uri="{FF2B5EF4-FFF2-40B4-BE49-F238E27FC236}">
                  <a16:creationId xmlns:a16="http://schemas.microsoft.com/office/drawing/2014/main" id="{7500C573-44B4-83C1-7AF6-66106CA7CC9C}"/>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130" name="Rectangle 129">
              <a:extLst>
                <a:ext uri="{FF2B5EF4-FFF2-40B4-BE49-F238E27FC236}">
                  <a16:creationId xmlns:a16="http://schemas.microsoft.com/office/drawing/2014/main" id="{14DCC6F7-0D16-96D9-CF8F-5E90B155E611}"/>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1" name="Straight Connector 130">
              <a:extLst>
                <a:ext uri="{FF2B5EF4-FFF2-40B4-BE49-F238E27FC236}">
                  <a16:creationId xmlns:a16="http://schemas.microsoft.com/office/drawing/2014/main" id="{84AF9B45-F934-E5A8-FBB0-8CC23AF75514}"/>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132" name="Oval 131">
              <a:extLst>
                <a:ext uri="{FF2B5EF4-FFF2-40B4-BE49-F238E27FC236}">
                  <a16:creationId xmlns:a16="http://schemas.microsoft.com/office/drawing/2014/main" id="{73564A33-C82C-922D-C587-D4E1C44D0EBE}"/>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3" name="Chevron 132">
              <a:extLst>
                <a:ext uri="{FF2B5EF4-FFF2-40B4-BE49-F238E27FC236}">
                  <a16:creationId xmlns:a16="http://schemas.microsoft.com/office/drawing/2014/main" id="{591C2E46-9FA3-7E37-B788-77F1E2A449E9}"/>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4" name="Text Placeholder 4">
              <a:extLst>
                <a:ext uri="{FF2B5EF4-FFF2-40B4-BE49-F238E27FC236}">
                  <a16:creationId xmlns:a16="http://schemas.microsoft.com/office/drawing/2014/main" id="{0E58E24F-D3E0-37CA-4762-EF9CC03297BE}"/>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135" name="Group 134">
              <a:extLst>
                <a:ext uri="{FF2B5EF4-FFF2-40B4-BE49-F238E27FC236}">
                  <a16:creationId xmlns:a16="http://schemas.microsoft.com/office/drawing/2014/main" id="{2444C4B8-FF29-1BA8-12AF-FB70D4DD8342}"/>
                </a:ext>
              </a:extLst>
            </p:cNvPr>
            <p:cNvGrpSpPr/>
            <p:nvPr/>
          </p:nvGrpSpPr>
          <p:grpSpPr>
            <a:xfrm flipV="1">
              <a:off x="6687178" y="2176027"/>
              <a:ext cx="298538" cy="643309"/>
              <a:chOff x="791926" y="2038206"/>
              <a:chExt cx="394853" cy="850855"/>
            </a:xfrm>
          </p:grpSpPr>
          <p:sp>
            <p:nvSpPr>
              <p:cNvPr id="187" name="Rectangle 186">
                <a:extLst>
                  <a:ext uri="{FF2B5EF4-FFF2-40B4-BE49-F238E27FC236}">
                    <a16:creationId xmlns:a16="http://schemas.microsoft.com/office/drawing/2014/main" id="{AE0FB7C1-03AE-5993-D931-E940C2FE672E}"/>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88" name="Straight Connector 187">
                <a:extLst>
                  <a:ext uri="{FF2B5EF4-FFF2-40B4-BE49-F238E27FC236}">
                    <a16:creationId xmlns:a16="http://schemas.microsoft.com/office/drawing/2014/main" id="{8EBDF428-558C-56C3-DEEC-38EE47BD327A}"/>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136" name="Group 135">
              <a:extLst>
                <a:ext uri="{FF2B5EF4-FFF2-40B4-BE49-F238E27FC236}">
                  <a16:creationId xmlns:a16="http://schemas.microsoft.com/office/drawing/2014/main" id="{7AB0D00B-D492-7965-5425-2BEDA5E4E170}"/>
                </a:ext>
              </a:extLst>
            </p:cNvPr>
            <p:cNvGrpSpPr>
              <a:grpSpLocks noChangeAspect="1"/>
            </p:cNvGrpSpPr>
            <p:nvPr/>
          </p:nvGrpSpPr>
          <p:grpSpPr>
            <a:xfrm flipV="1">
              <a:off x="6732658" y="2296749"/>
              <a:ext cx="207578" cy="207406"/>
              <a:chOff x="1447166" y="1649508"/>
              <a:chExt cx="541880" cy="541880"/>
            </a:xfrm>
          </p:grpSpPr>
          <p:sp>
            <p:nvSpPr>
              <p:cNvPr id="185" name="Oval 184">
                <a:extLst>
                  <a:ext uri="{FF2B5EF4-FFF2-40B4-BE49-F238E27FC236}">
                    <a16:creationId xmlns:a16="http://schemas.microsoft.com/office/drawing/2014/main" id="{48C3CE83-90E8-6D77-B80D-FF1E7B5FFA15}"/>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86" name="Chevron 185">
                <a:extLst>
                  <a:ext uri="{FF2B5EF4-FFF2-40B4-BE49-F238E27FC236}">
                    <a16:creationId xmlns:a16="http://schemas.microsoft.com/office/drawing/2014/main" id="{371A9E92-644A-3087-DC54-2F652B19DDB4}"/>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37" name="Text Placeholder 4">
              <a:extLst>
                <a:ext uri="{FF2B5EF4-FFF2-40B4-BE49-F238E27FC236}">
                  <a16:creationId xmlns:a16="http://schemas.microsoft.com/office/drawing/2014/main" id="{E91D2EEE-25B0-C795-A4EB-31E110F8F7DA}"/>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138" name="Rectangle 137">
              <a:extLst>
                <a:ext uri="{FF2B5EF4-FFF2-40B4-BE49-F238E27FC236}">
                  <a16:creationId xmlns:a16="http://schemas.microsoft.com/office/drawing/2014/main" id="{6834B393-6225-1893-1F6E-D81E7EB9A1B3}"/>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9" name="Straight Connector 138">
              <a:extLst>
                <a:ext uri="{FF2B5EF4-FFF2-40B4-BE49-F238E27FC236}">
                  <a16:creationId xmlns:a16="http://schemas.microsoft.com/office/drawing/2014/main" id="{1CB6B048-D5AF-C08E-A5D8-3ADC1514E21D}"/>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140" name="Oval 139">
              <a:extLst>
                <a:ext uri="{FF2B5EF4-FFF2-40B4-BE49-F238E27FC236}">
                  <a16:creationId xmlns:a16="http://schemas.microsoft.com/office/drawing/2014/main" id="{669577CD-30E8-319E-53DF-B5E1414D92E3}"/>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1" name="Chevron 140">
              <a:extLst>
                <a:ext uri="{FF2B5EF4-FFF2-40B4-BE49-F238E27FC236}">
                  <a16:creationId xmlns:a16="http://schemas.microsoft.com/office/drawing/2014/main" id="{E365C684-7F3A-DE6F-13EE-D59C24B7E168}"/>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2" name="Rectangle 141">
              <a:extLst>
                <a:ext uri="{FF2B5EF4-FFF2-40B4-BE49-F238E27FC236}">
                  <a16:creationId xmlns:a16="http://schemas.microsoft.com/office/drawing/2014/main" id="{55B8F8B9-FACE-1266-87C6-98819E0701A0}"/>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43" name="Group 142">
              <a:extLst>
                <a:ext uri="{FF2B5EF4-FFF2-40B4-BE49-F238E27FC236}">
                  <a16:creationId xmlns:a16="http://schemas.microsoft.com/office/drawing/2014/main" id="{EA18E5C6-05A3-DFA8-0A31-6D3F34FA36A9}"/>
                </a:ext>
              </a:extLst>
            </p:cNvPr>
            <p:cNvGrpSpPr/>
            <p:nvPr/>
          </p:nvGrpSpPr>
          <p:grpSpPr>
            <a:xfrm>
              <a:off x="6597018" y="3893131"/>
              <a:ext cx="548096" cy="548640"/>
              <a:chOff x="8325809" y="3863151"/>
              <a:chExt cx="548096" cy="548640"/>
            </a:xfrm>
          </p:grpSpPr>
          <p:sp>
            <p:nvSpPr>
              <p:cNvPr id="183" name="Oval 182">
                <a:extLst>
                  <a:ext uri="{FF2B5EF4-FFF2-40B4-BE49-F238E27FC236}">
                    <a16:creationId xmlns:a16="http://schemas.microsoft.com/office/drawing/2014/main" id="{F1DA9131-EF1F-A033-3FB6-41F44C4799E7}"/>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4" name="Freeform 24">
                <a:extLst>
                  <a:ext uri="{FF2B5EF4-FFF2-40B4-BE49-F238E27FC236}">
                    <a16:creationId xmlns:a16="http://schemas.microsoft.com/office/drawing/2014/main" id="{73A8E464-9034-7870-1390-153570B95150}"/>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144" name="Group 143">
              <a:extLst>
                <a:ext uri="{FF2B5EF4-FFF2-40B4-BE49-F238E27FC236}">
                  <a16:creationId xmlns:a16="http://schemas.microsoft.com/office/drawing/2014/main" id="{C523C8A5-D8FD-3D82-5B34-36041676E9B0}"/>
                </a:ext>
              </a:extLst>
            </p:cNvPr>
            <p:cNvGrpSpPr/>
            <p:nvPr/>
          </p:nvGrpSpPr>
          <p:grpSpPr>
            <a:xfrm>
              <a:off x="178655" y="3893131"/>
              <a:ext cx="548096" cy="548640"/>
              <a:chOff x="178655" y="3863151"/>
              <a:chExt cx="548096" cy="548640"/>
            </a:xfrm>
          </p:grpSpPr>
          <p:sp>
            <p:nvSpPr>
              <p:cNvPr id="181" name="Oval 180">
                <a:extLst>
                  <a:ext uri="{FF2B5EF4-FFF2-40B4-BE49-F238E27FC236}">
                    <a16:creationId xmlns:a16="http://schemas.microsoft.com/office/drawing/2014/main" id="{EE381C3D-F95E-3326-2A89-051885781D1D}"/>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2" name="Freeform 218">
                <a:extLst>
                  <a:ext uri="{FF2B5EF4-FFF2-40B4-BE49-F238E27FC236}">
                    <a16:creationId xmlns:a16="http://schemas.microsoft.com/office/drawing/2014/main" id="{F11A711B-179F-847B-AB27-B8B65196F819}"/>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145" name="TextBox 144">
              <a:extLst>
                <a:ext uri="{FF2B5EF4-FFF2-40B4-BE49-F238E27FC236}">
                  <a16:creationId xmlns:a16="http://schemas.microsoft.com/office/drawing/2014/main" id="{A54400CB-8860-2E69-B450-96B016A96C3B}"/>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146" name="TextBox 145">
              <a:extLst>
                <a:ext uri="{FF2B5EF4-FFF2-40B4-BE49-F238E27FC236}">
                  <a16:creationId xmlns:a16="http://schemas.microsoft.com/office/drawing/2014/main" id="{69F58C6B-34D0-154F-2DE4-A02C6AEC0054}"/>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147" name="Group 146">
              <a:extLst>
                <a:ext uri="{FF2B5EF4-FFF2-40B4-BE49-F238E27FC236}">
                  <a16:creationId xmlns:a16="http://schemas.microsoft.com/office/drawing/2014/main" id="{3BFCE1EB-68A1-6E4E-FD4E-3F4C7F80B11D}"/>
                </a:ext>
              </a:extLst>
            </p:cNvPr>
            <p:cNvGrpSpPr>
              <a:grpSpLocks noChangeAspect="1"/>
            </p:cNvGrpSpPr>
            <p:nvPr/>
          </p:nvGrpSpPr>
          <p:grpSpPr>
            <a:xfrm>
              <a:off x="1715328" y="2579818"/>
              <a:ext cx="804672" cy="792329"/>
              <a:chOff x="493227" y="255527"/>
              <a:chExt cx="678569" cy="668160"/>
            </a:xfrm>
          </p:grpSpPr>
          <p:sp>
            <p:nvSpPr>
              <p:cNvPr id="178" name="Oval 177">
                <a:extLst>
                  <a:ext uri="{FF2B5EF4-FFF2-40B4-BE49-F238E27FC236}">
                    <a16:creationId xmlns:a16="http://schemas.microsoft.com/office/drawing/2014/main" id="{DA44D7A6-0320-36BB-0646-72ABD49F21DF}"/>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9" name="Rectangle 178">
                <a:extLst>
                  <a:ext uri="{FF2B5EF4-FFF2-40B4-BE49-F238E27FC236}">
                    <a16:creationId xmlns:a16="http://schemas.microsoft.com/office/drawing/2014/main" id="{BE127F20-EE54-AAB5-73A8-AFDFE0AF5F7A}"/>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80" name="Graphic 179">
                <a:extLst>
                  <a:ext uri="{FF2B5EF4-FFF2-40B4-BE49-F238E27FC236}">
                    <a16:creationId xmlns:a16="http://schemas.microsoft.com/office/drawing/2014/main" id="{977DA550-D9EB-6E7C-CD14-1B24F59A436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148" name="Group 147">
              <a:extLst>
                <a:ext uri="{FF2B5EF4-FFF2-40B4-BE49-F238E27FC236}">
                  <a16:creationId xmlns:a16="http://schemas.microsoft.com/office/drawing/2014/main" id="{A878BCA0-4025-B77B-1C86-9F2207F96F93}"/>
                </a:ext>
              </a:extLst>
            </p:cNvPr>
            <p:cNvGrpSpPr>
              <a:grpSpLocks noChangeAspect="1"/>
            </p:cNvGrpSpPr>
            <p:nvPr/>
          </p:nvGrpSpPr>
          <p:grpSpPr>
            <a:xfrm>
              <a:off x="6430148" y="2579818"/>
              <a:ext cx="804672" cy="792050"/>
              <a:chOff x="493227" y="255762"/>
              <a:chExt cx="678569" cy="667925"/>
            </a:xfrm>
          </p:grpSpPr>
          <p:grpSp>
            <p:nvGrpSpPr>
              <p:cNvPr id="174" name="Group 173">
                <a:extLst>
                  <a:ext uri="{FF2B5EF4-FFF2-40B4-BE49-F238E27FC236}">
                    <a16:creationId xmlns:a16="http://schemas.microsoft.com/office/drawing/2014/main" id="{178EF64A-2421-69DB-BD03-164B86791261}"/>
                  </a:ext>
                </a:extLst>
              </p:cNvPr>
              <p:cNvGrpSpPr/>
              <p:nvPr userDrawn="1"/>
            </p:nvGrpSpPr>
            <p:grpSpPr>
              <a:xfrm>
                <a:off x="493227" y="255762"/>
                <a:ext cx="678569" cy="667925"/>
                <a:chOff x="532340" y="1415912"/>
                <a:chExt cx="820110" cy="807246"/>
              </a:xfrm>
            </p:grpSpPr>
            <p:sp>
              <p:nvSpPr>
                <p:cNvPr id="176" name="Oval 175">
                  <a:extLst>
                    <a:ext uri="{FF2B5EF4-FFF2-40B4-BE49-F238E27FC236}">
                      <a16:creationId xmlns:a16="http://schemas.microsoft.com/office/drawing/2014/main" id="{5172B41C-3BCE-108B-2BE6-8FF98A8038C7}"/>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7" name="Rectangle 176">
                  <a:extLst>
                    <a:ext uri="{FF2B5EF4-FFF2-40B4-BE49-F238E27FC236}">
                      <a16:creationId xmlns:a16="http://schemas.microsoft.com/office/drawing/2014/main" id="{7E59E574-9BD6-61E5-48BE-807428990CAD}"/>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175" name="Graphic 174">
                <a:extLst>
                  <a:ext uri="{FF2B5EF4-FFF2-40B4-BE49-F238E27FC236}">
                    <a16:creationId xmlns:a16="http://schemas.microsoft.com/office/drawing/2014/main" id="{1B9564BA-1398-1CB1-E117-4089F34658A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149" name="Group 148">
              <a:extLst>
                <a:ext uri="{FF2B5EF4-FFF2-40B4-BE49-F238E27FC236}">
                  <a16:creationId xmlns:a16="http://schemas.microsoft.com/office/drawing/2014/main" id="{8C9F23A9-5947-BF2D-EA22-C48B3F22DC86}"/>
                </a:ext>
              </a:extLst>
            </p:cNvPr>
            <p:cNvGrpSpPr/>
            <p:nvPr/>
          </p:nvGrpSpPr>
          <p:grpSpPr>
            <a:xfrm>
              <a:off x="4072738" y="2579818"/>
              <a:ext cx="804672" cy="792050"/>
              <a:chOff x="4019256" y="5485171"/>
              <a:chExt cx="804672" cy="792050"/>
            </a:xfrm>
          </p:grpSpPr>
          <p:grpSp>
            <p:nvGrpSpPr>
              <p:cNvPr id="170" name="Group 169">
                <a:extLst>
                  <a:ext uri="{FF2B5EF4-FFF2-40B4-BE49-F238E27FC236}">
                    <a16:creationId xmlns:a16="http://schemas.microsoft.com/office/drawing/2014/main" id="{7FBDCAD9-0DA5-99E0-FCB0-D65B72F2073B}"/>
                  </a:ext>
                </a:extLst>
              </p:cNvPr>
              <p:cNvGrpSpPr/>
              <p:nvPr userDrawn="1"/>
            </p:nvGrpSpPr>
            <p:grpSpPr>
              <a:xfrm>
                <a:off x="4019256" y="5485171"/>
                <a:ext cx="804672" cy="792050"/>
                <a:chOff x="532340" y="1415912"/>
                <a:chExt cx="820110" cy="807246"/>
              </a:xfrm>
            </p:grpSpPr>
            <p:sp>
              <p:nvSpPr>
                <p:cNvPr id="172" name="Oval 171">
                  <a:extLst>
                    <a:ext uri="{FF2B5EF4-FFF2-40B4-BE49-F238E27FC236}">
                      <a16:creationId xmlns:a16="http://schemas.microsoft.com/office/drawing/2014/main" id="{694D7AAD-6DA2-DF2C-929F-9BDCD4C1F2B3}"/>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3" name="Rectangle 172">
                  <a:extLst>
                    <a:ext uri="{FF2B5EF4-FFF2-40B4-BE49-F238E27FC236}">
                      <a16:creationId xmlns:a16="http://schemas.microsoft.com/office/drawing/2014/main" id="{1CF51BCF-AE0A-BFE9-9B39-1259464E289F}"/>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71" name="Graphic 170">
                <a:extLst>
                  <a:ext uri="{FF2B5EF4-FFF2-40B4-BE49-F238E27FC236}">
                    <a16:creationId xmlns:a16="http://schemas.microsoft.com/office/drawing/2014/main" id="{96DD96E0-A4C0-B18D-0166-7D879896FD12}"/>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150" name="Group 149">
              <a:extLst>
                <a:ext uri="{FF2B5EF4-FFF2-40B4-BE49-F238E27FC236}">
                  <a16:creationId xmlns:a16="http://schemas.microsoft.com/office/drawing/2014/main" id="{AEC6C420-8AE3-DA37-3D4D-FC19B38BD6FF}"/>
                </a:ext>
              </a:extLst>
            </p:cNvPr>
            <p:cNvGrpSpPr>
              <a:grpSpLocks noChangeAspect="1"/>
            </p:cNvGrpSpPr>
            <p:nvPr userDrawn="1"/>
          </p:nvGrpSpPr>
          <p:grpSpPr>
            <a:xfrm>
              <a:off x="536623" y="1415912"/>
              <a:ext cx="804672" cy="792050"/>
              <a:chOff x="532340" y="1415912"/>
              <a:chExt cx="820110" cy="807246"/>
            </a:xfrm>
          </p:grpSpPr>
          <p:sp>
            <p:nvSpPr>
              <p:cNvPr id="167" name="Oval 166">
                <a:extLst>
                  <a:ext uri="{FF2B5EF4-FFF2-40B4-BE49-F238E27FC236}">
                    <a16:creationId xmlns:a16="http://schemas.microsoft.com/office/drawing/2014/main" id="{E0A48A0E-FFC0-5CB9-E543-77F4955D9CA0}"/>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68" name="Graphic 167">
                <a:extLst>
                  <a:ext uri="{FF2B5EF4-FFF2-40B4-BE49-F238E27FC236}">
                    <a16:creationId xmlns:a16="http://schemas.microsoft.com/office/drawing/2014/main" id="{F044A0C1-1541-D42E-BBF7-A4DF48AD291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69" name="Rectangle 168">
                <a:extLst>
                  <a:ext uri="{FF2B5EF4-FFF2-40B4-BE49-F238E27FC236}">
                    <a16:creationId xmlns:a16="http://schemas.microsoft.com/office/drawing/2014/main" id="{ECF5E4B3-6503-773D-D604-2287CDB76676}"/>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151" name="Group 150">
              <a:extLst>
                <a:ext uri="{FF2B5EF4-FFF2-40B4-BE49-F238E27FC236}">
                  <a16:creationId xmlns:a16="http://schemas.microsoft.com/office/drawing/2014/main" id="{02A66088-B49C-125F-574E-521B25BA47D0}"/>
                </a:ext>
              </a:extLst>
            </p:cNvPr>
            <p:cNvGrpSpPr>
              <a:grpSpLocks noChangeAspect="1"/>
            </p:cNvGrpSpPr>
            <p:nvPr userDrawn="1"/>
          </p:nvGrpSpPr>
          <p:grpSpPr>
            <a:xfrm>
              <a:off x="7608854" y="1415912"/>
              <a:ext cx="804672" cy="792050"/>
              <a:chOff x="493227" y="255762"/>
              <a:chExt cx="678569" cy="667925"/>
            </a:xfrm>
          </p:grpSpPr>
          <p:grpSp>
            <p:nvGrpSpPr>
              <p:cNvPr id="163" name="Group 162">
                <a:extLst>
                  <a:ext uri="{FF2B5EF4-FFF2-40B4-BE49-F238E27FC236}">
                    <a16:creationId xmlns:a16="http://schemas.microsoft.com/office/drawing/2014/main" id="{1E787B87-889E-9FFB-90A4-3A19496FE4FB}"/>
                  </a:ext>
                </a:extLst>
              </p:cNvPr>
              <p:cNvGrpSpPr/>
              <p:nvPr userDrawn="1"/>
            </p:nvGrpSpPr>
            <p:grpSpPr>
              <a:xfrm>
                <a:off x="493227" y="255762"/>
                <a:ext cx="678569" cy="667925"/>
                <a:chOff x="532340" y="1415912"/>
                <a:chExt cx="820110" cy="807246"/>
              </a:xfrm>
            </p:grpSpPr>
            <p:sp>
              <p:nvSpPr>
                <p:cNvPr id="165" name="Oval 164">
                  <a:extLst>
                    <a:ext uri="{FF2B5EF4-FFF2-40B4-BE49-F238E27FC236}">
                      <a16:creationId xmlns:a16="http://schemas.microsoft.com/office/drawing/2014/main" id="{FBBAED46-2B56-164C-92F9-CC33C946D713}"/>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6" name="Rectangle 165">
                  <a:extLst>
                    <a:ext uri="{FF2B5EF4-FFF2-40B4-BE49-F238E27FC236}">
                      <a16:creationId xmlns:a16="http://schemas.microsoft.com/office/drawing/2014/main" id="{B0B0F273-3706-6040-2338-067D92AD7EF0}"/>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164" name="Graphic 163">
                <a:extLst>
                  <a:ext uri="{FF2B5EF4-FFF2-40B4-BE49-F238E27FC236}">
                    <a16:creationId xmlns:a16="http://schemas.microsoft.com/office/drawing/2014/main" id="{8D1525DC-1527-A1B2-C3B1-89D754C9BD3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152" name="Group 151">
              <a:extLst>
                <a:ext uri="{FF2B5EF4-FFF2-40B4-BE49-F238E27FC236}">
                  <a16:creationId xmlns:a16="http://schemas.microsoft.com/office/drawing/2014/main" id="{CB546C02-C7E8-7605-F0BB-D379DA1728A3}"/>
                </a:ext>
              </a:extLst>
            </p:cNvPr>
            <p:cNvGrpSpPr>
              <a:grpSpLocks noChangeAspect="1"/>
            </p:cNvGrpSpPr>
            <p:nvPr userDrawn="1"/>
          </p:nvGrpSpPr>
          <p:grpSpPr>
            <a:xfrm>
              <a:off x="2894033" y="1415912"/>
              <a:ext cx="804672" cy="792329"/>
              <a:chOff x="493227" y="255527"/>
              <a:chExt cx="678569" cy="668160"/>
            </a:xfrm>
          </p:grpSpPr>
          <p:grpSp>
            <p:nvGrpSpPr>
              <p:cNvPr id="159" name="Group 158">
                <a:extLst>
                  <a:ext uri="{FF2B5EF4-FFF2-40B4-BE49-F238E27FC236}">
                    <a16:creationId xmlns:a16="http://schemas.microsoft.com/office/drawing/2014/main" id="{97571F4D-9474-14C2-2DAE-56B49C375A03}"/>
                  </a:ext>
                </a:extLst>
              </p:cNvPr>
              <p:cNvGrpSpPr/>
              <p:nvPr userDrawn="1"/>
            </p:nvGrpSpPr>
            <p:grpSpPr>
              <a:xfrm>
                <a:off x="493227" y="255762"/>
                <a:ext cx="678569" cy="667925"/>
                <a:chOff x="532340" y="1415912"/>
                <a:chExt cx="820110" cy="807246"/>
              </a:xfrm>
            </p:grpSpPr>
            <p:sp>
              <p:nvSpPr>
                <p:cNvPr id="161" name="Oval 160">
                  <a:extLst>
                    <a:ext uri="{FF2B5EF4-FFF2-40B4-BE49-F238E27FC236}">
                      <a16:creationId xmlns:a16="http://schemas.microsoft.com/office/drawing/2014/main" id="{9552145E-A7E7-9C01-45F3-90110ED0580D}"/>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2" name="Rectangle 161">
                  <a:extLst>
                    <a:ext uri="{FF2B5EF4-FFF2-40B4-BE49-F238E27FC236}">
                      <a16:creationId xmlns:a16="http://schemas.microsoft.com/office/drawing/2014/main" id="{FE7DE6C6-B3D1-3C00-EC0D-FBE1FA151DC9}"/>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60" name="Graphic 159">
                <a:extLst>
                  <a:ext uri="{FF2B5EF4-FFF2-40B4-BE49-F238E27FC236}">
                    <a16:creationId xmlns:a16="http://schemas.microsoft.com/office/drawing/2014/main" id="{22DAB360-72EB-3626-8D77-05417A0C8CED}"/>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153" name="Group 152">
              <a:extLst>
                <a:ext uri="{FF2B5EF4-FFF2-40B4-BE49-F238E27FC236}">
                  <a16:creationId xmlns:a16="http://schemas.microsoft.com/office/drawing/2014/main" id="{92F704F2-2D4E-F4E2-5144-D1AC68B67B01}"/>
                </a:ext>
              </a:extLst>
            </p:cNvPr>
            <p:cNvGrpSpPr>
              <a:grpSpLocks noChangeAspect="1"/>
            </p:cNvGrpSpPr>
            <p:nvPr userDrawn="1"/>
          </p:nvGrpSpPr>
          <p:grpSpPr>
            <a:xfrm>
              <a:off x="5251443" y="1415912"/>
              <a:ext cx="804672" cy="799859"/>
              <a:chOff x="493227" y="249177"/>
              <a:chExt cx="678569" cy="674510"/>
            </a:xfrm>
          </p:grpSpPr>
          <p:grpSp>
            <p:nvGrpSpPr>
              <p:cNvPr id="155" name="Group 154">
                <a:extLst>
                  <a:ext uri="{FF2B5EF4-FFF2-40B4-BE49-F238E27FC236}">
                    <a16:creationId xmlns:a16="http://schemas.microsoft.com/office/drawing/2014/main" id="{329D6049-9C01-4DE0-288F-4D0289E48778}"/>
                  </a:ext>
                </a:extLst>
              </p:cNvPr>
              <p:cNvGrpSpPr/>
              <p:nvPr userDrawn="1"/>
            </p:nvGrpSpPr>
            <p:grpSpPr>
              <a:xfrm>
                <a:off x="493227" y="255762"/>
                <a:ext cx="678569" cy="667925"/>
                <a:chOff x="532340" y="1415912"/>
                <a:chExt cx="820110" cy="807246"/>
              </a:xfrm>
            </p:grpSpPr>
            <p:sp>
              <p:nvSpPr>
                <p:cNvPr id="157" name="Oval 156">
                  <a:extLst>
                    <a:ext uri="{FF2B5EF4-FFF2-40B4-BE49-F238E27FC236}">
                      <a16:creationId xmlns:a16="http://schemas.microsoft.com/office/drawing/2014/main" id="{1A8D7A60-6D4A-DA59-2802-F18320B08D44}"/>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58" name="Rectangle 157">
                  <a:extLst>
                    <a:ext uri="{FF2B5EF4-FFF2-40B4-BE49-F238E27FC236}">
                      <a16:creationId xmlns:a16="http://schemas.microsoft.com/office/drawing/2014/main" id="{EF453BD1-C741-6B7E-B73C-7ECF3A54A0D3}"/>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56" name="Graphic 155">
                <a:extLst>
                  <a:ext uri="{FF2B5EF4-FFF2-40B4-BE49-F238E27FC236}">
                    <a16:creationId xmlns:a16="http://schemas.microsoft.com/office/drawing/2014/main" id="{1361402C-1A19-58B7-5944-001A22E2AD2B}"/>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154" name="Rectangle 153">
              <a:extLst>
                <a:ext uri="{FF2B5EF4-FFF2-40B4-BE49-F238E27FC236}">
                  <a16:creationId xmlns:a16="http://schemas.microsoft.com/office/drawing/2014/main" id="{4D483F35-DDFC-5068-3E3D-FDB3A9430056}"/>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ounded Rectangle 7">
            <a:extLst>
              <a:ext uri="{FF2B5EF4-FFF2-40B4-BE49-F238E27FC236}">
                <a16:creationId xmlns:a16="http://schemas.microsoft.com/office/drawing/2014/main" id="{34D952B5-B454-F141-BE13-E9C10FE63B8E}"/>
              </a:ext>
            </a:extLst>
          </p:cNvPr>
          <p:cNvSpPr/>
          <p:nvPr userDrawn="1"/>
        </p:nvSpPr>
        <p:spPr>
          <a:xfrm>
            <a:off x="365445" y="189215"/>
            <a:ext cx="8413110" cy="11867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B99837FD-EA02-D94E-AA04-BDD4C9FE4C40}"/>
              </a:ext>
            </a:extLst>
          </p:cNvPr>
          <p:cNvSpPr/>
          <p:nvPr userDrawn="1"/>
        </p:nvSpPr>
        <p:spPr>
          <a:xfrm>
            <a:off x="365445" y="994552"/>
            <a:ext cx="8412795" cy="3898178"/>
          </a:xfrm>
          <a:custGeom>
            <a:avLst/>
            <a:gdLst>
              <a:gd name="connsiteX0" fmla="*/ 0 w 8412795"/>
              <a:gd name="connsiteY0" fmla="*/ 0 h 3904546"/>
              <a:gd name="connsiteX1" fmla="*/ 115496 w 8412795"/>
              <a:gd name="connsiteY1" fmla="*/ 0 h 3904546"/>
              <a:gd name="connsiteX2" fmla="*/ 8296984 w 8412795"/>
              <a:gd name="connsiteY2" fmla="*/ 0 h 3904546"/>
              <a:gd name="connsiteX3" fmla="*/ 8412795 w 8412795"/>
              <a:gd name="connsiteY3" fmla="*/ 0 h 3904546"/>
              <a:gd name="connsiteX4" fmla="*/ 8412795 w 8412795"/>
              <a:gd name="connsiteY4" fmla="*/ 450558 h 3904546"/>
              <a:gd name="connsiteX5" fmla="*/ 8412480 w 8412795"/>
              <a:gd name="connsiteY5" fmla="*/ 450558 h 3904546"/>
              <a:gd name="connsiteX6" fmla="*/ 8412480 w 8412795"/>
              <a:gd name="connsiteY6" fmla="*/ 3789050 h 3904546"/>
              <a:gd name="connsiteX7" fmla="*/ 8296984 w 8412795"/>
              <a:gd name="connsiteY7" fmla="*/ 3904546 h 3904546"/>
              <a:gd name="connsiteX8" fmla="*/ 115496 w 8412795"/>
              <a:gd name="connsiteY8" fmla="*/ 3904546 h 3904546"/>
              <a:gd name="connsiteX9" fmla="*/ 0 w 8412795"/>
              <a:gd name="connsiteY9" fmla="*/ 3789050 h 3904546"/>
              <a:gd name="connsiteX10" fmla="*/ 0 w 8412795"/>
              <a:gd name="connsiteY10" fmla="*/ 450558 h 3904546"/>
              <a:gd name="connsiteX11" fmla="*/ 0 w 8412795"/>
              <a:gd name="connsiteY11" fmla="*/ 115496 h 39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2795" h="3904546">
                <a:moveTo>
                  <a:pt x="0" y="0"/>
                </a:moveTo>
                <a:lnTo>
                  <a:pt x="115496" y="0"/>
                </a:lnTo>
                <a:lnTo>
                  <a:pt x="8296984" y="0"/>
                </a:lnTo>
                <a:lnTo>
                  <a:pt x="8412795" y="0"/>
                </a:lnTo>
                <a:lnTo>
                  <a:pt x="8412795" y="450558"/>
                </a:lnTo>
                <a:lnTo>
                  <a:pt x="8412480" y="450558"/>
                </a:lnTo>
                <a:lnTo>
                  <a:pt x="8412480" y="3789050"/>
                </a:lnTo>
                <a:cubicBezTo>
                  <a:pt x="8412480" y="3852837"/>
                  <a:pt x="8360771" y="3904546"/>
                  <a:pt x="8296984" y="3904546"/>
                </a:cubicBezTo>
                <a:lnTo>
                  <a:pt x="115496" y="3904546"/>
                </a:lnTo>
                <a:cubicBezTo>
                  <a:pt x="51709" y="3904546"/>
                  <a:pt x="0" y="3852837"/>
                  <a:pt x="0" y="3789050"/>
                </a:cubicBezTo>
                <a:lnTo>
                  <a:pt x="0" y="450558"/>
                </a:lnTo>
                <a:lnTo>
                  <a:pt x="0" y="115496"/>
                </a:lnTo>
                <a:close/>
              </a:path>
            </a:pathLst>
          </a:custGeom>
          <a:gradFill>
            <a:gsLst>
              <a:gs pos="50000">
                <a:schemeClr val="bg1"/>
              </a:gs>
              <a:gs pos="100000">
                <a:schemeClr val="bg1">
                  <a:lumMod val="95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Title 1">
            <a:extLst>
              <a:ext uri="{FF2B5EF4-FFF2-40B4-BE49-F238E27FC236}">
                <a16:creationId xmlns:a16="http://schemas.microsoft.com/office/drawing/2014/main" id="{9B6C6F5D-CBA5-8575-3753-F12FD7DE1B99}"/>
              </a:ext>
            </a:extLst>
          </p:cNvPr>
          <p:cNvSpPr>
            <a:spLocks noGrp="1"/>
          </p:cNvSpPr>
          <p:nvPr>
            <p:ph type="title" hasCustomPrompt="1"/>
          </p:nvPr>
        </p:nvSpPr>
        <p:spPr>
          <a:xfrm>
            <a:off x="520140" y="404228"/>
            <a:ext cx="6987161" cy="387798"/>
          </a:xfrm>
        </p:spPr>
        <p:txBody>
          <a:bodyPr/>
          <a:lstStyle>
            <a:lvl1pPr>
              <a:defRPr>
                <a:solidFill>
                  <a:schemeClr val="bg1"/>
                </a:solidFill>
              </a:defRPr>
            </a:lvl1pPr>
          </a:lstStyle>
          <a:p>
            <a:r>
              <a:rPr lang="en-US" noProof="0"/>
              <a:t>Text slide – 1 column, 28 pts</a:t>
            </a:r>
            <a:endParaRPr lang="en-US"/>
          </a:p>
        </p:txBody>
      </p:sp>
      <p:sp>
        <p:nvSpPr>
          <p:cNvPr id="12" name="Rounded Rectangle 11">
            <a:extLst>
              <a:ext uri="{FF2B5EF4-FFF2-40B4-BE49-F238E27FC236}">
                <a16:creationId xmlns:a16="http://schemas.microsoft.com/office/drawing/2014/main" id="{09AE6E5D-68FF-7E2D-9661-387358DF4292}"/>
              </a:ext>
            </a:extLst>
          </p:cNvPr>
          <p:cNvSpPr/>
          <p:nvPr userDrawn="1"/>
        </p:nvSpPr>
        <p:spPr>
          <a:xfrm>
            <a:off x="7652414" y="420767"/>
            <a:ext cx="989509"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HOME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Content Placeholder 2">
            <a:extLst>
              <a:ext uri="{FF2B5EF4-FFF2-40B4-BE49-F238E27FC236}">
                <a16:creationId xmlns:a16="http://schemas.microsoft.com/office/drawing/2014/main" id="{346A194B-2E67-A09C-8C5A-E65A2E6E8438}"/>
              </a:ext>
            </a:extLst>
          </p:cNvPr>
          <p:cNvSpPr>
            <a:spLocks noGrp="1"/>
          </p:cNvSpPr>
          <p:nvPr>
            <p:ph idx="13" hasCustomPrompt="1"/>
          </p:nvPr>
        </p:nvSpPr>
        <p:spPr>
          <a:xfrm>
            <a:off x="614723" y="1851852"/>
            <a:ext cx="7870057" cy="2843973"/>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a:t>
            </a:r>
            <a:r>
              <a:rPr lang="en-US" noProof="0" err="1"/>
              <a:t>pts</a:t>
            </a:r>
            <a:endParaRPr lang="en-US" noProof="0"/>
          </a:p>
        </p:txBody>
      </p:sp>
      <p:grpSp>
        <p:nvGrpSpPr>
          <p:cNvPr id="19" name="Group 18">
            <a:extLst>
              <a:ext uri="{FF2B5EF4-FFF2-40B4-BE49-F238E27FC236}">
                <a16:creationId xmlns:a16="http://schemas.microsoft.com/office/drawing/2014/main" id="{CCDB6136-0B3E-7E02-AF23-C3EA2C83E820}"/>
              </a:ext>
            </a:extLst>
          </p:cNvPr>
          <p:cNvGrpSpPr/>
          <p:nvPr userDrawn="1"/>
        </p:nvGrpSpPr>
        <p:grpSpPr>
          <a:xfrm>
            <a:off x="7749220" y="503807"/>
            <a:ext cx="200269" cy="200269"/>
            <a:chOff x="4192437" y="4163683"/>
            <a:chExt cx="258792" cy="258792"/>
          </a:xfrm>
          <a:effectLst>
            <a:outerShdw blurRad="50800" dist="38100" dir="2700000" algn="tl" rotWithShape="0">
              <a:prstClr val="black">
                <a:alpha val="30956"/>
              </a:prstClr>
            </a:outerShdw>
          </a:effectLst>
        </p:grpSpPr>
        <p:sp>
          <p:nvSpPr>
            <p:cNvPr id="24" name="Oval 23">
              <a:extLst>
                <a:ext uri="{FF2B5EF4-FFF2-40B4-BE49-F238E27FC236}">
                  <a16:creationId xmlns:a16="http://schemas.microsoft.com/office/drawing/2014/main" id="{7BF81276-9CCF-28A5-52E4-E0E0DFB0E62F}"/>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83D43F93-4883-07A1-D92C-84C11946A27F}"/>
                </a:ext>
              </a:extLst>
            </p:cNvPr>
            <p:cNvGrpSpPr/>
            <p:nvPr/>
          </p:nvGrpSpPr>
          <p:grpSpPr>
            <a:xfrm>
              <a:off x="4247730" y="4218976"/>
              <a:ext cx="148207" cy="148207"/>
              <a:chOff x="3545686" y="2398143"/>
              <a:chExt cx="333555" cy="333555"/>
            </a:xfrm>
          </p:grpSpPr>
          <p:cxnSp>
            <p:nvCxnSpPr>
              <p:cNvPr id="28" name="Straight Connector 27">
                <a:extLst>
                  <a:ext uri="{FF2B5EF4-FFF2-40B4-BE49-F238E27FC236}">
                    <a16:creationId xmlns:a16="http://schemas.microsoft.com/office/drawing/2014/main" id="{9A8E06D1-6AAF-6991-9363-EA0F40DA43C0}"/>
                  </a:ext>
                </a:extLst>
              </p:cNvPr>
              <p:cNvCxnSpPr>
                <a:cxnSpLocks/>
              </p:cNvCxnSpPr>
              <p:nvPr/>
            </p:nvCxnSpPr>
            <p:spPr>
              <a:xfrm>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4F05FFD-3BD8-7A19-FF89-DE69AAC500E0}"/>
                  </a:ext>
                </a:extLst>
              </p:cNvPr>
              <p:cNvCxnSpPr>
                <a:cxnSpLocks/>
              </p:cNvCxnSpPr>
              <p:nvPr/>
            </p:nvCxnSpPr>
            <p:spPr>
              <a:xfrm rot="5400000">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23" name="Footer Placeholder 4">
            <a:extLst>
              <a:ext uri="{FF2B5EF4-FFF2-40B4-BE49-F238E27FC236}">
                <a16:creationId xmlns:a16="http://schemas.microsoft.com/office/drawing/2014/main" id="{EAB47D6A-5211-B33E-0685-123A283B6F89}"/>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grpSp>
        <p:nvGrpSpPr>
          <p:cNvPr id="20" name="Group 19">
            <a:extLst>
              <a:ext uri="{FF2B5EF4-FFF2-40B4-BE49-F238E27FC236}">
                <a16:creationId xmlns:a16="http://schemas.microsoft.com/office/drawing/2014/main" id="{754D3CE5-0B33-E316-7106-A50FF9D829BC}"/>
              </a:ext>
            </a:extLst>
          </p:cNvPr>
          <p:cNvGrpSpPr/>
          <p:nvPr userDrawn="1"/>
        </p:nvGrpSpPr>
        <p:grpSpPr>
          <a:xfrm>
            <a:off x="367575" y="993866"/>
            <a:ext cx="8402351" cy="638013"/>
            <a:chOff x="375889" y="993866"/>
            <a:chExt cx="6604823" cy="638013"/>
          </a:xfrm>
          <a:solidFill>
            <a:schemeClr val="accent4"/>
          </a:solidFill>
        </p:grpSpPr>
        <p:sp>
          <p:nvSpPr>
            <p:cNvPr id="21" name="Freeform 23">
              <a:extLst>
                <a:ext uri="{FF2B5EF4-FFF2-40B4-BE49-F238E27FC236}">
                  <a16:creationId xmlns:a16="http://schemas.microsoft.com/office/drawing/2014/main" id="{86F65BD8-579E-B552-2F7D-DB5C4EACD578}"/>
                </a:ext>
              </a:extLst>
            </p:cNvPr>
            <p:cNvSpPr/>
            <p:nvPr/>
          </p:nvSpPr>
          <p:spPr>
            <a:xfrm>
              <a:off x="5328774"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22" name="Freeform 31">
              <a:extLst>
                <a:ext uri="{FF2B5EF4-FFF2-40B4-BE49-F238E27FC236}">
                  <a16:creationId xmlns:a16="http://schemas.microsoft.com/office/drawing/2014/main" id="{1E8CE371-5BDE-E04E-1C21-A96C499BD202}"/>
                </a:ext>
              </a:extLst>
            </p:cNvPr>
            <p:cNvSpPr/>
            <p:nvPr/>
          </p:nvSpPr>
          <p:spPr>
            <a:xfrm>
              <a:off x="201674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25" name="Freeform 34">
              <a:extLst>
                <a:ext uri="{FF2B5EF4-FFF2-40B4-BE49-F238E27FC236}">
                  <a16:creationId xmlns:a16="http://schemas.microsoft.com/office/drawing/2014/main" id="{238B3FC9-3779-62A2-6193-0AB3B11C2ACE}"/>
                </a:ext>
              </a:extLst>
            </p:cNvPr>
            <p:cNvSpPr/>
            <p:nvPr/>
          </p:nvSpPr>
          <p:spPr>
            <a:xfrm>
              <a:off x="3667170"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defTabSz="914217"/>
              <a:endParaRPr lang="en-US" sz="1400" dirty="0">
                <a:solidFill>
                  <a:schemeClr val="bg1"/>
                </a:solidFill>
              </a:endParaRPr>
            </a:p>
          </p:txBody>
        </p:sp>
        <p:sp>
          <p:nvSpPr>
            <p:cNvPr id="27" name="Freeform 27">
              <a:extLst>
                <a:ext uri="{FF2B5EF4-FFF2-40B4-BE49-F238E27FC236}">
                  <a16:creationId xmlns:a16="http://schemas.microsoft.com/office/drawing/2014/main" id="{9BD1D35A-077C-813E-B87D-8C8525460644}"/>
                </a:ext>
              </a:extLst>
            </p:cNvPr>
            <p:cNvSpPr/>
            <p:nvPr/>
          </p:nvSpPr>
          <p:spPr>
            <a:xfrm>
              <a:off x="375889"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b="1" dirty="0">
                <a:solidFill>
                  <a:schemeClr val="bg1"/>
                </a:solidFill>
              </a:endParaRPr>
            </a:p>
          </p:txBody>
        </p:sp>
      </p:grpSp>
    </p:spTree>
    <p:extLst>
      <p:ext uri="{BB962C8B-B14F-4D97-AF65-F5344CB8AC3E}">
        <p14:creationId xmlns:p14="http://schemas.microsoft.com/office/powerpoint/2010/main" val="2039297975"/>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ontenu 1 colonn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B61696E-3BF0-6E93-B807-19E882719EC4}"/>
              </a:ext>
            </a:extLst>
          </p:cNvPr>
          <p:cNvGrpSpPr/>
          <p:nvPr userDrawn="1"/>
        </p:nvGrpSpPr>
        <p:grpSpPr>
          <a:xfrm>
            <a:off x="0" y="0"/>
            <a:ext cx="9144000" cy="5143500"/>
            <a:chOff x="0" y="0"/>
            <a:chExt cx="9144000" cy="5143500"/>
          </a:xfrm>
        </p:grpSpPr>
        <p:sp>
          <p:nvSpPr>
            <p:cNvPr id="13" name="Rounded Rectangle 12">
              <a:extLst>
                <a:ext uri="{FF2B5EF4-FFF2-40B4-BE49-F238E27FC236}">
                  <a16:creationId xmlns:a16="http://schemas.microsoft.com/office/drawing/2014/main" id="{FAD0653A-4E00-C02B-672C-DBF519638D92}"/>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14" name="Straight Connector 13">
              <a:extLst>
                <a:ext uri="{FF2B5EF4-FFF2-40B4-BE49-F238E27FC236}">
                  <a16:creationId xmlns:a16="http://schemas.microsoft.com/office/drawing/2014/main" id="{10AA22E0-396D-6F43-339A-66469F994EC1}"/>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15" name="Text Placeholder 4">
              <a:extLst>
                <a:ext uri="{FF2B5EF4-FFF2-40B4-BE49-F238E27FC236}">
                  <a16:creationId xmlns:a16="http://schemas.microsoft.com/office/drawing/2014/main" id="{9FC87CB4-7BB2-3400-50E4-A160062771E5}"/>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16" name="Rectangle 15">
              <a:extLst>
                <a:ext uri="{FF2B5EF4-FFF2-40B4-BE49-F238E27FC236}">
                  <a16:creationId xmlns:a16="http://schemas.microsoft.com/office/drawing/2014/main" id="{3C8FE3EC-F846-FE7B-3659-7C5EA8E7FB38}"/>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7" name="Straight Connector 16">
              <a:extLst>
                <a:ext uri="{FF2B5EF4-FFF2-40B4-BE49-F238E27FC236}">
                  <a16:creationId xmlns:a16="http://schemas.microsoft.com/office/drawing/2014/main" id="{8CF04EF5-39FA-9C90-FA44-4B7AED37F667}"/>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32" name="Oval 31">
              <a:extLst>
                <a:ext uri="{FF2B5EF4-FFF2-40B4-BE49-F238E27FC236}">
                  <a16:creationId xmlns:a16="http://schemas.microsoft.com/office/drawing/2014/main" id="{03BC29CF-A42F-A6C0-F819-79E2734BB36A}"/>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33" name="Chevron 32">
              <a:extLst>
                <a:ext uri="{FF2B5EF4-FFF2-40B4-BE49-F238E27FC236}">
                  <a16:creationId xmlns:a16="http://schemas.microsoft.com/office/drawing/2014/main" id="{C171C858-58C3-F7C8-1423-EDFEFDBB2734}"/>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4" name="Text Placeholder 4">
              <a:extLst>
                <a:ext uri="{FF2B5EF4-FFF2-40B4-BE49-F238E27FC236}">
                  <a16:creationId xmlns:a16="http://schemas.microsoft.com/office/drawing/2014/main" id="{3DC674EB-0B4C-BA36-0DD5-DF369367F4F9}"/>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115" name="Rectangle 114">
              <a:extLst>
                <a:ext uri="{FF2B5EF4-FFF2-40B4-BE49-F238E27FC236}">
                  <a16:creationId xmlns:a16="http://schemas.microsoft.com/office/drawing/2014/main" id="{B989ACD4-4974-C398-EC70-40D1299711B3}"/>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6" name="Straight Connector 115">
              <a:extLst>
                <a:ext uri="{FF2B5EF4-FFF2-40B4-BE49-F238E27FC236}">
                  <a16:creationId xmlns:a16="http://schemas.microsoft.com/office/drawing/2014/main" id="{1481DF57-CBD2-78E5-4C0C-9DE97DC150DD}"/>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117" name="Oval 116">
              <a:extLst>
                <a:ext uri="{FF2B5EF4-FFF2-40B4-BE49-F238E27FC236}">
                  <a16:creationId xmlns:a16="http://schemas.microsoft.com/office/drawing/2014/main" id="{0ABD1A67-6E6D-1D33-C6B9-81A4013CEF84}"/>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8" name="Chevron 117">
              <a:extLst>
                <a:ext uri="{FF2B5EF4-FFF2-40B4-BE49-F238E27FC236}">
                  <a16:creationId xmlns:a16="http://schemas.microsoft.com/office/drawing/2014/main" id="{BBF74049-DC6B-FF37-069C-C96EE24DFEDE}"/>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9" name="Text Placeholder 4">
              <a:extLst>
                <a:ext uri="{FF2B5EF4-FFF2-40B4-BE49-F238E27FC236}">
                  <a16:creationId xmlns:a16="http://schemas.microsoft.com/office/drawing/2014/main" id="{017581FC-1624-0F65-AC6A-0DE7F4600EFB}"/>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120" name="Rectangle 119">
              <a:extLst>
                <a:ext uri="{FF2B5EF4-FFF2-40B4-BE49-F238E27FC236}">
                  <a16:creationId xmlns:a16="http://schemas.microsoft.com/office/drawing/2014/main" id="{0DA3336D-6D71-5497-4D54-36133D6852F5}"/>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1" name="Straight Connector 120">
              <a:extLst>
                <a:ext uri="{FF2B5EF4-FFF2-40B4-BE49-F238E27FC236}">
                  <a16:creationId xmlns:a16="http://schemas.microsoft.com/office/drawing/2014/main" id="{5AA9BF3F-1884-9F35-F346-0DD4255B9BA2}"/>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122" name="Oval 121">
              <a:extLst>
                <a:ext uri="{FF2B5EF4-FFF2-40B4-BE49-F238E27FC236}">
                  <a16:creationId xmlns:a16="http://schemas.microsoft.com/office/drawing/2014/main" id="{0AC42994-E229-B2CF-487F-EC0567C64FC5}"/>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3" name="Chevron 122">
              <a:extLst>
                <a:ext uri="{FF2B5EF4-FFF2-40B4-BE49-F238E27FC236}">
                  <a16:creationId xmlns:a16="http://schemas.microsoft.com/office/drawing/2014/main" id="{FCF0496D-F51B-5092-088D-918C85DD1912}"/>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4" name="Text Placeholder 4">
              <a:extLst>
                <a:ext uri="{FF2B5EF4-FFF2-40B4-BE49-F238E27FC236}">
                  <a16:creationId xmlns:a16="http://schemas.microsoft.com/office/drawing/2014/main" id="{CD733136-0DA9-18FB-CDD8-47F6B59DA450}"/>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125" name="Rectangle 124">
              <a:extLst>
                <a:ext uri="{FF2B5EF4-FFF2-40B4-BE49-F238E27FC236}">
                  <a16:creationId xmlns:a16="http://schemas.microsoft.com/office/drawing/2014/main" id="{0B6092EC-6413-F5DA-BAFE-CCE16F0BB24F}"/>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6" name="Straight Connector 125">
              <a:extLst>
                <a:ext uri="{FF2B5EF4-FFF2-40B4-BE49-F238E27FC236}">
                  <a16:creationId xmlns:a16="http://schemas.microsoft.com/office/drawing/2014/main" id="{31D561BC-E7B9-DCA0-4E71-0AD9065FA2A0}"/>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127" name="Oval 126">
              <a:extLst>
                <a:ext uri="{FF2B5EF4-FFF2-40B4-BE49-F238E27FC236}">
                  <a16:creationId xmlns:a16="http://schemas.microsoft.com/office/drawing/2014/main" id="{18B9B75C-465F-BC68-43B0-1AF05792B607}"/>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8" name="Chevron 127">
              <a:extLst>
                <a:ext uri="{FF2B5EF4-FFF2-40B4-BE49-F238E27FC236}">
                  <a16:creationId xmlns:a16="http://schemas.microsoft.com/office/drawing/2014/main" id="{C0187728-5CCF-6AE2-C5D7-B7E921A4B744}"/>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9" name="Text Placeholder 4">
              <a:extLst>
                <a:ext uri="{FF2B5EF4-FFF2-40B4-BE49-F238E27FC236}">
                  <a16:creationId xmlns:a16="http://schemas.microsoft.com/office/drawing/2014/main" id="{82E7C114-CDAD-A6DE-0F54-477034449367}"/>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130" name="Rectangle 129">
              <a:extLst>
                <a:ext uri="{FF2B5EF4-FFF2-40B4-BE49-F238E27FC236}">
                  <a16:creationId xmlns:a16="http://schemas.microsoft.com/office/drawing/2014/main" id="{1DFE2F96-79BC-BBAD-C636-D58E27EF5CDB}"/>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1" name="Straight Connector 130">
              <a:extLst>
                <a:ext uri="{FF2B5EF4-FFF2-40B4-BE49-F238E27FC236}">
                  <a16:creationId xmlns:a16="http://schemas.microsoft.com/office/drawing/2014/main" id="{43947F9E-6B78-F346-31B6-39B59B24A8E0}"/>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132" name="Oval 131">
              <a:extLst>
                <a:ext uri="{FF2B5EF4-FFF2-40B4-BE49-F238E27FC236}">
                  <a16:creationId xmlns:a16="http://schemas.microsoft.com/office/drawing/2014/main" id="{0D04AEA3-9369-01CE-02C1-3934CE75DD63}"/>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3" name="Chevron 132">
              <a:extLst>
                <a:ext uri="{FF2B5EF4-FFF2-40B4-BE49-F238E27FC236}">
                  <a16:creationId xmlns:a16="http://schemas.microsoft.com/office/drawing/2014/main" id="{57FB272E-6439-F81B-CD4E-58BA42B73691}"/>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4" name="Text Placeholder 4">
              <a:extLst>
                <a:ext uri="{FF2B5EF4-FFF2-40B4-BE49-F238E27FC236}">
                  <a16:creationId xmlns:a16="http://schemas.microsoft.com/office/drawing/2014/main" id="{553EBD0A-3A8B-8C9A-15B1-7D304054E1D6}"/>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135" name="Group 134">
              <a:extLst>
                <a:ext uri="{FF2B5EF4-FFF2-40B4-BE49-F238E27FC236}">
                  <a16:creationId xmlns:a16="http://schemas.microsoft.com/office/drawing/2014/main" id="{D9B59740-666D-AEBB-527E-85D41E31B325}"/>
                </a:ext>
              </a:extLst>
            </p:cNvPr>
            <p:cNvGrpSpPr/>
            <p:nvPr/>
          </p:nvGrpSpPr>
          <p:grpSpPr>
            <a:xfrm flipV="1">
              <a:off x="6687178" y="2176027"/>
              <a:ext cx="298538" cy="643309"/>
              <a:chOff x="791926" y="2038206"/>
              <a:chExt cx="394853" cy="850855"/>
            </a:xfrm>
          </p:grpSpPr>
          <p:sp>
            <p:nvSpPr>
              <p:cNvPr id="187" name="Rectangle 186">
                <a:extLst>
                  <a:ext uri="{FF2B5EF4-FFF2-40B4-BE49-F238E27FC236}">
                    <a16:creationId xmlns:a16="http://schemas.microsoft.com/office/drawing/2014/main" id="{6A3BDB52-C973-23E9-6A36-89B2E2295D63}"/>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88" name="Straight Connector 187">
                <a:extLst>
                  <a:ext uri="{FF2B5EF4-FFF2-40B4-BE49-F238E27FC236}">
                    <a16:creationId xmlns:a16="http://schemas.microsoft.com/office/drawing/2014/main" id="{BA1DC0B6-CEF0-A9DB-C552-F35CF7130ED7}"/>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136" name="Group 135">
              <a:extLst>
                <a:ext uri="{FF2B5EF4-FFF2-40B4-BE49-F238E27FC236}">
                  <a16:creationId xmlns:a16="http://schemas.microsoft.com/office/drawing/2014/main" id="{65AEE44C-9266-1998-B1F2-DA047AE077E9}"/>
                </a:ext>
              </a:extLst>
            </p:cNvPr>
            <p:cNvGrpSpPr>
              <a:grpSpLocks noChangeAspect="1"/>
            </p:cNvGrpSpPr>
            <p:nvPr/>
          </p:nvGrpSpPr>
          <p:grpSpPr>
            <a:xfrm flipV="1">
              <a:off x="6732658" y="2296749"/>
              <a:ext cx="207578" cy="207406"/>
              <a:chOff x="1447166" y="1649508"/>
              <a:chExt cx="541880" cy="541880"/>
            </a:xfrm>
          </p:grpSpPr>
          <p:sp>
            <p:nvSpPr>
              <p:cNvPr id="185" name="Oval 184">
                <a:extLst>
                  <a:ext uri="{FF2B5EF4-FFF2-40B4-BE49-F238E27FC236}">
                    <a16:creationId xmlns:a16="http://schemas.microsoft.com/office/drawing/2014/main" id="{D42CEE12-1184-2F2F-BB01-2A2E39F5020C}"/>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86" name="Chevron 185">
                <a:extLst>
                  <a:ext uri="{FF2B5EF4-FFF2-40B4-BE49-F238E27FC236}">
                    <a16:creationId xmlns:a16="http://schemas.microsoft.com/office/drawing/2014/main" id="{24F53E43-8900-8180-74AD-B3D34C30E97D}"/>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37" name="Text Placeholder 4">
              <a:extLst>
                <a:ext uri="{FF2B5EF4-FFF2-40B4-BE49-F238E27FC236}">
                  <a16:creationId xmlns:a16="http://schemas.microsoft.com/office/drawing/2014/main" id="{08519952-B5F6-BCBB-4523-F11A6D424566}"/>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138" name="Rectangle 137">
              <a:extLst>
                <a:ext uri="{FF2B5EF4-FFF2-40B4-BE49-F238E27FC236}">
                  <a16:creationId xmlns:a16="http://schemas.microsoft.com/office/drawing/2014/main" id="{3126C027-298A-A9A5-926B-9D5C41F3B796}"/>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9" name="Straight Connector 138">
              <a:extLst>
                <a:ext uri="{FF2B5EF4-FFF2-40B4-BE49-F238E27FC236}">
                  <a16:creationId xmlns:a16="http://schemas.microsoft.com/office/drawing/2014/main" id="{8A6AA81F-326C-7446-466A-51726F59EE37}"/>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140" name="Oval 139">
              <a:extLst>
                <a:ext uri="{FF2B5EF4-FFF2-40B4-BE49-F238E27FC236}">
                  <a16:creationId xmlns:a16="http://schemas.microsoft.com/office/drawing/2014/main" id="{15C9F1BA-FC40-1755-5FAE-1357361FEB43}"/>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1" name="Chevron 140">
              <a:extLst>
                <a:ext uri="{FF2B5EF4-FFF2-40B4-BE49-F238E27FC236}">
                  <a16:creationId xmlns:a16="http://schemas.microsoft.com/office/drawing/2014/main" id="{6C6BF0F2-FAE0-35ED-0027-9A52EB72C85B}"/>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2" name="Rectangle 141">
              <a:extLst>
                <a:ext uri="{FF2B5EF4-FFF2-40B4-BE49-F238E27FC236}">
                  <a16:creationId xmlns:a16="http://schemas.microsoft.com/office/drawing/2014/main" id="{DE06F530-FE6D-534D-0C85-A33BDAA0F321}"/>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43" name="Group 142">
              <a:extLst>
                <a:ext uri="{FF2B5EF4-FFF2-40B4-BE49-F238E27FC236}">
                  <a16:creationId xmlns:a16="http://schemas.microsoft.com/office/drawing/2014/main" id="{5F84E450-6784-C397-8F3D-27585668E3F0}"/>
                </a:ext>
              </a:extLst>
            </p:cNvPr>
            <p:cNvGrpSpPr/>
            <p:nvPr/>
          </p:nvGrpSpPr>
          <p:grpSpPr>
            <a:xfrm>
              <a:off x="6597018" y="3893131"/>
              <a:ext cx="548096" cy="548640"/>
              <a:chOff x="8325809" y="3863151"/>
              <a:chExt cx="548096" cy="548640"/>
            </a:xfrm>
          </p:grpSpPr>
          <p:sp>
            <p:nvSpPr>
              <p:cNvPr id="183" name="Oval 182">
                <a:extLst>
                  <a:ext uri="{FF2B5EF4-FFF2-40B4-BE49-F238E27FC236}">
                    <a16:creationId xmlns:a16="http://schemas.microsoft.com/office/drawing/2014/main" id="{AFFE4C13-E680-59A8-45E8-BBCF460A34BA}"/>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4" name="Freeform 24">
                <a:extLst>
                  <a:ext uri="{FF2B5EF4-FFF2-40B4-BE49-F238E27FC236}">
                    <a16:creationId xmlns:a16="http://schemas.microsoft.com/office/drawing/2014/main" id="{A9AB49BD-3682-560C-7EBB-7330856C7E27}"/>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144" name="Group 143">
              <a:extLst>
                <a:ext uri="{FF2B5EF4-FFF2-40B4-BE49-F238E27FC236}">
                  <a16:creationId xmlns:a16="http://schemas.microsoft.com/office/drawing/2014/main" id="{33D0AC63-3533-B9FC-8F91-E8CD7005EF86}"/>
                </a:ext>
              </a:extLst>
            </p:cNvPr>
            <p:cNvGrpSpPr/>
            <p:nvPr/>
          </p:nvGrpSpPr>
          <p:grpSpPr>
            <a:xfrm>
              <a:off x="178655" y="3893131"/>
              <a:ext cx="548096" cy="548640"/>
              <a:chOff x="178655" y="3863151"/>
              <a:chExt cx="548096" cy="548640"/>
            </a:xfrm>
          </p:grpSpPr>
          <p:sp>
            <p:nvSpPr>
              <p:cNvPr id="181" name="Oval 180">
                <a:extLst>
                  <a:ext uri="{FF2B5EF4-FFF2-40B4-BE49-F238E27FC236}">
                    <a16:creationId xmlns:a16="http://schemas.microsoft.com/office/drawing/2014/main" id="{0F81BBD9-A0E7-2B72-4CD1-3059E9C81565}"/>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2" name="Freeform 218">
                <a:extLst>
                  <a:ext uri="{FF2B5EF4-FFF2-40B4-BE49-F238E27FC236}">
                    <a16:creationId xmlns:a16="http://schemas.microsoft.com/office/drawing/2014/main" id="{5D5C2D6A-5A28-C552-6D99-BDC982B2613F}"/>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145" name="TextBox 144">
              <a:extLst>
                <a:ext uri="{FF2B5EF4-FFF2-40B4-BE49-F238E27FC236}">
                  <a16:creationId xmlns:a16="http://schemas.microsoft.com/office/drawing/2014/main" id="{80D151D6-A36C-86BE-E3D4-214192F3B619}"/>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146" name="TextBox 145">
              <a:extLst>
                <a:ext uri="{FF2B5EF4-FFF2-40B4-BE49-F238E27FC236}">
                  <a16:creationId xmlns:a16="http://schemas.microsoft.com/office/drawing/2014/main" id="{383998BE-A9F5-6B95-31FF-31E313F4217A}"/>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147" name="Group 146">
              <a:extLst>
                <a:ext uri="{FF2B5EF4-FFF2-40B4-BE49-F238E27FC236}">
                  <a16:creationId xmlns:a16="http://schemas.microsoft.com/office/drawing/2014/main" id="{D819140D-CF68-811D-F939-CCA8820E6271}"/>
                </a:ext>
              </a:extLst>
            </p:cNvPr>
            <p:cNvGrpSpPr>
              <a:grpSpLocks noChangeAspect="1"/>
            </p:cNvGrpSpPr>
            <p:nvPr/>
          </p:nvGrpSpPr>
          <p:grpSpPr>
            <a:xfrm>
              <a:off x="1715328" y="2579818"/>
              <a:ext cx="804672" cy="792329"/>
              <a:chOff x="493227" y="255527"/>
              <a:chExt cx="678569" cy="668160"/>
            </a:xfrm>
          </p:grpSpPr>
          <p:sp>
            <p:nvSpPr>
              <p:cNvPr id="178" name="Oval 177">
                <a:extLst>
                  <a:ext uri="{FF2B5EF4-FFF2-40B4-BE49-F238E27FC236}">
                    <a16:creationId xmlns:a16="http://schemas.microsoft.com/office/drawing/2014/main" id="{57ED022E-1533-2B62-0A65-18E5CE7CEB96}"/>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9" name="Rectangle 178">
                <a:extLst>
                  <a:ext uri="{FF2B5EF4-FFF2-40B4-BE49-F238E27FC236}">
                    <a16:creationId xmlns:a16="http://schemas.microsoft.com/office/drawing/2014/main" id="{77698A6A-0706-9367-BCA5-D2D435425233}"/>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80" name="Graphic 179">
                <a:extLst>
                  <a:ext uri="{FF2B5EF4-FFF2-40B4-BE49-F238E27FC236}">
                    <a16:creationId xmlns:a16="http://schemas.microsoft.com/office/drawing/2014/main" id="{99E988F9-CB60-D547-2F0C-E9E503330D8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148" name="Group 147">
              <a:extLst>
                <a:ext uri="{FF2B5EF4-FFF2-40B4-BE49-F238E27FC236}">
                  <a16:creationId xmlns:a16="http://schemas.microsoft.com/office/drawing/2014/main" id="{44C4E9EC-DCE9-A7ED-F9C8-5E8CDC9F6504}"/>
                </a:ext>
              </a:extLst>
            </p:cNvPr>
            <p:cNvGrpSpPr>
              <a:grpSpLocks noChangeAspect="1"/>
            </p:cNvGrpSpPr>
            <p:nvPr/>
          </p:nvGrpSpPr>
          <p:grpSpPr>
            <a:xfrm>
              <a:off x="6430148" y="2579818"/>
              <a:ext cx="804672" cy="792050"/>
              <a:chOff x="493227" y="255762"/>
              <a:chExt cx="678569" cy="667925"/>
            </a:xfrm>
          </p:grpSpPr>
          <p:grpSp>
            <p:nvGrpSpPr>
              <p:cNvPr id="174" name="Group 173">
                <a:extLst>
                  <a:ext uri="{FF2B5EF4-FFF2-40B4-BE49-F238E27FC236}">
                    <a16:creationId xmlns:a16="http://schemas.microsoft.com/office/drawing/2014/main" id="{7D5BA5BA-B183-54E8-3CCF-61171A69714B}"/>
                  </a:ext>
                </a:extLst>
              </p:cNvPr>
              <p:cNvGrpSpPr/>
              <p:nvPr userDrawn="1"/>
            </p:nvGrpSpPr>
            <p:grpSpPr>
              <a:xfrm>
                <a:off x="493227" y="255762"/>
                <a:ext cx="678569" cy="667925"/>
                <a:chOff x="532340" y="1415912"/>
                <a:chExt cx="820110" cy="807246"/>
              </a:xfrm>
            </p:grpSpPr>
            <p:sp>
              <p:nvSpPr>
                <p:cNvPr id="176" name="Oval 175">
                  <a:extLst>
                    <a:ext uri="{FF2B5EF4-FFF2-40B4-BE49-F238E27FC236}">
                      <a16:creationId xmlns:a16="http://schemas.microsoft.com/office/drawing/2014/main" id="{AA61EA39-A2D2-17E9-CD08-1D7E83D38E8F}"/>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7" name="Rectangle 176">
                  <a:extLst>
                    <a:ext uri="{FF2B5EF4-FFF2-40B4-BE49-F238E27FC236}">
                      <a16:creationId xmlns:a16="http://schemas.microsoft.com/office/drawing/2014/main" id="{70832AB7-962C-A6D8-D739-4DCD0EA38060}"/>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175" name="Graphic 174">
                <a:extLst>
                  <a:ext uri="{FF2B5EF4-FFF2-40B4-BE49-F238E27FC236}">
                    <a16:creationId xmlns:a16="http://schemas.microsoft.com/office/drawing/2014/main" id="{8839D5BF-70A7-BFFF-81BD-3F8A618EC52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149" name="Group 148">
              <a:extLst>
                <a:ext uri="{FF2B5EF4-FFF2-40B4-BE49-F238E27FC236}">
                  <a16:creationId xmlns:a16="http://schemas.microsoft.com/office/drawing/2014/main" id="{9B66FA31-9576-0A78-12EF-E33054C95A53}"/>
                </a:ext>
              </a:extLst>
            </p:cNvPr>
            <p:cNvGrpSpPr/>
            <p:nvPr/>
          </p:nvGrpSpPr>
          <p:grpSpPr>
            <a:xfrm>
              <a:off x="4072738" y="2579818"/>
              <a:ext cx="804672" cy="792050"/>
              <a:chOff x="4019256" y="5485171"/>
              <a:chExt cx="804672" cy="792050"/>
            </a:xfrm>
          </p:grpSpPr>
          <p:grpSp>
            <p:nvGrpSpPr>
              <p:cNvPr id="170" name="Group 169">
                <a:extLst>
                  <a:ext uri="{FF2B5EF4-FFF2-40B4-BE49-F238E27FC236}">
                    <a16:creationId xmlns:a16="http://schemas.microsoft.com/office/drawing/2014/main" id="{3E16186E-7201-2430-C7DC-72DBC519B871}"/>
                  </a:ext>
                </a:extLst>
              </p:cNvPr>
              <p:cNvGrpSpPr/>
              <p:nvPr userDrawn="1"/>
            </p:nvGrpSpPr>
            <p:grpSpPr>
              <a:xfrm>
                <a:off x="4019256" y="5485171"/>
                <a:ext cx="804672" cy="792050"/>
                <a:chOff x="532340" y="1415912"/>
                <a:chExt cx="820110" cy="807246"/>
              </a:xfrm>
            </p:grpSpPr>
            <p:sp>
              <p:nvSpPr>
                <p:cNvPr id="172" name="Oval 171">
                  <a:extLst>
                    <a:ext uri="{FF2B5EF4-FFF2-40B4-BE49-F238E27FC236}">
                      <a16:creationId xmlns:a16="http://schemas.microsoft.com/office/drawing/2014/main" id="{0EB2BF23-0218-D967-3EBF-1D8F0E696298}"/>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3" name="Rectangle 172">
                  <a:extLst>
                    <a:ext uri="{FF2B5EF4-FFF2-40B4-BE49-F238E27FC236}">
                      <a16:creationId xmlns:a16="http://schemas.microsoft.com/office/drawing/2014/main" id="{7F0D8870-F7AF-9AA5-8506-96C67C5128A7}"/>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71" name="Graphic 170">
                <a:extLst>
                  <a:ext uri="{FF2B5EF4-FFF2-40B4-BE49-F238E27FC236}">
                    <a16:creationId xmlns:a16="http://schemas.microsoft.com/office/drawing/2014/main" id="{0EB234F2-5378-B7B2-FF1F-BF378D09625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150" name="Group 149">
              <a:extLst>
                <a:ext uri="{FF2B5EF4-FFF2-40B4-BE49-F238E27FC236}">
                  <a16:creationId xmlns:a16="http://schemas.microsoft.com/office/drawing/2014/main" id="{2F6888EE-0680-BE7D-99A0-47A4D8F6449F}"/>
                </a:ext>
              </a:extLst>
            </p:cNvPr>
            <p:cNvGrpSpPr>
              <a:grpSpLocks noChangeAspect="1"/>
            </p:cNvGrpSpPr>
            <p:nvPr userDrawn="1"/>
          </p:nvGrpSpPr>
          <p:grpSpPr>
            <a:xfrm>
              <a:off x="536623" y="1415912"/>
              <a:ext cx="804672" cy="792050"/>
              <a:chOff x="532340" y="1415912"/>
              <a:chExt cx="820110" cy="807246"/>
            </a:xfrm>
          </p:grpSpPr>
          <p:sp>
            <p:nvSpPr>
              <p:cNvPr id="167" name="Oval 166">
                <a:extLst>
                  <a:ext uri="{FF2B5EF4-FFF2-40B4-BE49-F238E27FC236}">
                    <a16:creationId xmlns:a16="http://schemas.microsoft.com/office/drawing/2014/main" id="{B9779D10-E989-A194-653C-AB02FAC25A60}"/>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68" name="Graphic 167">
                <a:extLst>
                  <a:ext uri="{FF2B5EF4-FFF2-40B4-BE49-F238E27FC236}">
                    <a16:creationId xmlns:a16="http://schemas.microsoft.com/office/drawing/2014/main" id="{40670BFC-C290-C346-758B-2075F2B63530}"/>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69" name="Rectangle 168">
                <a:extLst>
                  <a:ext uri="{FF2B5EF4-FFF2-40B4-BE49-F238E27FC236}">
                    <a16:creationId xmlns:a16="http://schemas.microsoft.com/office/drawing/2014/main" id="{9C1076B9-03E0-6A8E-6F0F-72D7BEF10041}"/>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151" name="Group 150">
              <a:extLst>
                <a:ext uri="{FF2B5EF4-FFF2-40B4-BE49-F238E27FC236}">
                  <a16:creationId xmlns:a16="http://schemas.microsoft.com/office/drawing/2014/main" id="{41A13601-1357-41C3-4A55-5FC26C558D1A}"/>
                </a:ext>
              </a:extLst>
            </p:cNvPr>
            <p:cNvGrpSpPr>
              <a:grpSpLocks noChangeAspect="1"/>
            </p:cNvGrpSpPr>
            <p:nvPr userDrawn="1"/>
          </p:nvGrpSpPr>
          <p:grpSpPr>
            <a:xfrm>
              <a:off x="7608854" y="1415912"/>
              <a:ext cx="804672" cy="792050"/>
              <a:chOff x="493227" y="255762"/>
              <a:chExt cx="678569" cy="667925"/>
            </a:xfrm>
          </p:grpSpPr>
          <p:grpSp>
            <p:nvGrpSpPr>
              <p:cNvPr id="163" name="Group 162">
                <a:extLst>
                  <a:ext uri="{FF2B5EF4-FFF2-40B4-BE49-F238E27FC236}">
                    <a16:creationId xmlns:a16="http://schemas.microsoft.com/office/drawing/2014/main" id="{9B077FDD-CFF9-7EA4-97F5-E8EE12F531F8}"/>
                  </a:ext>
                </a:extLst>
              </p:cNvPr>
              <p:cNvGrpSpPr/>
              <p:nvPr userDrawn="1"/>
            </p:nvGrpSpPr>
            <p:grpSpPr>
              <a:xfrm>
                <a:off x="493227" y="255762"/>
                <a:ext cx="678569" cy="667925"/>
                <a:chOff x="532340" y="1415912"/>
                <a:chExt cx="820110" cy="807246"/>
              </a:xfrm>
            </p:grpSpPr>
            <p:sp>
              <p:nvSpPr>
                <p:cNvPr id="165" name="Oval 164">
                  <a:extLst>
                    <a:ext uri="{FF2B5EF4-FFF2-40B4-BE49-F238E27FC236}">
                      <a16:creationId xmlns:a16="http://schemas.microsoft.com/office/drawing/2014/main" id="{5E91920E-5AEC-6204-1D85-B9FFAFBD087A}"/>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6" name="Rectangle 165">
                  <a:extLst>
                    <a:ext uri="{FF2B5EF4-FFF2-40B4-BE49-F238E27FC236}">
                      <a16:creationId xmlns:a16="http://schemas.microsoft.com/office/drawing/2014/main" id="{10757CD0-B096-76BE-356A-90BBE8AAD0AB}"/>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164" name="Graphic 163">
                <a:extLst>
                  <a:ext uri="{FF2B5EF4-FFF2-40B4-BE49-F238E27FC236}">
                    <a16:creationId xmlns:a16="http://schemas.microsoft.com/office/drawing/2014/main" id="{4BE660D0-CC25-32BE-5C7D-BB3E1D9D116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152" name="Group 151">
              <a:extLst>
                <a:ext uri="{FF2B5EF4-FFF2-40B4-BE49-F238E27FC236}">
                  <a16:creationId xmlns:a16="http://schemas.microsoft.com/office/drawing/2014/main" id="{11E8B868-00D5-2901-CEBC-448567DAE2F7}"/>
                </a:ext>
              </a:extLst>
            </p:cNvPr>
            <p:cNvGrpSpPr>
              <a:grpSpLocks noChangeAspect="1"/>
            </p:cNvGrpSpPr>
            <p:nvPr userDrawn="1"/>
          </p:nvGrpSpPr>
          <p:grpSpPr>
            <a:xfrm>
              <a:off x="2894033" y="1415912"/>
              <a:ext cx="804672" cy="792329"/>
              <a:chOff x="493227" y="255527"/>
              <a:chExt cx="678569" cy="668160"/>
            </a:xfrm>
          </p:grpSpPr>
          <p:grpSp>
            <p:nvGrpSpPr>
              <p:cNvPr id="159" name="Group 158">
                <a:extLst>
                  <a:ext uri="{FF2B5EF4-FFF2-40B4-BE49-F238E27FC236}">
                    <a16:creationId xmlns:a16="http://schemas.microsoft.com/office/drawing/2014/main" id="{DFE68D4F-E94A-6A93-AA32-6E1AFD08DD07}"/>
                  </a:ext>
                </a:extLst>
              </p:cNvPr>
              <p:cNvGrpSpPr/>
              <p:nvPr userDrawn="1"/>
            </p:nvGrpSpPr>
            <p:grpSpPr>
              <a:xfrm>
                <a:off x="493227" y="255762"/>
                <a:ext cx="678569" cy="667925"/>
                <a:chOff x="532340" y="1415912"/>
                <a:chExt cx="820110" cy="807246"/>
              </a:xfrm>
            </p:grpSpPr>
            <p:sp>
              <p:nvSpPr>
                <p:cNvPr id="161" name="Oval 160">
                  <a:extLst>
                    <a:ext uri="{FF2B5EF4-FFF2-40B4-BE49-F238E27FC236}">
                      <a16:creationId xmlns:a16="http://schemas.microsoft.com/office/drawing/2014/main" id="{DA16F7A6-25C4-C6FF-F449-F42DDF4B4D60}"/>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2" name="Rectangle 161">
                  <a:extLst>
                    <a:ext uri="{FF2B5EF4-FFF2-40B4-BE49-F238E27FC236}">
                      <a16:creationId xmlns:a16="http://schemas.microsoft.com/office/drawing/2014/main" id="{BE613347-B619-0E2E-8196-8BAEDCC7455F}"/>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60" name="Graphic 159">
                <a:extLst>
                  <a:ext uri="{FF2B5EF4-FFF2-40B4-BE49-F238E27FC236}">
                    <a16:creationId xmlns:a16="http://schemas.microsoft.com/office/drawing/2014/main" id="{B4F2435F-D2D1-9F2B-6202-5A96D6420053}"/>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153" name="Group 152">
              <a:extLst>
                <a:ext uri="{FF2B5EF4-FFF2-40B4-BE49-F238E27FC236}">
                  <a16:creationId xmlns:a16="http://schemas.microsoft.com/office/drawing/2014/main" id="{541E130C-0331-8D7C-CADF-15F4DA810A35}"/>
                </a:ext>
              </a:extLst>
            </p:cNvPr>
            <p:cNvGrpSpPr>
              <a:grpSpLocks noChangeAspect="1"/>
            </p:cNvGrpSpPr>
            <p:nvPr userDrawn="1"/>
          </p:nvGrpSpPr>
          <p:grpSpPr>
            <a:xfrm>
              <a:off x="5251443" y="1415912"/>
              <a:ext cx="804672" cy="799859"/>
              <a:chOff x="493227" y="249177"/>
              <a:chExt cx="678569" cy="674510"/>
            </a:xfrm>
          </p:grpSpPr>
          <p:grpSp>
            <p:nvGrpSpPr>
              <p:cNvPr id="155" name="Group 154">
                <a:extLst>
                  <a:ext uri="{FF2B5EF4-FFF2-40B4-BE49-F238E27FC236}">
                    <a16:creationId xmlns:a16="http://schemas.microsoft.com/office/drawing/2014/main" id="{C6C7F001-A91B-3FC1-FF7E-235A27CB05F1}"/>
                  </a:ext>
                </a:extLst>
              </p:cNvPr>
              <p:cNvGrpSpPr/>
              <p:nvPr userDrawn="1"/>
            </p:nvGrpSpPr>
            <p:grpSpPr>
              <a:xfrm>
                <a:off x="493227" y="255762"/>
                <a:ext cx="678569" cy="667925"/>
                <a:chOff x="532340" y="1415912"/>
                <a:chExt cx="820110" cy="807246"/>
              </a:xfrm>
            </p:grpSpPr>
            <p:sp>
              <p:nvSpPr>
                <p:cNvPr id="157" name="Oval 156">
                  <a:extLst>
                    <a:ext uri="{FF2B5EF4-FFF2-40B4-BE49-F238E27FC236}">
                      <a16:creationId xmlns:a16="http://schemas.microsoft.com/office/drawing/2014/main" id="{1CC7B49F-8461-6B30-09B1-191B34703ED4}"/>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58" name="Rectangle 157">
                  <a:extLst>
                    <a:ext uri="{FF2B5EF4-FFF2-40B4-BE49-F238E27FC236}">
                      <a16:creationId xmlns:a16="http://schemas.microsoft.com/office/drawing/2014/main" id="{84CB0CBC-AEFB-8E3C-77A4-2AB4508F0115}"/>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56" name="Graphic 155">
                <a:extLst>
                  <a:ext uri="{FF2B5EF4-FFF2-40B4-BE49-F238E27FC236}">
                    <a16:creationId xmlns:a16="http://schemas.microsoft.com/office/drawing/2014/main" id="{8F402466-384C-8D45-C28B-D4EC4C3ABD14}"/>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154" name="Rectangle 153">
              <a:extLst>
                <a:ext uri="{FF2B5EF4-FFF2-40B4-BE49-F238E27FC236}">
                  <a16:creationId xmlns:a16="http://schemas.microsoft.com/office/drawing/2014/main" id="{170CD726-22C8-0ADF-9348-6E21ECE7EB6F}"/>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ounded Rectangle 7">
            <a:extLst>
              <a:ext uri="{FF2B5EF4-FFF2-40B4-BE49-F238E27FC236}">
                <a16:creationId xmlns:a16="http://schemas.microsoft.com/office/drawing/2014/main" id="{34D952B5-B454-F141-BE13-E9C10FE63B8E}"/>
              </a:ext>
            </a:extLst>
          </p:cNvPr>
          <p:cNvSpPr/>
          <p:nvPr userDrawn="1"/>
        </p:nvSpPr>
        <p:spPr>
          <a:xfrm>
            <a:off x="365445" y="189215"/>
            <a:ext cx="8413110" cy="11867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B99837FD-EA02-D94E-AA04-BDD4C9FE4C40}"/>
              </a:ext>
            </a:extLst>
          </p:cNvPr>
          <p:cNvSpPr/>
          <p:nvPr userDrawn="1"/>
        </p:nvSpPr>
        <p:spPr>
          <a:xfrm>
            <a:off x="365445" y="994552"/>
            <a:ext cx="8412795" cy="3898178"/>
          </a:xfrm>
          <a:custGeom>
            <a:avLst/>
            <a:gdLst>
              <a:gd name="connsiteX0" fmla="*/ 0 w 8412795"/>
              <a:gd name="connsiteY0" fmla="*/ 0 h 3904546"/>
              <a:gd name="connsiteX1" fmla="*/ 115496 w 8412795"/>
              <a:gd name="connsiteY1" fmla="*/ 0 h 3904546"/>
              <a:gd name="connsiteX2" fmla="*/ 8296984 w 8412795"/>
              <a:gd name="connsiteY2" fmla="*/ 0 h 3904546"/>
              <a:gd name="connsiteX3" fmla="*/ 8412795 w 8412795"/>
              <a:gd name="connsiteY3" fmla="*/ 0 h 3904546"/>
              <a:gd name="connsiteX4" fmla="*/ 8412795 w 8412795"/>
              <a:gd name="connsiteY4" fmla="*/ 450558 h 3904546"/>
              <a:gd name="connsiteX5" fmla="*/ 8412480 w 8412795"/>
              <a:gd name="connsiteY5" fmla="*/ 450558 h 3904546"/>
              <a:gd name="connsiteX6" fmla="*/ 8412480 w 8412795"/>
              <a:gd name="connsiteY6" fmla="*/ 3789050 h 3904546"/>
              <a:gd name="connsiteX7" fmla="*/ 8296984 w 8412795"/>
              <a:gd name="connsiteY7" fmla="*/ 3904546 h 3904546"/>
              <a:gd name="connsiteX8" fmla="*/ 115496 w 8412795"/>
              <a:gd name="connsiteY8" fmla="*/ 3904546 h 3904546"/>
              <a:gd name="connsiteX9" fmla="*/ 0 w 8412795"/>
              <a:gd name="connsiteY9" fmla="*/ 3789050 h 3904546"/>
              <a:gd name="connsiteX10" fmla="*/ 0 w 8412795"/>
              <a:gd name="connsiteY10" fmla="*/ 450558 h 3904546"/>
              <a:gd name="connsiteX11" fmla="*/ 0 w 8412795"/>
              <a:gd name="connsiteY11" fmla="*/ 115496 h 39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2795" h="3904546">
                <a:moveTo>
                  <a:pt x="0" y="0"/>
                </a:moveTo>
                <a:lnTo>
                  <a:pt x="115496" y="0"/>
                </a:lnTo>
                <a:lnTo>
                  <a:pt x="8296984" y="0"/>
                </a:lnTo>
                <a:lnTo>
                  <a:pt x="8412795" y="0"/>
                </a:lnTo>
                <a:lnTo>
                  <a:pt x="8412795" y="450558"/>
                </a:lnTo>
                <a:lnTo>
                  <a:pt x="8412480" y="450558"/>
                </a:lnTo>
                <a:lnTo>
                  <a:pt x="8412480" y="3789050"/>
                </a:lnTo>
                <a:cubicBezTo>
                  <a:pt x="8412480" y="3852837"/>
                  <a:pt x="8360771" y="3904546"/>
                  <a:pt x="8296984" y="3904546"/>
                </a:cubicBezTo>
                <a:lnTo>
                  <a:pt x="115496" y="3904546"/>
                </a:lnTo>
                <a:cubicBezTo>
                  <a:pt x="51709" y="3904546"/>
                  <a:pt x="0" y="3852837"/>
                  <a:pt x="0" y="3789050"/>
                </a:cubicBezTo>
                <a:lnTo>
                  <a:pt x="0" y="450558"/>
                </a:lnTo>
                <a:lnTo>
                  <a:pt x="0" y="115496"/>
                </a:lnTo>
                <a:close/>
              </a:path>
            </a:pathLst>
          </a:custGeom>
          <a:gradFill>
            <a:gsLst>
              <a:gs pos="50000">
                <a:schemeClr val="bg1"/>
              </a:gs>
              <a:gs pos="100000">
                <a:schemeClr val="bg1">
                  <a:lumMod val="95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Title 1">
            <a:extLst>
              <a:ext uri="{FF2B5EF4-FFF2-40B4-BE49-F238E27FC236}">
                <a16:creationId xmlns:a16="http://schemas.microsoft.com/office/drawing/2014/main" id="{18EABC7B-5C20-194E-331D-DB8EA835E639}"/>
              </a:ext>
            </a:extLst>
          </p:cNvPr>
          <p:cNvSpPr>
            <a:spLocks noGrp="1"/>
          </p:cNvSpPr>
          <p:nvPr>
            <p:ph type="title" hasCustomPrompt="1"/>
          </p:nvPr>
        </p:nvSpPr>
        <p:spPr>
          <a:xfrm>
            <a:off x="520140" y="404228"/>
            <a:ext cx="6987161" cy="387798"/>
          </a:xfrm>
        </p:spPr>
        <p:txBody>
          <a:bodyPr/>
          <a:lstStyle>
            <a:lvl1pPr>
              <a:defRPr>
                <a:solidFill>
                  <a:schemeClr val="bg1"/>
                </a:solidFill>
              </a:defRPr>
            </a:lvl1pPr>
          </a:lstStyle>
          <a:p>
            <a:r>
              <a:rPr lang="en-US" noProof="0"/>
              <a:t>Text slide – 1 column, 28 pts</a:t>
            </a:r>
            <a:endParaRPr lang="en-US"/>
          </a:p>
        </p:txBody>
      </p:sp>
      <p:sp>
        <p:nvSpPr>
          <p:cNvPr id="12" name="Rounded Rectangle 11">
            <a:extLst>
              <a:ext uri="{FF2B5EF4-FFF2-40B4-BE49-F238E27FC236}">
                <a16:creationId xmlns:a16="http://schemas.microsoft.com/office/drawing/2014/main" id="{03E3CB04-8FC9-6CCD-3623-D2B4E65647F2}"/>
              </a:ext>
            </a:extLst>
          </p:cNvPr>
          <p:cNvSpPr/>
          <p:nvPr userDrawn="1"/>
        </p:nvSpPr>
        <p:spPr>
          <a:xfrm>
            <a:off x="7652414" y="420767"/>
            <a:ext cx="989509"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HOME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Content Placeholder 2">
            <a:extLst>
              <a:ext uri="{FF2B5EF4-FFF2-40B4-BE49-F238E27FC236}">
                <a16:creationId xmlns:a16="http://schemas.microsoft.com/office/drawing/2014/main" id="{232F7380-D0A0-F952-3906-E89DDADF64FF}"/>
              </a:ext>
            </a:extLst>
          </p:cNvPr>
          <p:cNvSpPr>
            <a:spLocks noGrp="1"/>
          </p:cNvSpPr>
          <p:nvPr>
            <p:ph idx="13" hasCustomPrompt="1"/>
          </p:nvPr>
        </p:nvSpPr>
        <p:spPr>
          <a:xfrm>
            <a:off x="614723" y="1851852"/>
            <a:ext cx="7870057" cy="2843973"/>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a:t>
            </a:r>
            <a:r>
              <a:rPr lang="en-US" noProof="0" err="1"/>
              <a:t>pts</a:t>
            </a:r>
            <a:endParaRPr lang="en-US" noProof="0"/>
          </a:p>
        </p:txBody>
      </p:sp>
      <p:grpSp>
        <p:nvGrpSpPr>
          <p:cNvPr id="19" name="Group 18">
            <a:extLst>
              <a:ext uri="{FF2B5EF4-FFF2-40B4-BE49-F238E27FC236}">
                <a16:creationId xmlns:a16="http://schemas.microsoft.com/office/drawing/2014/main" id="{6E45D240-E69B-1D37-3328-F873E2D20B02}"/>
              </a:ext>
            </a:extLst>
          </p:cNvPr>
          <p:cNvGrpSpPr/>
          <p:nvPr userDrawn="1"/>
        </p:nvGrpSpPr>
        <p:grpSpPr>
          <a:xfrm>
            <a:off x="7749220" y="503807"/>
            <a:ext cx="200269" cy="200269"/>
            <a:chOff x="4192437" y="4163683"/>
            <a:chExt cx="258792" cy="258792"/>
          </a:xfrm>
          <a:effectLst>
            <a:outerShdw blurRad="50800" dist="38100" dir="2700000" algn="tl" rotWithShape="0">
              <a:prstClr val="black">
                <a:alpha val="30956"/>
              </a:prstClr>
            </a:outerShdw>
          </a:effectLst>
        </p:grpSpPr>
        <p:sp>
          <p:nvSpPr>
            <p:cNvPr id="24" name="Oval 23">
              <a:extLst>
                <a:ext uri="{FF2B5EF4-FFF2-40B4-BE49-F238E27FC236}">
                  <a16:creationId xmlns:a16="http://schemas.microsoft.com/office/drawing/2014/main" id="{C1C05CAC-4341-E80B-6C94-B736DFE4E739}"/>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1C3EF88B-888E-08A0-8A9D-F010485B11B3}"/>
                </a:ext>
              </a:extLst>
            </p:cNvPr>
            <p:cNvGrpSpPr/>
            <p:nvPr/>
          </p:nvGrpSpPr>
          <p:grpSpPr>
            <a:xfrm>
              <a:off x="4247730" y="4218976"/>
              <a:ext cx="148207" cy="148207"/>
              <a:chOff x="3545686" y="2398143"/>
              <a:chExt cx="333555" cy="333555"/>
            </a:xfrm>
          </p:grpSpPr>
          <p:cxnSp>
            <p:nvCxnSpPr>
              <p:cNvPr id="28" name="Straight Connector 27">
                <a:extLst>
                  <a:ext uri="{FF2B5EF4-FFF2-40B4-BE49-F238E27FC236}">
                    <a16:creationId xmlns:a16="http://schemas.microsoft.com/office/drawing/2014/main" id="{0176E5CA-1104-4EDE-A650-EF8B808016A8}"/>
                  </a:ext>
                </a:extLst>
              </p:cNvPr>
              <p:cNvCxnSpPr>
                <a:cxnSpLocks/>
              </p:cNvCxnSpPr>
              <p:nvPr/>
            </p:nvCxnSpPr>
            <p:spPr>
              <a:xfrm>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DB695F5-7CCF-7C01-34FE-6966730DCA27}"/>
                  </a:ext>
                </a:extLst>
              </p:cNvPr>
              <p:cNvCxnSpPr>
                <a:cxnSpLocks/>
              </p:cNvCxnSpPr>
              <p:nvPr/>
            </p:nvCxnSpPr>
            <p:spPr>
              <a:xfrm rot="5400000">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23" name="Footer Placeholder 4">
            <a:extLst>
              <a:ext uri="{FF2B5EF4-FFF2-40B4-BE49-F238E27FC236}">
                <a16:creationId xmlns:a16="http://schemas.microsoft.com/office/drawing/2014/main" id="{DC2799E5-B5C7-28AA-6EE1-7A145D120C16}"/>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grpSp>
        <p:nvGrpSpPr>
          <p:cNvPr id="31" name="Group 30">
            <a:extLst>
              <a:ext uri="{FF2B5EF4-FFF2-40B4-BE49-F238E27FC236}">
                <a16:creationId xmlns:a16="http://schemas.microsoft.com/office/drawing/2014/main" id="{F7858B89-0466-75A8-4ADC-24FD455F81CE}"/>
              </a:ext>
            </a:extLst>
          </p:cNvPr>
          <p:cNvGrpSpPr/>
          <p:nvPr userDrawn="1"/>
        </p:nvGrpSpPr>
        <p:grpSpPr>
          <a:xfrm>
            <a:off x="367575" y="993866"/>
            <a:ext cx="8402351" cy="638013"/>
            <a:chOff x="375889" y="993866"/>
            <a:chExt cx="6604823" cy="638013"/>
          </a:xfrm>
        </p:grpSpPr>
        <p:sp>
          <p:nvSpPr>
            <p:cNvPr id="34" name="Freeform 23">
              <a:extLst>
                <a:ext uri="{FF2B5EF4-FFF2-40B4-BE49-F238E27FC236}">
                  <a16:creationId xmlns:a16="http://schemas.microsoft.com/office/drawing/2014/main" id="{1F287484-8C47-0A03-7FBA-EB1BF58ED8EE}"/>
                </a:ext>
              </a:extLst>
            </p:cNvPr>
            <p:cNvSpPr/>
            <p:nvPr/>
          </p:nvSpPr>
          <p:spPr>
            <a:xfrm>
              <a:off x="5328774"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35" name="Freeform 31">
              <a:extLst>
                <a:ext uri="{FF2B5EF4-FFF2-40B4-BE49-F238E27FC236}">
                  <a16:creationId xmlns:a16="http://schemas.microsoft.com/office/drawing/2014/main" id="{B8BFF943-8699-3C86-AD95-822BE122AA47}"/>
                </a:ext>
              </a:extLst>
            </p:cNvPr>
            <p:cNvSpPr/>
            <p:nvPr/>
          </p:nvSpPr>
          <p:spPr>
            <a:xfrm>
              <a:off x="201674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36" name="Freeform 34">
              <a:extLst>
                <a:ext uri="{FF2B5EF4-FFF2-40B4-BE49-F238E27FC236}">
                  <a16:creationId xmlns:a16="http://schemas.microsoft.com/office/drawing/2014/main" id="{FCA767C9-BB82-4721-26FE-97259EBB0CA6}"/>
                </a:ext>
              </a:extLst>
            </p:cNvPr>
            <p:cNvSpPr/>
            <p:nvPr/>
          </p:nvSpPr>
          <p:spPr>
            <a:xfrm>
              <a:off x="3667170"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defTabSz="914217"/>
              <a:endParaRPr lang="en-US" sz="1400" dirty="0">
                <a:solidFill>
                  <a:schemeClr val="bg1"/>
                </a:solidFill>
              </a:endParaRPr>
            </a:p>
          </p:txBody>
        </p:sp>
        <p:sp>
          <p:nvSpPr>
            <p:cNvPr id="37" name="Freeform 27">
              <a:extLst>
                <a:ext uri="{FF2B5EF4-FFF2-40B4-BE49-F238E27FC236}">
                  <a16:creationId xmlns:a16="http://schemas.microsoft.com/office/drawing/2014/main" id="{E57B14D6-612A-F7A3-54BC-9CE6DCBA178C}"/>
                </a:ext>
              </a:extLst>
            </p:cNvPr>
            <p:cNvSpPr/>
            <p:nvPr/>
          </p:nvSpPr>
          <p:spPr>
            <a:xfrm>
              <a:off x="375889"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b="1" dirty="0">
                <a:solidFill>
                  <a:schemeClr val="bg1"/>
                </a:solidFill>
              </a:endParaRPr>
            </a:p>
          </p:txBody>
        </p:sp>
      </p:grpSp>
    </p:spTree>
    <p:extLst>
      <p:ext uri="{BB962C8B-B14F-4D97-AF65-F5344CB8AC3E}">
        <p14:creationId xmlns:p14="http://schemas.microsoft.com/office/powerpoint/2010/main" val="2744426633"/>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Raisin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FF2C224-F926-05A0-35AF-985C62C3C894}"/>
              </a:ext>
            </a:extLst>
          </p:cNvPr>
          <p:cNvGrpSpPr/>
          <p:nvPr userDrawn="1"/>
        </p:nvGrpSpPr>
        <p:grpSpPr>
          <a:xfrm>
            <a:off x="0" y="0"/>
            <a:ext cx="9144000" cy="5143500"/>
            <a:chOff x="0" y="0"/>
            <a:chExt cx="9144000" cy="5143500"/>
          </a:xfrm>
        </p:grpSpPr>
        <p:sp>
          <p:nvSpPr>
            <p:cNvPr id="17" name="Rounded Rectangle 16">
              <a:extLst>
                <a:ext uri="{FF2B5EF4-FFF2-40B4-BE49-F238E27FC236}">
                  <a16:creationId xmlns:a16="http://schemas.microsoft.com/office/drawing/2014/main" id="{AFE24C8C-0E7D-D193-CB24-D064B4D4EE83}"/>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32" name="Straight Connector 31">
              <a:extLst>
                <a:ext uri="{FF2B5EF4-FFF2-40B4-BE49-F238E27FC236}">
                  <a16:creationId xmlns:a16="http://schemas.microsoft.com/office/drawing/2014/main" id="{5ACCB39E-EC08-ACC8-233C-7D684CF1DA6C}"/>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33" name="Text Placeholder 4">
              <a:extLst>
                <a:ext uri="{FF2B5EF4-FFF2-40B4-BE49-F238E27FC236}">
                  <a16:creationId xmlns:a16="http://schemas.microsoft.com/office/drawing/2014/main" id="{D26BD0F3-F21C-8F68-47EC-9BA670AC0FDC}"/>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114" name="Rectangle 113">
              <a:extLst>
                <a:ext uri="{FF2B5EF4-FFF2-40B4-BE49-F238E27FC236}">
                  <a16:creationId xmlns:a16="http://schemas.microsoft.com/office/drawing/2014/main" id="{504E0A48-C12B-6743-EAAE-117F8E09D447}"/>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5" name="Straight Connector 114">
              <a:extLst>
                <a:ext uri="{FF2B5EF4-FFF2-40B4-BE49-F238E27FC236}">
                  <a16:creationId xmlns:a16="http://schemas.microsoft.com/office/drawing/2014/main" id="{54C3AD9B-BB1B-E106-CB31-20A9EE04BAB4}"/>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116" name="Oval 115">
              <a:extLst>
                <a:ext uri="{FF2B5EF4-FFF2-40B4-BE49-F238E27FC236}">
                  <a16:creationId xmlns:a16="http://schemas.microsoft.com/office/drawing/2014/main" id="{31924B72-498A-05E8-1E68-944F37DF1649}"/>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7" name="Chevron 116">
              <a:extLst>
                <a:ext uri="{FF2B5EF4-FFF2-40B4-BE49-F238E27FC236}">
                  <a16:creationId xmlns:a16="http://schemas.microsoft.com/office/drawing/2014/main" id="{20B79C4A-2609-7131-A573-BE2066E02CB8}"/>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8" name="Text Placeholder 4">
              <a:extLst>
                <a:ext uri="{FF2B5EF4-FFF2-40B4-BE49-F238E27FC236}">
                  <a16:creationId xmlns:a16="http://schemas.microsoft.com/office/drawing/2014/main" id="{17DA83A1-9AA5-F67A-B266-6A849E194C01}"/>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119" name="Rectangle 118">
              <a:extLst>
                <a:ext uri="{FF2B5EF4-FFF2-40B4-BE49-F238E27FC236}">
                  <a16:creationId xmlns:a16="http://schemas.microsoft.com/office/drawing/2014/main" id="{B7821EE2-6499-35CA-98C0-94A8332FEC71}"/>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0" name="Straight Connector 119">
              <a:extLst>
                <a:ext uri="{FF2B5EF4-FFF2-40B4-BE49-F238E27FC236}">
                  <a16:creationId xmlns:a16="http://schemas.microsoft.com/office/drawing/2014/main" id="{E4C84F38-45EF-94C3-5F6E-56693B7CD92A}"/>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121" name="Oval 120">
              <a:extLst>
                <a:ext uri="{FF2B5EF4-FFF2-40B4-BE49-F238E27FC236}">
                  <a16:creationId xmlns:a16="http://schemas.microsoft.com/office/drawing/2014/main" id="{48418D94-9F96-5043-D7D2-9ED79DC02698}"/>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2" name="Chevron 121">
              <a:extLst>
                <a:ext uri="{FF2B5EF4-FFF2-40B4-BE49-F238E27FC236}">
                  <a16:creationId xmlns:a16="http://schemas.microsoft.com/office/drawing/2014/main" id="{C4B3BBF2-560D-CFB1-C469-ED82AFF28FB1}"/>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3" name="Text Placeholder 4">
              <a:extLst>
                <a:ext uri="{FF2B5EF4-FFF2-40B4-BE49-F238E27FC236}">
                  <a16:creationId xmlns:a16="http://schemas.microsoft.com/office/drawing/2014/main" id="{B8382A72-1AD7-8D81-302D-0C352EA1912D}"/>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124" name="Rectangle 123">
              <a:extLst>
                <a:ext uri="{FF2B5EF4-FFF2-40B4-BE49-F238E27FC236}">
                  <a16:creationId xmlns:a16="http://schemas.microsoft.com/office/drawing/2014/main" id="{470DB6A7-66E5-869B-7CD5-E24B9781D216}"/>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5" name="Straight Connector 124">
              <a:extLst>
                <a:ext uri="{FF2B5EF4-FFF2-40B4-BE49-F238E27FC236}">
                  <a16:creationId xmlns:a16="http://schemas.microsoft.com/office/drawing/2014/main" id="{A55E1863-19B4-88D8-F15C-517575EBDF73}"/>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126" name="Oval 125">
              <a:extLst>
                <a:ext uri="{FF2B5EF4-FFF2-40B4-BE49-F238E27FC236}">
                  <a16:creationId xmlns:a16="http://schemas.microsoft.com/office/drawing/2014/main" id="{E6E59CC7-FD7C-688E-55E2-AC48EECA95FF}"/>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7" name="Chevron 126">
              <a:extLst>
                <a:ext uri="{FF2B5EF4-FFF2-40B4-BE49-F238E27FC236}">
                  <a16:creationId xmlns:a16="http://schemas.microsoft.com/office/drawing/2014/main" id="{A294FAC0-DBF1-4CAD-F3B0-A3F8BE832673}"/>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8" name="Text Placeholder 4">
              <a:extLst>
                <a:ext uri="{FF2B5EF4-FFF2-40B4-BE49-F238E27FC236}">
                  <a16:creationId xmlns:a16="http://schemas.microsoft.com/office/drawing/2014/main" id="{92EFDA38-1FDB-8447-2661-EFA41F168AA3}"/>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129" name="Rectangle 128">
              <a:extLst>
                <a:ext uri="{FF2B5EF4-FFF2-40B4-BE49-F238E27FC236}">
                  <a16:creationId xmlns:a16="http://schemas.microsoft.com/office/drawing/2014/main" id="{2B632554-CC1E-CFA4-3C38-6CC5A10D8375}"/>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0" name="Straight Connector 129">
              <a:extLst>
                <a:ext uri="{FF2B5EF4-FFF2-40B4-BE49-F238E27FC236}">
                  <a16:creationId xmlns:a16="http://schemas.microsoft.com/office/drawing/2014/main" id="{857EF55C-AD9A-542A-DF3F-2815C5B19E94}"/>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131" name="Oval 130">
              <a:extLst>
                <a:ext uri="{FF2B5EF4-FFF2-40B4-BE49-F238E27FC236}">
                  <a16:creationId xmlns:a16="http://schemas.microsoft.com/office/drawing/2014/main" id="{BC07FC68-E3F1-4450-E87A-5CFB7580C9F8}"/>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2" name="Chevron 131">
              <a:extLst>
                <a:ext uri="{FF2B5EF4-FFF2-40B4-BE49-F238E27FC236}">
                  <a16:creationId xmlns:a16="http://schemas.microsoft.com/office/drawing/2014/main" id="{8090D660-639F-D0F4-45D3-EA3BCF8D8C61}"/>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3" name="Text Placeholder 4">
              <a:extLst>
                <a:ext uri="{FF2B5EF4-FFF2-40B4-BE49-F238E27FC236}">
                  <a16:creationId xmlns:a16="http://schemas.microsoft.com/office/drawing/2014/main" id="{4859D205-0B56-1B47-DD55-4B53BAC9AD29}"/>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134" name="Rectangle 133">
              <a:extLst>
                <a:ext uri="{FF2B5EF4-FFF2-40B4-BE49-F238E27FC236}">
                  <a16:creationId xmlns:a16="http://schemas.microsoft.com/office/drawing/2014/main" id="{DC00D68D-F527-1986-C0A3-721FE3A59DC1}"/>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5" name="Straight Connector 134">
              <a:extLst>
                <a:ext uri="{FF2B5EF4-FFF2-40B4-BE49-F238E27FC236}">
                  <a16:creationId xmlns:a16="http://schemas.microsoft.com/office/drawing/2014/main" id="{7A1744B9-1410-1406-6B86-5F1CDE726FAC}"/>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136" name="Oval 135">
              <a:extLst>
                <a:ext uri="{FF2B5EF4-FFF2-40B4-BE49-F238E27FC236}">
                  <a16:creationId xmlns:a16="http://schemas.microsoft.com/office/drawing/2014/main" id="{267CECD9-1283-A9E7-1C9A-5AEDE427E897}"/>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7" name="Chevron 136">
              <a:extLst>
                <a:ext uri="{FF2B5EF4-FFF2-40B4-BE49-F238E27FC236}">
                  <a16:creationId xmlns:a16="http://schemas.microsoft.com/office/drawing/2014/main" id="{371C77FC-9640-A635-B77B-C173CE845145}"/>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8" name="Text Placeholder 4">
              <a:extLst>
                <a:ext uri="{FF2B5EF4-FFF2-40B4-BE49-F238E27FC236}">
                  <a16:creationId xmlns:a16="http://schemas.microsoft.com/office/drawing/2014/main" id="{A3987B11-C9F8-235B-DB24-D0FE0F5C6513}"/>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139" name="Group 138">
              <a:extLst>
                <a:ext uri="{FF2B5EF4-FFF2-40B4-BE49-F238E27FC236}">
                  <a16:creationId xmlns:a16="http://schemas.microsoft.com/office/drawing/2014/main" id="{5CE47DFF-B09B-9DDE-0FAB-9EC66367538A}"/>
                </a:ext>
              </a:extLst>
            </p:cNvPr>
            <p:cNvGrpSpPr/>
            <p:nvPr/>
          </p:nvGrpSpPr>
          <p:grpSpPr>
            <a:xfrm flipV="1">
              <a:off x="6687178" y="2176027"/>
              <a:ext cx="298538" cy="643309"/>
              <a:chOff x="791926" y="2038206"/>
              <a:chExt cx="394853" cy="850855"/>
            </a:xfrm>
          </p:grpSpPr>
          <p:sp>
            <p:nvSpPr>
              <p:cNvPr id="191" name="Rectangle 190">
                <a:extLst>
                  <a:ext uri="{FF2B5EF4-FFF2-40B4-BE49-F238E27FC236}">
                    <a16:creationId xmlns:a16="http://schemas.microsoft.com/office/drawing/2014/main" id="{ED751BFA-69D6-78DD-CF1A-712EFDCBA690}"/>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92" name="Straight Connector 191">
                <a:extLst>
                  <a:ext uri="{FF2B5EF4-FFF2-40B4-BE49-F238E27FC236}">
                    <a16:creationId xmlns:a16="http://schemas.microsoft.com/office/drawing/2014/main" id="{EC6F4540-E21E-F833-2A35-60CB894C94B7}"/>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140" name="Group 139">
              <a:extLst>
                <a:ext uri="{FF2B5EF4-FFF2-40B4-BE49-F238E27FC236}">
                  <a16:creationId xmlns:a16="http://schemas.microsoft.com/office/drawing/2014/main" id="{F201D321-E77C-E8C3-5B41-B92040195C91}"/>
                </a:ext>
              </a:extLst>
            </p:cNvPr>
            <p:cNvGrpSpPr>
              <a:grpSpLocks noChangeAspect="1"/>
            </p:cNvGrpSpPr>
            <p:nvPr/>
          </p:nvGrpSpPr>
          <p:grpSpPr>
            <a:xfrm flipV="1">
              <a:off x="6732658" y="2296749"/>
              <a:ext cx="207578" cy="207406"/>
              <a:chOff x="1447166" y="1649508"/>
              <a:chExt cx="541880" cy="541880"/>
            </a:xfrm>
          </p:grpSpPr>
          <p:sp>
            <p:nvSpPr>
              <p:cNvPr id="189" name="Oval 188">
                <a:extLst>
                  <a:ext uri="{FF2B5EF4-FFF2-40B4-BE49-F238E27FC236}">
                    <a16:creationId xmlns:a16="http://schemas.microsoft.com/office/drawing/2014/main" id="{F0EED479-CCF8-74C4-FCC8-CAA67DB85733}"/>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90" name="Chevron 189">
                <a:extLst>
                  <a:ext uri="{FF2B5EF4-FFF2-40B4-BE49-F238E27FC236}">
                    <a16:creationId xmlns:a16="http://schemas.microsoft.com/office/drawing/2014/main" id="{3E78A155-C4F1-B680-79B1-99A8A57A90AF}"/>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41" name="Text Placeholder 4">
              <a:extLst>
                <a:ext uri="{FF2B5EF4-FFF2-40B4-BE49-F238E27FC236}">
                  <a16:creationId xmlns:a16="http://schemas.microsoft.com/office/drawing/2014/main" id="{0A83D0A9-6810-4463-9766-E1B6CF0D34F3}"/>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142" name="Rectangle 141">
              <a:extLst>
                <a:ext uri="{FF2B5EF4-FFF2-40B4-BE49-F238E27FC236}">
                  <a16:creationId xmlns:a16="http://schemas.microsoft.com/office/drawing/2014/main" id="{CD6589FD-FE39-D379-7E4A-83E868995FDD}"/>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3" name="Straight Connector 142">
              <a:extLst>
                <a:ext uri="{FF2B5EF4-FFF2-40B4-BE49-F238E27FC236}">
                  <a16:creationId xmlns:a16="http://schemas.microsoft.com/office/drawing/2014/main" id="{12583E2C-01FD-F681-75DA-425F77213DC3}"/>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144" name="Oval 143">
              <a:extLst>
                <a:ext uri="{FF2B5EF4-FFF2-40B4-BE49-F238E27FC236}">
                  <a16:creationId xmlns:a16="http://schemas.microsoft.com/office/drawing/2014/main" id="{B2502AF5-1504-8D8B-C3AB-45B9D4F4A173}"/>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5" name="Chevron 144">
              <a:extLst>
                <a:ext uri="{FF2B5EF4-FFF2-40B4-BE49-F238E27FC236}">
                  <a16:creationId xmlns:a16="http://schemas.microsoft.com/office/drawing/2014/main" id="{B85052B6-3F45-4891-65E6-3DFF560EA1AB}"/>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6" name="Rectangle 145">
              <a:extLst>
                <a:ext uri="{FF2B5EF4-FFF2-40B4-BE49-F238E27FC236}">
                  <a16:creationId xmlns:a16="http://schemas.microsoft.com/office/drawing/2014/main" id="{86464771-3E28-65E9-7AD8-5F6E2F244273}"/>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47" name="Group 146">
              <a:extLst>
                <a:ext uri="{FF2B5EF4-FFF2-40B4-BE49-F238E27FC236}">
                  <a16:creationId xmlns:a16="http://schemas.microsoft.com/office/drawing/2014/main" id="{64F70CC8-EBA3-792B-DEEB-66F2682B32D7}"/>
                </a:ext>
              </a:extLst>
            </p:cNvPr>
            <p:cNvGrpSpPr/>
            <p:nvPr/>
          </p:nvGrpSpPr>
          <p:grpSpPr>
            <a:xfrm>
              <a:off x="6597018" y="3893131"/>
              <a:ext cx="548096" cy="548640"/>
              <a:chOff x="8325809" y="3863151"/>
              <a:chExt cx="548096" cy="548640"/>
            </a:xfrm>
          </p:grpSpPr>
          <p:sp>
            <p:nvSpPr>
              <p:cNvPr id="187" name="Oval 186">
                <a:extLst>
                  <a:ext uri="{FF2B5EF4-FFF2-40B4-BE49-F238E27FC236}">
                    <a16:creationId xmlns:a16="http://schemas.microsoft.com/office/drawing/2014/main" id="{0E84F1F9-0AA8-F74E-4981-03766A28356E}"/>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8" name="Freeform 24">
                <a:extLst>
                  <a:ext uri="{FF2B5EF4-FFF2-40B4-BE49-F238E27FC236}">
                    <a16:creationId xmlns:a16="http://schemas.microsoft.com/office/drawing/2014/main" id="{19973DCA-1285-D65A-BCCB-E9975789BCE6}"/>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148" name="Group 147">
              <a:extLst>
                <a:ext uri="{FF2B5EF4-FFF2-40B4-BE49-F238E27FC236}">
                  <a16:creationId xmlns:a16="http://schemas.microsoft.com/office/drawing/2014/main" id="{7CB8D522-A80A-8EA1-0C8C-0E634EE9EE81}"/>
                </a:ext>
              </a:extLst>
            </p:cNvPr>
            <p:cNvGrpSpPr/>
            <p:nvPr/>
          </p:nvGrpSpPr>
          <p:grpSpPr>
            <a:xfrm>
              <a:off x="178655" y="3893131"/>
              <a:ext cx="548096" cy="548640"/>
              <a:chOff x="178655" y="3863151"/>
              <a:chExt cx="548096" cy="548640"/>
            </a:xfrm>
          </p:grpSpPr>
          <p:sp>
            <p:nvSpPr>
              <p:cNvPr id="185" name="Oval 184">
                <a:extLst>
                  <a:ext uri="{FF2B5EF4-FFF2-40B4-BE49-F238E27FC236}">
                    <a16:creationId xmlns:a16="http://schemas.microsoft.com/office/drawing/2014/main" id="{421D79A2-3A57-28C7-844F-8147AD19F96C}"/>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6" name="Freeform 218">
                <a:extLst>
                  <a:ext uri="{FF2B5EF4-FFF2-40B4-BE49-F238E27FC236}">
                    <a16:creationId xmlns:a16="http://schemas.microsoft.com/office/drawing/2014/main" id="{01D63AE3-E95D-7413-4B2F-6B799F109249}"/>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149" name="TextBox 148">
              <a:extLst>
                <a:ext uri="{FF2B5EF4-FFF2-40B4-BE49-F238E27FC236}">
                  <a16:creationId xmlns:a16="http://schemas.microsoft.com/office/drawing/2014/main" id="{4E2331DD-1685-EC3D-3FA3-D60F276EF1A9}"/>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150" name="TextBox 149">
              <a:extLst>
                <a:ext uri="{FF2B5EF4-FFF2-40B4-BE49-F238E27FC236}">
                  <a16:creationId xmlns:a16="http://schemas.microsoft.com/office/drawing/2014/main" id="{63F96AF7-544D-72B0-418A-1A6491E137C6}"/>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151" name="Group 150">
              <a:extLst>
                <a:ext uri="{FF2B5EF4-FFF2-40B4-BE49-F238E27FC236}">
                  <a16:creationId xmlns:a16="http://schemas.microsoft.com/office/drawing/2014/main" id="{80F34F8B-2547-5FC0-CE39-0EF6B9D45368}"/>
                </a:ext>
              </a:extLst>
            </p:cNvPr>
            <p:cNvGrpSpPr>
              <a:grpSpLocks noChangeAspect="1"/>
            </p:cNvGrpSpPr>
            <p:nvPr/>
          </p:nvGrpSpPr>
          <p:grpSpPr>
            <a:xfrm>
              <a:off x="1715328" y="2579818"/>
              <a:ext cx="804672" cy="792329"/>
              <a:chOff x="493227" y="255527"/>
              <a:chExt cx="678569" cy="668160"/>
            </a:xfrm>
          </p:grpSpPr>
          <p:sp>
            <p:nvSpPr>
              <p:cNvPr id="182" name="Oval 181">
                <a:extLst>
                  <a:ext uri="{FF2B5EF4-FFF2-40B4-BE49-F238E27FC236}">
                    <a16:creationId xmlns:a16="http://schemas.microsoft.com/office/drawing/2014/main" id="{D5259312-65E3-6FFA-16B6-900DE90F7E5D}"/>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3" name="Rectangle 182">
                <a:extLst>
                  <a:ext uri="{FF2B5EF4-FFF2-40B4-BE49-F238E27FC236}">
                    <a16:creationId xmlns:a16="http://schemas.microsoft.com/office/drawing/2014/main" id="{D10E51B5-3274-4A51-F1FD-5E5676FAF9BA}"/>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84" name="Graphic 183">
                <a:extLst>
                  <a:ext uri="{FF2B5EF4-FFF2-40B4-BE49-F238E27FC236}">
                    <a16:creationId xmlns:a16="http://schemas.microsoft.com/office/drawing/2014/main" id="{E43538A1-8B64-45E8-EEA0-F0F6B69FB7A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152" name="Group 151">
              <a:extLst>
                <a:ext uri="{FF2B5EF4-FFF2-40B4-BE49-F238E27FC236}">
                  <a16:creationId xmlns:a16="http://schemas.microsoft.com/office/drawing/2014/main" id="{4AAF5BAC-60C8-8196-BB05-A911F547B8EE}"/>
                </a:ext>
              </a:extLst>
            </p:cNvPr>
            <p:cNvGrpSpPr>
              <a:grpSpLocks noChangeAspect="1"/>
            </p:cNvGrpSpPr>
            <p:nvPr/>
          </p:nvGrpSpPr>
          <p:grpSpPr>
            <a:xfrm>
              <a:off x="6430148" y="2579818"/>
              <a:ext cx="804672" cy="792050"/>
              <a:chOff x="493227" y="255762"/>
              <a:chExt cx="678569" cy="667925"/>
            </a:xfrm>
          </p:grpSpPr>
          <p:grpSp>
            <p:nvGrpSpPr>
              <p:cNvPr id="178" name="Group 177">
                <a:extLst>
                  <a:ext uri="{FF2B5EF4-FFF2-40B4-BE49-F238E27FC236}">
                    <a16:creationId xmlns:a16="http://schemas.microsoft.com/office/drawing/2014/main" id="{E4501730-686F-69BD-9A58-9E988013A1A5}"/>
                  </a:ext>
                </a:extLst>
              </p:cNvPr>
              <p:cNvGrpSpPr/>
              <p:nvPr userDrawn="1"/>
            </p:nvGrpSpPr>
            <p:grpSpPr>
              <a:xfrm>
                <a:off x="493227" y="255762"/>
                <a:ext cx="678569" cy="667925"/>
                <a:chOff x="532340" y="1415912"/>
                <a:chExt cx="820110" cy="807246"/>
              </a:xfrm>
            </p:grpSpPr>
            <p:sp>
              <p:nvSpPr>
                <p:cNvPr id="180" name="Oval 179">
                  <a:extLst>
                    <a:ext uri="{FF2B5EF4-FFF2-40B4-BE49-F238E27FC236}">
                      <a16:creationId xmlns:a16="http://schemas.microsoft.com/office/drawing/2014/main" id="{C7BC9BDE-BC70-2249-9300-27E35372F62A}"/>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1" name="Rectangle 180">
                  <a:extLst>
                    <a:ext uri="{FF2B5EF4-FFF2-40B4-BE49-F238E27FC236}">
                      <a16:creationId xmlns:a16="http://schemas.microsoft.com/office/drawing/2014/main" id="{E2CF032B-3CFA-B867-AD04-920D018E42D3}"/>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179" name="Graphic 178">
                <a:extLst>
                  <a:ext uri="{FF2B5EF4-FFF2-40B4-BE49-F238E27FC236}">
                    <a16:creationId xmlns:a16="http://schemas.microsoft.com/office/drawing/2014/main" id="{304DBEAB-F1B4-9E99-7FEC-58CC88B0EC6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153" name="Group 152">
              <a:extLst>
                <a:ext uri="{FF2B5EF4-FFF2-40B4-BE49-F238E27FC236}">
                  <a16:creationId xmlns:a16="http://schemas.microsoft.com/office/drawing/2014/main" id="{7ED9669E-6B7B-1222-D638-8C41024B1984}"/>
                </a:ext>
              </a:extLst>
            </p:cNvPr>
            <p:cNvGrpSpPr/>
            <p:nvPr/>
          </p:nvGrpSpPr>
          <p:grpSpPr>
            <a:xfrm>
              <a:off x="4072738" y="2579818"/>
              <a:ext cx="804672" cy="792050"/>
              <a:chOff x="4019256" y="5485171"/>
              <a:chExt cx="804672" cy="792050"/>
            </a:xfrm>
          </p:grpSpPr>
          <p:grpSp>
            <p:nvGrpSpPr>
              <p:cNvPr id="174" name="Group 173">
                <a:extLst>
                  <a:ext uri="{FF2B5EF4-FFF2-40B4-BE49-F238E27FC236}">
                    <a16:creationId xmlns:a16="http://schemas.microsoft.com/office/drawing/2014/main" id="{91172E87-077E-CF6B-E6C0-827ABC09FBDC}"/>
                  </a:ext>
                </a:extLst>
              </p:cNvPr>
              <p:cNvGrpSpPr/>
              <p:nvPr userDrawn="1"/>
            </p:nvGrpSpPr>
            <p:grpSpPr>
              <a:xfrm>
                <a:off x="4019256" y="5485171"/>
                <a:ext cx="804672" cy="792050"/>
                <a:chOff x="532340" y="1415912"/>
                <a:chExt cx="820110" cy="807246"/>
              </a:xfrm>
            </p:grpSpPr>
            <p:sp>
              <p:nvSpPr>
                <p:cNvPr id="176" name="Oval 175">
                  <a:extLst>
                    <a:ext uri="{FF2B5EF4-FFF2-40B4-BE49-F238E27FC236}">
                      <a16:creationId xmlns:a16="http://schemas.microsoft.com/office/drawing/2014/main" id="{153F6833-E050-9DF8-6CF9-81AA6450103C}"/>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7" name="Rectangle 176">
                  <a:extLst>
                    <a:ext uri="{FF2B5EF4-FFF2-40B4-BE49-F238E27FC236}">
                      <a16:creationId xmlns:a16="http://schemas.microsoft.com/office/drawing/2014/main" id="{327E5B36-0EB5-813D-28CE-20062D8418D5}"/>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75" name="Graphic 174">
                <a:extLst>
                  <a:ext uri="{FF2B5EF4-FFF2-40B4-BE49-F238E27FC236}">
                    <a16:creationId xmlns:a16="http://schemas.microsoft.com/office/drawing/2014/main" id="{104FCC0A-FFBB-E743-8CD2-C45BCAB5C677}"/>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154" name="Group 153">
              <a:extLst>
                <a:ext uri="{FF2B5EF4-FFF2-40B4-BE49-F238E27FC236}">
                  <a16:creationId xmlns:a16="http://schemas.microsoft.com/office/drawing/2014/main" id="{CEE7A384-384A-8612-FD74-5262B4BDEA66}"/>
                </a:ext>
              </a:extLst>
            </p:cNvPr>
            <p:cNvGrpSpPr>
              <a:grpSpLocks noChangeAspect="1"/>
            </p:cNvGrpSpPr>
            <p:nvPr userDrawn="1"/>
          </p:nvGrpSpPr>
          <p:grpSpPr>
            <a:xfrm>
              <a:off x="536623" y="1415912"/>
              <a:ext cx="804672" cy="792050"/>
              <a:chOff x="532340" y="1415912"/>
              <a:chExt cx="820110" cy="807246"/>
            </a:xfrm>
          </p:grpSpPr>
          <p:sp>
            <p:nvSpPr>
              <p:cNvPr id="171" name="Oval 170">
                <a:extLst>
                  <a:ext uri="{FF2B5EF4-FFF2-40B4-BE49-F238E27FC236}">
                    <a16:creationId xmlns:a16="http://schemas.microsoft.com/office/drawing/2014/main" id="{1339E677-9C9C-CC38-55F2-49CE602539C0}"/>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72" name="Graphic 171">
                <a:extLst>
                  <a:ext uri="{FF2B5EF4-FFF2-40B4-BE49-F238E27FC236}">
                    <a16:creationId xmlns:a16="http://schemas.microsoft.com/office/drawing/2014/main" id="{6D11C108-7742-F800-DF88-B4854D9A78C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73" name="Rectangle 172">
                <a:extLst>
                  <a:ext uri="{FF2B5EF4-FFF2-40B4-BE49-F238E27FC236}">
                    <a16:creationId xmlns:a16="http://schemas.microsoft.com/office/drawing/2014/main" id="{3EE37ED5-7F7D-72AE-B356-516CF92E96CB}"/>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155" name="Group 154">
              <a:extLst>
                <a:ext uri="{FF2B5EF4-FFF2-40B4-BE49-F238E27FC236}">
                  <a16:creationId xmlns:a16="http://schemas.microsoft.com/office/drawing/2014/main" id="{F4FACE6C-68AA-5B25-3BA4-0E98DAFA08E0}"/>
                </a:ext>
              </a:extLst>
            </p:cNvPr>
            <p:cNvGrpSpPr>
              <a:grpSpLocks noChangeAspect="1"/>
            </p:cNvGrpSpPr>
            <p:nvPr userDrawn="1"/>
          </p:nvGrpSpPr>
          <p:grpSpPr>
            <a:xfrm>
              <a:off x="7608854" y="1415912"/>
              <a:ext cx="804672" cy="792050"/>
              <a:chOff x="493227" y="255762"/>
              <a:chExt cx="678569" cy="667925"/>
            </a:xfrm>
          </p:grpSpPr>
          <p:grpSp>
            <p:nvGrpSpPr>
              <p:cNvPr id="167" name="Group 166">
                <a:extLst>
                  <a:ext uri="{FF2B5EF4-FFF2-40B4-BE49-F238E27FC236}">
                    <a16:creationId xmlns:a16="http://schemas.microsoft.com/office/drawing/2014/main" id="{03DC143E-D046-1E75-E2DD-DF5391F4AF1F}"/>
                  </a:ext>
                </a:extLst>
              </p:cNvPr>
              <p:cNvGrpSpPr/>
              <p:nvPr userDrawn="1"/>
            </p:nvGrpSpPr>
            <p:grpSpPr>
              <a:xfrm>
                <a:off x="493227" y="255762"/>
                <a:ext cx="678569" cy="667925"/>
                <a:chOff x="532340" y="1415912"/>
                <a:chExt cx="820110" cy="807246"/>
              </a:xfrm>
            </p:grpSpPr>
            <p:sp>
              <p:nvSpPr>
                <p:cNvPr id="169" name="Oval 168">
                  <a:extLst>
                    <a:ext uri="{FF2B5EF4-FFF2-40B4-BE49-F238E27FC236}">
                      <a16:creationId xmlns:a16="http://schemas.microsoft.com/office/drawing/2014/main" id="{C207116C-BC4A-6282-266B-6DA7E0635156}"/>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0" name="Rectangle 169">
                  <a:extLst>
                    <a:ext uri="{FF2B5EF4-FFF2-40B4-BE49-F238E27FC236}">
                      <a16:creationId xmlns:a16="http://schemas.microsoft.com/office/drawing/2014/main" id="{B1D92AA1-4555-055F-2D4E-937973E0F272}"/>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168" name="Graphic 167">
                <a:extLst>
                  <a:ext uri="{FF2B5EF4-FFF2-40B4-BE49-F238E27FC236}">
                    <a16:creationId xmlns:a16="http://schemas.microsoft.com/office/drawing/2014/main" id="{6AF10325-8803-F943-CA6B-DF7FB071CFEE}"/>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156" name="Group 155">
              <a:extLst>
                <a:ext uri="{FF2B5EF4-FFF2-40B4-BE49-F238E27FC236}">
                  <a16:creationId xmlns:a16="http://schemas.microsoft.com/office/drawing/2014/main" id="{23B5E819-9BB7-20BA-E60B-084AC7F08541}"/>
                </a:ext>
              </a:extLst>
            </p:cNvPr>
            <p:cNvGrpSpPr>
              <a:grpSpLocks noChangeAspect="1"/>
            </p:cNvGrpSpPr>
            <p:nvPr userDrawn="1"/>
          </p:nvGrpSpPr>
          <p:grpSpPr>
            <a:xfrm>
              <a:off x="2894033" y="1415912"/>
              <a:ext cx="804672" cy="792329"/>
              <a:chOff x="493227" y="255527"/>
              <a:chExt cx="678569" cy="668160"/>
            </a:xfrm>
          </p:grpSpPr>
          <p:grpSp>
            <p:nvGrpSpPr>
              <p:cNvPr id="163" name="Group 162">
                <a:extLst>
                  <a:ext uri="{FF2B5EF4-FFF2-40B4-BE49-F238E27FC236}">
                    <a16:creationId xmlns:a16="http://schemas.microsoft.com/office/drawing/2014/main" id="{42747A89-F2FF-40FD-3E0C-A9B263CB40C7}"/>
                  </a:ext>
                </a:extLst>
              </p:cNvPr>
              <p:cNvGrpSpPr/>
              <p:nvPr userDrawn="1"/>
            </p:nvGrpSpPr>
            <p:grpSpPr>
              <a:xfrm>
                <a:off x="493227" y="255762"/>
                <a:ext cx="678569" cy="667925"/>
                <a:chOff x="532340" y="1415912"/>
                <a:chExt cx="820110" cy="807246"/>
              </a:xfrm>
            </p:grpSpPr>
            <p:sp>
              <p:nvSpPr>
                <p:cNvPr id="165" name="Oval 164">
                  <a:extLst>
                    <a:ext uri="{FF2B5EF4-FFF2-40B4-BE49-F238E27FC236}">
                      <a16:creationId xmlns:a16="http://schemas.microsoft.com/office/drawing/2014/main" id="{B969DFCA-1C15-D3ED-3919-F8DDDEA4CC81}"/>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6" name="Rectangle 165">
                  <a:extLst>
                    <a:ext uri="{FF2B5EF4-FFF2-40B4-BE49-F238E27FC236}">
                      <a16:creationId xmlns:a16="http://schemas.microsoft.com/office/drawing/2014/main" id="{48D78967-C05A-6EFB-925E-88FF4DFA99CF}"/>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64" name="Graphic 163">
                <a:extLst>
                  <a:ext uri="{FF2B5EF4-FFF2-40B4-BE49-F238E27FC236}">
                    <a16:creationId xmlns:a16="http://schemas.microsoft.com/office/drawing/2014/main" id="{0AB7F857-9F4B-712C-AF2D-CA5369731B06}"/>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157" name="Group 156">
              <a:extLst>
                <a:ext uri="{FF2B5EF4-FFF2-40B4-BE49-F238E27FC236}">
                  <a16:creationId xmlns:a16="http://schemas.microsoft.com/office/drawing/2014/main" id="{38C571FD-B5AE-399C-EFFC-D5DAC308106B}"/>
                </a:ext>
              </a:extLst>
            </p:cNvPr>
            <p:cNvGrpSpPr>
              <a:grpSpLocks noChangeAspect="1"/>
            </p:cNvGrpSpPr>
            <p:nvPr userDrawn="1"/>
          </p:nvGrpSpPr>
          <p:grpSpPr>
            <a:xfrm>
              <a:off x="5251443" y="1415912"/>
              <a:ext cx="804672" cy="799859"/>
              <a:chOff x="493227" y="249177"/>
              <a:chExt cx="678569" cy="674510"/>
            </a:xfrm>
          </p:grpSpPr>
          <p:grpSp>
            <p:nvGrpSpPr>
              <p:cNvPr id="159" name="Group 158">
                <a:extLst>
                  <a:ext uri="{FF2B5EF4-FFF2-40B4-BE49-F238E27FC236}">
                    <a16:creationId xmlns:a16="http://schemas.microsoft.com/office/drawing/2014/main" id="{9C2AE6E2-4169-BA3C-643C-3A2C17E4E80C}"/>
                  </a:ext>
                </a:extLst>
              </p:cNvPr>
              <p:cNvGrpSpPr/>
              <p:nvPr userDrawn="1"/>
            </p:nvGrpSpPr>
            <p:grpSpPr>
              <a:xfrm>
                <a:off x="493227" y="255762"/>
                <a:ext cx="678569" cy="667925"/>
                <a:chOff x="532340" y="1415912"/>
                <a:chExt cx="820110" cy="807246"/>
              </a:xfrm>
            </p:grpSpPr>
            <p:sp>
              <p:nvSpPr>
                <p:cNvPr id="161" name="Oval 160">
                  <a:extLst>
                    <a:ext uri="{FF2B5EF4-FFF2-40B4-BE49-F238E27FC236}">
                      <a16:creationId xmlns:a16="http://schemas.microsoft.com/office/drawing/2014/main" id="{CB41FD3A-4291-96C1-DC11-3C0F15B3C6F1}"/>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2" name="Rectangle 161">
                  <a:extLst>
                    <a:ext uri="{FF2B5EF4-FFF2-40B4-BE49-F238E27FC236}">
                      <a16:creationId xmlns:a16="http://schemas.microsoft.com/office/drawing/2014/main" id="{EDCE81AB-B641-E80D-E700-3BD1D8B96733}"/>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60" name="Graphic 159">
                <a:extLst>
                  <a:ext uri="{FF2B5EF4-FFF2-40B4-BE49-F238E27FC236}">
                    <a16:creationId xmlns:a16="http://schemas.microsoft.com/office/drawing/2014/main" id="{278E20C6-0A24-99CB-8532-FAF1DCB20499}"/>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158" name="Rectangle 157">
              <a:extLst>
                <a:ext uri="{FF2B5EF4-FFF2-40B4-BE49-F238E27FC236}">
                  <a16:creationId xmlns:a16="http://schemas.microsoft.com/office/drawing/2014/main" id="{D26233C8-91B7-2D34-E494-0575D25DE579}"/>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ounded Rectangle 7">
            <a:extLst>
              <a:ext uri="{FF2B5EF4-FFF2-40B4-BE49-F238E27FC236}">
                <a16:creationId xmlns:a16="http://schemas.microsoft.com/office/drawing/2014/main" id="{34D952B5-B454-F141-BE13-E9C10FE63B8E}"/>
              </a:ext>
            </a:extLst>
          </p:cNvPr>
          <p:cNvSpPr/>
          <p:nvPr userDrawn="1"/>
        </p:nvSpPr>
        <p:spPr>
          <a:xfrm>
            <a:off x="365445" y="189215"/>
            <a:ext cx="8413110" cy="11867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B99837FD-EA02-D94E-AA04-BDD4C9FE4C40}"/>
              </a:ext>
            </a:extLst>
          </p:cNvPr>
          <p:cNvSpPr/>
          <p:nvPr userDrawn="1"/>
        </p:nvSpPr>
        <p:spPr>
          <a:xfrm>
            <a:off x="365445" y="994552"/>
            <a:ext cx="8412795" cy="3898178"/>
          </a:xfrm>
          <a:custGeom>
            <a:avLst/>
            <a:gdLst>
              <a:gd name="connsiteX0" fmla="*/ 0 w 8412795"/>
              <a:gd name="connsiteY0" fmla="*/ 0 h 3904546"/>
              <a:gd name="connsiteX1" fmla="*/ 115496 w 8412795"/>
              <a:gd name="connsiteY1" fmla="*/ 0 h 3904546"/>
              <a:gd name="connsiteX2" fmla="*/ 8296984 w 8412795"/>
              <a:gd name="connsiteY2" fmla="*/ 0 h 3904546"/>
              <a:gd name="connsiteX3" fmla="*/ 8412795 w 8412795"/>
              <a:gd name="connsiteY3" fmla="*/ 0 h 3904546"/>
              <a:gd name="connsiteX4" fmla="*/ 8412795 w 8412795"/>
              <a:gd name="connsiteY4" fmla="*/ 450558 h 3904546"/>
              <a:gd name="connsiteX5" fmla="*/ 8412480 w 8412795"/>
              <a:gd name="connsiteY5" fmla="*/ 450558 h 3904546"/>
              <a:gd name="connsiteX6" fmla="*/ 8412480 w 8412795"/>
              <a:gd name="connsiteY6" fmla="*/ 3789050 h 3904546"/>
              <a:gd name="connsiteX7" fmla="*/ 8296984 w 8412795"/>
              <a:gd name="connsiteY7" fmla="*/ 3904546 h 3904546"/>
              <a:gd name="connsiteX8" fmla="*/ 115496 w 8412795"/>
              <a:gd name="connsiteY8" fmla="*/ 3904546 h 3904546"/>
              <a:gd name="connsiteX9" fmla="*/ 0 w 8412795"/>
              <a:gd name="connsiteY9" fmla="*/ 3789050 h 3904546"/>
              <a:gd name="connsiteX10" fmla="*/ 0 w 8412795"/>
              <a:gd name="connsiteY10" fmla="*/ 450558 h 3904546"/>
              <a:gd name="connsiteX11" fmla="*/ 0 w 8412795"/>
              <a:gd name="connsiteY11" fmla="*/ 115496 h 39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2795" h="3904546">
                <a:moveTo>
                  <a:pt x="0" y="0"/>
                </a:moveTo>
                <a:lnTo>
                  <a:pt x="115496" y="0"/>
                </a:lnTo>
                <a:lnTo>
                  <a:pt x="8296984" y="0"/>
                </a:lnTo>
                <a:lnTo>
                  <a:pt x="8412795" y="0"/>
                </a:lnTo>
                <a:lnTo>
                  <a:pt x="8412795" y="450558"/>
                </a:lnTo>
                <a:lnTo>
                  <a:pt x="8412480" y="450558"/>
                </a:lnTo>
                <a:lnTo>
                  <a:pt x="8412480" y="3789050"/>
                </a:lnTo>
                <a:cubicBezTo>
                  <a:pt x="8412480" y="3852837"/>
                  <a:pt x="8360771" y="3904546"/>
                  <a:pt x="8296984" y="3904546"/>
                </a:cubicBezTo>
                <a:lnTo>
                  <a:pt x="115496" y="3904546"/>
                </a:lnTo>
                <a:cubicBezTo>
                  <a:pt x="51709" y="3904546"/>
                  <a:pt x="0" y="3852837"/>
                  <a:pt x="0" y="3789050"/>
                </a:cubicBezTo>
                <a:lnTo>
                  <a:pt x="0" y="450558"/>
                </a:lnTo>
                <a:lnTo>
                  <a:pt x="0" y="115496"/>
                </a:lnTo>
                <a:close/>
              </a:path>
            </a:pathLst>
          </a:custGeom>
          <a:gradFill>
            <a:gsLst>
              <a:gs pos="50000">
                <a:schemeClr val="bg1"/>
              </a:gs>
              <a:gs pos="100000">
                <a:schemeClr val="bg1">
                  <a:lumMod val="95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3" name="Group 2">
            <a:extLst>
              <a:ext uri="{FF2B5EF4-FFF2-40B4-BE49-F238E27FC236}">
                <a16:creationId xmlns:a16="http://schemas.microsoft.com/office/drawing/2014/main" id="{80B8F702-0BD8-ADCD-AFE4-167F82EE5DC1}"/>
              </a:ext>
            </a:extLst>
          </p:cNvPr>
          <p:cNvGrpSpPr/>
          <p:nvPr userDrawn="1"/>
        </p:nvGrpSpPr>
        <p:grpSpPr>
          <a:xfrm>
            <a:off x="367575" y="993866"/>
            <a:ext cx="8402351" cy="638013"/>
            <a:chOff x="375889" y="993866"/>
            <a:chExt cx="8263432" cy="638013"/>
          </a:xfrm>
        </p:grpSpPr>
        <p:sp>
          <p:nvSpPr>
            <p:cNvPr id="4" name="Freeform 23">
              <a:extLst>
                <a:ext uri="{FF2B5EF4-FFF2-40B4-BE49-F238E27FC236}">
                  <a16:creationId xmlns:a16="http://schemas.microsoft.com/office/drawing/2014/main" id="{39B08B9B-9E80-CD92-3903-B499C8156D44}"/>
                </a:ext>
              </a:extLst>
            </p:cNvPr>
            <p:cNvSpPr/>
            <p:nvPr/>
          </p:nvSpPr>
          <p:spPr>
            <a:xfrm>
              <a:off x="5328774"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5" name="Freeform 24">
              <a:extLst>
                <a:ext uri="{FF2B5EF4-FFF2-40B4-BE49-F238E27FC236}">
                  <a16:creationId xmlns:a16="http://schemas.microsoft.com/office/drawing/2014/main" id="{7937E289-DC4F-31CB-9B68-908662D8B775}"/>
                </a:ext>
              </a:extLst>
            </p:cNvPr>
            <p:cNvSpPr/>
            <p:nvPr/>
          </p:nvSpPr>
          <p:spPr>
            <a:xfrm>
              <a:off x="698738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6" name="Freeform 31">
              <a:extLst>
                <a:ext uri="{FF2B5EF4-FFF2-40B4-BE49-F238E27FC236}">
                  <a16:creationId xmlns:a16="http://schemas.microsoft.com/office/drawing/2014/main" id="{C5251AA6-B458-5D53-EA93-D64C7F3C48E6}"/>
                </a:ext>
              </a:extLst>
            </p:cNvPr>
            <p:cNvSpPr/>
            <p:nvPr/>
          </p:nvSpPr>
          <p:spPr>
            <a:xfrm>
              <a:off x="201674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7" name="Freeform 34">
              <a:extLst>
                <a:ext uri="{FF2B5EF4-FFF2-40B4-BE49-F238E27FC236}">
                  <a16:creationId xmlns:a16="http://schemas.microsoft.com/office/drawing/2014/main" id="{ACA5E974-D236-F10C-9E22-F8202CB5B31B}"/>
                </a:ext>
              </a:extLst>
            </p:cNvPr>
            <p:cNvSpPr/>
            <p:nvPr/>
          </p:nvSpPr>
          <p:spPr>
            <a:xfrm>
              <a:off x="3667170"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defTabSz="914217"/>
              <a:endParaRPr lang="en-US" sz="1400" dirty="0">
                <a:solidFill>
                  <a:schemeClr val="bg1"/>
                </a:solidFill>
              </a:endParaRPr>
            </a:p>
          </p:txBody>
        </p:sp>
        <p:sp>
          <p:nvSpPr>
            <p:cNvPr id="9" name="Freeform 27">
              <a:extLst>
                <a:ext uri="{FF2B5EF4-FFF2-40B4-BE49-F238E27FC236}">
                  <a16:creationId xmlns:a16="http://schemas.microsoft.com/office/drawing/2014/main" id="{A3089568-74F9-46C6-6A13-F70D9F95F1F9}"/>
                </a:ext>
              </a:extLst>
            </p:cNvPr>
            <p:cNvSpPr/>
            <p:nvPr/>
          </p:nvSpPr>
          <p:spPr>
            <a:xfrm>
              <a:off x="375889"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b="1" dirty="0">
                <a:solidFill>
                  <a:schemeClr val="bg1"/>
                </a:solidFill>
              </a:endParaRPr>
            </a:p>
          </p:txBody>
        </p:sp>
      </p:grpSp>
      <p:sp>
        <p:nvSpPr>
          <p:cNvPr id="12" name="Rounded Rectangle 11">
            <a:extLst>
              <a:ext uri="{FF2B5EF4-FFF2-40B4-BE49-F238E27FC236}">
                <a16:creationId xmlns:a16="http://schemas.microsoft.com/office/drawing/2014/main" id="{8B80C142-54AD-DD06-8A37-111DD1ACD4F2}"/>
              </a:ext>
            </a:extLst>
          </p:cNvPr>
          <p:cNvSpPr/>
          <p:nvPr userDrawn="1"/>
        </p:nvSpPr>
        <p:spPr>
          <a:xfrm>
            <a:off x="7652414" y="420767"/>
            <a:ext cx="989509"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HOME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Content Placeholder 2">
            <a:extLst>
              <a:ext uri="{FF2B5EF4-FFF2-40B4-BE49-F238E27FC236}">
                <a16:creationId xmlns:a16="http://schemas.microsoft.com/office/drawing/2014/main" id="{3FE6E8A9-4CC1-6C33-60E1-9021FE93CDDA}"/>
              </a:ext>
            </a:extLst>
          </p:cNvPr>
          <p:cNvSpPr>
            <a:spLocks noGrp="1"/>
          </p:cNvSpPr>
          <p:nvPr>
            <p:ph idx="13" hasCustomPrompt="1"/>
          </p:nvPr>
        </p:nvSpPr>
        <p:spPr>
          <a:xfrm>
            <a:off x="614723" y="1851852"/>
            <a:ext cx="7870057" cy="2843973"/>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a:t>
            </a:r>
            <a:r>
              <a:rPr lang="en-US" noProof="0" err="1"/>
              <a:t>pts</a:t>
            </a:r>
            <a:endParaRPr lang="en-US" noProof="0"/>
          </a:p>
        </p:txBody>
      </p:sp>
      <p:grpSp>
        <p:nvGrpSpPr>
          <p:cNvPr id="19" name="Group 18">
            <a:extLst>
              <a:ext uri="{FF2B5EF4-FFF2-40B4-BE49-F238E27FC236}">
                <a16:creationId xmlns:a16="http://schemas.microsoft.com/office/drawing/2014/main" id="{231B49C1-D049-1A6B-BD64-E4A8DE2A1392}"/>
              </a:ext>
            </a:extLst>
          </p:cNvPr>
          <p:cNvGrpSpPr/>
          <p:nvPr userDrawn="1"/>
        </p:nvGrpSpPr>
        <p:grpSpPr>
          <a:xfrm>
            <a:off x="7749220" y="503807"/>
            <a:ext cx="200269" cy="200269"/>
            <a:chOff x="4192437" y="4163683"/>
            <a:chExt cx="258792" cy="258792"/>
          </a:xfrm>
          <a:effectLst>
            <a:outerShdw blurRad="50800" dist="38100" dir="2700000" algn="tl" rotWithShape="0">
              <a:prstClr val="black">
                <a:alpha val="30956"/>
              </a:prstClr>
            </a:outerShdw>
          </a:effectLst>
        </p:grpSpPr>
        <p:sp>
          <p:nvSpPr>
            <p:cNvPr id="24" name="Oval 23">
              <a:extLst>
                <a:ext uri="{FF2B5EF4-FFF2-40B4-BE49-F238E27FC236}">
                  <a16:creationId xmlns:a16="http://schemas.microsoft.com/office/drawing/2014/main" id="{722DA990-27BC-B0D3-CD9E-38E543EFC7A3}"/>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AB302D49-10D7-401E-8E3E-FE5586BA571F}"/>
                </a:ext>
              </a:extLst>
            </p:cNvPr>
            <p:cNvGrpSpPr/>
            <p:nvPr/>
          </p:nvGrpSpPr>
          <p:grpSpPr>
            <a:xfrm>
              <a:off x="4247730" y="4218976"/>
              <a:ext cx="148207" cy="148207"/>
              <a:chOff x="3545686" y="2398143"/>
              <a:chExt cx="333555" cy="333555"/>
            </a:xfrm>
          </p:grpSpPr>
          <p:cxnSp>
            <p:nvCxnSpPr>
              <p:cNvPr id="28" name="Straight Connector 27">
                <a:extLst>
                  <a:ext uri="{FF2B5EF4-FFF2-40B4-BE49-F238E27FC236}">
                    <a16:creationId xmlns:a16="http://schemas.microsoft.com/office/drawing/2014/main" id="{E3E7BE2D-F7DD-EA6E-DE12-CF80888A4372}"/>
                  </a:ext>
                </a:extLst>
              </p:cNvPr>
              <p:cNvCxnSpPr>
                <a:cxnSpLocks/>
              </p:cNvCxnSpPr>
              <p:nvPr/>
            </p:nvCxnSpPr>
            <p:spPr>
              <a:xfrm>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B3FEC64-2BA7-3CDF-9E3D-3C669763D32D}"/>
                  </a:ext>
                </a:extLst>
              </p:cNvPr>
              <p:cNvCxnSpPr>
                <a:cxnSpLocks/>
              </p:cNvCxnSpPr>
              <p:nvPr/>
            </p:nvCxnSpPr>
            <p:spPr>
              <a:xfrm rot="5400000">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B6681E46-5C9D-74A7-A8E4-B05C55FC8220}"/>
              </a:ext>
            </a:extLst>
          </p:cNvPr>
          <p:cNvSpPr>
            <a:spLocks noGrp="1"/>
          </p:cNvSpPr>
          <p:nvPr>
            <p:ph type="title" hasCustomPrompt="1"/>
          </p:nvPr>
        </p:nvSpPr>
        <p:spPr>
          <a:xfrm>
            <a:off x="1237476" y="404228"/>
            <a:ext cx="6269825" cy="387798"/>
          </a:xfrm>
        </p:spPr>
        <p:txBody>
          <a:bodyPr/>
          <a:lstStyle>
            <a:lvl1pPr>
              <a:defRPr>
                <a:solidFill>
                  <a:schemeClr val="bg1"/>
                </a:solidFill>
              </a:defRPr>
            </a:lvl1pPr>
          </a:lstStyle>
          <a:p>
            <a:r>
              <a:rPr lang="en-US" noProof="0"/>
              <a:t>Text slide – 1 column, 28 pts</a:t>
            </a:r>
            <a:endParaRPr lang="en-US"/>
          </a:p>
        </p:txBody>
      </p:sp>
      <p:grpSp>
        <p:nvGrpSpPr>
          <p:cNvPr id="13" name="Group 12">
            <a:extLst>
              <a:ext uri="{FF2B5EF4-FFF2-40B4-BE49-F238E27FC236}">
                <a16:creationId xmlns:a16="http://schemas.microsoft.com/office/drawing/2014/main" id="{6383D39F-697A-372E-DAC6-7940B94AF235}"/>
              </a:ext>
            </a:extLst>
          </p:cNvPr>
          <p:cNvGrpSpPr/>
          <p:nvPr userDrawn="1"/>
        </p:nvGrpSpPr>
        <p:grpSpPr>
          <a:xfrm>
            <a:off x="493227" y="255762"/>
            <a:ext cx="678569" cy="667925"/>
            <a:chOff x="532340" y="1415912"/>
            <a:chExt cx="820110" cy="807246"/>
          </a:xfrm>
        </p:grpSpPr>
        <p:sp>
          <p:nvSpPr>
            <p:cNvPr id="14" name="Oval 13">
              <a:extLst>
                <a:ext uri="{FF2B5EF4-FFF2-40B4-BE49-F238E27FC236}">
                  <a16:creationId xmlns:a16="http://schemas.microsoft.com/office/drawing/2014/main" id="{402A1DAC-D717-2F2F-9BB3-688D4610986F}"/>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5" name="Graphic 14">
              <a:extLst>
                <a:ext uri="{FF2B5EF4-FFF2-40B4-BE49-F238E27FC236}">
                  <a16:creationId xmlns:a16="http://schemas.microsoft.com/office/drawing/2014/main" id="{629509E5-E7D8-1D8D-A895-CEC66028198E}"/>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6" name="Rectangle 15">
              <a:extLst>
                <a:ext uri="{FF2B5EF4-FFF2-40B4-BE49-F238E27FC236}">
                  <a16:creationId xmlns:a16="http://schemas.microsoft.com/office/drawing/2014/main" id="{F7391E9C-028B-FC87-1DB7-5049A49CAF8F}"/>
                </a:ext>
              </a:extLst>
            </p:cNvPr>
            <p:cNvSpPr/>
            <p:nvPr/>
          </p:nvSpPr>
          <p:spPr>
            <a:xfrm>
              <a:off x="532340" y="1776669"/>
              <a:ext cx="820110" cy="270690"/>
            </a:xfrm>
            <a:prstGeom prst="rect">
              <a:avLst/>
            </a:prstGeom>
            <a:effectLst/>
          </p:spPr>
          <p:txBody>
            <a:bodyPr wrap="square" lIns="0" tIns="0" rIns="0" anchor="ctr">
              <a:spAutoFit/>
            </a:bodyPr>
            <a:lstStyle/>
            <a:p>
              <a:pPr algn="ctr" eaLnBrk="0" hangingPunct="0">
                <a:lnSpc>
                  <a:spcPts val="1600"/>
                </a:lnSpc>
                <a:buSzPct val="90000"/>
              </a:pPr>
              <a:r>
                <a:rPr lang="en-US" sz="90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sp>
        <p:nvSpPr>
          <p:cNvPr id="23" name="Footer Placeholder 4">
            <a:extLst>
              <a:ext uri="{FF2B5EF4-FFF2-40B4-BE49-F238E27FC236}">
                <a16:creationId xmlns:a16="http://schemas.microsoft.com/office/drawing/2014/main" id="{8320D842-F931-5C4D-F5AE-49EB3D56BDED}"/>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3687613761"/>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u 1 colon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775" y="273600"/>
            <a:ext cx="8420100" cy="387798"/>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en-US" noProof="0"/>
              <a:t>Text slide – 1 column, 28 pts</a:t>
            </a:r>
            <a:endParaRPr lang="en-US"/>
          </a:p>
        </p:txBody>
      </p:sp>
      <p:sp>
        <p:nvSpPr>
          <p:cNvPr id="346" name="Picture Placeholder 3">
            <a:extLst>
              <a:ext uri="{FF2B5EF4-FFF2-40B4-BE49-F238E27FC236}">
                <a16:creationId xmlns:a16="http://schemas.microsoft.com/office/drawing/2014/main" id="{3302BE0A-41D8-1CF5-C82C-809352BC54F8}"/>
              </a:ext>
            </a:extLst>
          </p:cNvPr>
          <p:cNvSpPr>
            <a:spLocks noGrp="1"/>
          </p:cNvSpPr>
          <p:nvPr>
            <p:ph type="pic" sz="quarter" idx="17"/>
          </p:nvPr>
        </p:nvSpPr>
        <p:spPr>
          <a:xfrm>
            <a:off x="7894190" y="732543"/>
            <a:ext cx="925083" cy="1326697"/>
          </a:xfrm>
          <a:prstGeom prst="rect">
            <a:avLst/>
          </a:prstGeom>
          <a:ln>
            <a:solidFill>
              <a:schemeClr val="tx1"/>
            </a:solidFill>
          </a:ln>
        </p:spPr>
        <p:txBody>
          <a:bodyPr/>
          <a:lstStyle>
            <a:lvl1pPr marL="0" indent="0">
              <a:buNone/>
              <a:defRPr sz="1200">
                <a:latin typeface="Verdana" panose="020B0604030504040204" pitchFamily="34" charset="0"/>
                <a:ea typeface="Verdana" panose="020B0604030504040204" pitchFamily="34" charset="0"/>
                <a:cs typeface="Verdana" panose="020B0604030504040204" pitchFamily="34" charset="0"/>
              </a:defRPr>
            </a:lvl1pPr>
          </a:lstStyle>
          <a:p>
            <a:endParaRPr lang="en-CA" dirty="0"/>
          </a:p>
        </p:txBody>
      </p:sp>
      <p:cxnSp>
        <p:nvCxnSpPr>
          <p:cNvPr id="348" name="Straight Connector 347">
            <a:extLst>
              <a:ext uri="{FF2B5EF4-FFF2-40B4-BE49-F238E27FC236}">
                <a16:creationId xmlns:a16="http://schemas.microsoft.com/office/drawing/2014/main" id="{5E21010D-17DF-721B-EAFE-1BEA31E17F89}"/>
              </a:ext>
            </a:extLst>
          </p:cNvPr>
          <p:cNvCxnSpPr/>
          <p:nvPr userDrawn="1"/>
        </p:nvCxnSpPr>
        <p:spPr>
          <a:xfrm>
            <a:off x="358775" y="2124456"/>
            <a:ext cx="846049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49" name="Text Placeholder 117">
            <a:extLst>
              <a:ext uri="{FF2B5EF4-FFF2-40B4-BE49-F238E27FC236}">
                <a16:creationId xmlns:a16="http://schemas.microsoft.com/office/drawing/2014/main" id="{65813442-4132-FB01-627E-81FBC994D2E9}"/>
              </a:ext>
            </a:extLst>
          </p:cNvPr>
          <p:cNvSpPr>
            <a:spLocks noGrp="1"/>
          </p:cNvSpPr>
          <p:nvPr>
            <p:ph type="body" sz="quarter" idx="59" hasCustomPrompt="1"/>
          </p:nvPr>
        </p:nvSpPr>
        <p:spPr>
          <a:xfrm>
            <a:off x="1202829" y="724592"/>
            <a:ext cx="6583680" cy="123779"/>
          </a:xfrm>
          <a:prstGeom prst="rect">
            <a:avLst/>
          </a:prstGeom>
        </p:spPr>
        <p:txBody>
          <a:bodyPr anchor="b"/>
          <a:lstStyle>
            <a:lvl1pPr marL="0" indent="0" algn="l">
              <a:lnSpc>
                <a:spcPct val="100000"/>
              </a:lnSpc>
              <a:spcBef>
                <a:spcPts val="0"/>
              </a:spcBef>
              <a:buNone/>
              <a:defRPr sz="700" b="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a:lnSpc>
                <a:spcPct val="100000"/>
              </a:lnSpc>
              <a:spcBef>
                <a:spcPts val="0"/>
              </a:spcBef>
              <a:buNone/>
              <a:defRPr sz="700" b="0">
                <a:solidFill>
                  <a:schemeClr val="tx1"/>
                </a:solidFill>
              </a:defRPr>
            </a:lvl2pPr>
            <a:lvl3pPr marL="271462" indent="0" algn="l">
              <a:lnSpc>
                <a:spcPct val="100000"/>
              </a:lnSpc>
              <a:spcBef>
                <a:spcPts val="0"/>
              </a:spcBef>
              <a:buNone/>
              <a:defRPr sz="700" b="0">
                <a:solidFill>
                  <a:schemeClr val="tx1"/>
                </a:solidFill>
              </a:defRPr>
            </a:lvl3pPr>
            <a:lvl4pPr marL="1028700" indent="0" algn="l">
              <a:lnSpc>
                <a:spcPct val="100000"/>
              </a:lnSpc>
              <a:spcBef>
                <a:spcPts val="0"/>
              </a:spcBef>
              <a:buNone/>
              <a:defRPr sz="700" b="0">
                <a:solidFill>
                  <a:schemeClr val="tx1"/>
                </a:solidFill>
              </a:defRPr>
            </a:lvl4pPr>
            <a:lvl5pPr marL="1371600" indent="0" algn="l">
              <a:lnSpc>
                <a:spcPct val="100000"/>
              </a:lnSpc>
              <a:spcBef>
                <a:spcPts val="0"/>
              </a:spcBef>
              <a:buNone/>
              <a:defRPr sz="700" b="0">
                <a:solidFill>
                  <a:schemeClr val="tx1"/>
                </a:solidFill>
              </a:defRPr>
            </a:lvl5pPr>
          </a:lstStyle>
          <a:p>
            <a:pPr lvl="0"/>
            <a:r>
              <a:rPr lang="en-US" dirty="0"/>
              <a:t>Add text</a:t>
            </a:r>
            <a:endParaRPr lang="en-CA" dirty="0"/>
          </a:p>
        </p:txBody>
      </p:sp>
      <p:sp>
        <p:nvSpPr>
          <p:cNvPr id="350" name="Text Placeholder 117">
            <a:extLst>
              <a:ext uri="{FF2B5EF4-FFF2-40B4-BE49-F238E27FC236}">
                <a16:creationId xmlns:a16="http://schemas.microsoft.com/office/drawing/2014/main" id="{2AE2B275-136C-2936-7425-F130DA1B143E}"/>
              </a:ext>
            </a:extLst>
          </p:cNvPr>
          <p:cNvSpPr>
            <a:spLocks noGrp="1"/>
          </p:cNvSpPr>
          <p:nvPr>
            <p:ph type="body" sz="quarter" idx="62"/>
          </p:nvPr>
        </p:nvSpPr>
        <p:spPr>
          <a:xfrm>
            <a:off x="1202829" y="1311979"/>
            <a:ext cx="6583680" cy="307777"/>
          </a:xfrm>
          <a:prstGeom prst="rect">
            <a:avLst/>
          </a:prstGeom>
        </p:spPr>
        <p:txBody>
          <a:bodyPr anchor="b"/>
          <a:lstStyle>
            <a:lvl1pPr marL="0" indent="0" algn="l">
              <a:lnSpc>
                <a:spcPct val="100000"/>
              </a:lnSpc>
              <a:spcBef>
                <a:spcPts val="0"/>
              </a:spcBef>
              <a:buNone/>
              <a:defRPr sz="700" b="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a:lnSpc>
                <a:spcPct val="100000"/>
              </a:lnSpc>
              <a:spcBef>
                <a:spcPts val="0"/>
              </a:spcBef>
              <a:buNone/>
              <a:defRPr sz="700" b="0">
                <a:solidFill>
                  <a:schemeClr val="tx1"/>
                </a:solidFill>
              </a:defRPr>
            </a:lvl2pPr>
            <a:lvl3pPr marL="271462" indent="0" algn="l">
              <a:lnSpc>
                <a:spcPct val="100000"/>
              </a:lnSpc>
              <a:spcBef>
                <a:spcPts val="0"/>
              </a:spcBef>
              <a:buNone/>
              <a:defRPr sz="700" b="0">
                <a:solidFill>
                  <a:schemeClr val="tx1"/>
                </a:solidFill>
              </a:defRPr>
            </a:lvl3pPr>
            <a:lvl4pPr marL="1028700" indent="0" algn="l">
              <a:lnSpc>
                <a:spcPct val="100000"/>
              </a:lnSpc>
              <a:spcBef>
                <a:spcPts val="0"/>
              </a:spcBef>
              <a:buNone/>
              <a:defRPr sz="700" b="0">
                <a:solidFill>
                  <a:schemeClr val="tx1"/>
                </a:solidFill>
              </a:defRPr>
            </a:lvl4pPr>
            <a:lvl5pPr marL="1371600" indent="0" algn="l">
              <a:lnSpc>
                <a:spcPct val="100000"/>
              </a:lnSpc>
              <a:spcBef>
                <a:spcPts val="0"/>
              </a:spcBef>
              <a:buNone/>
              <a:defRPr sz="700" b="0">
                <a:solidFill>
                  <a:schemeClr val="tx1"/>
                </a:solidFill>
              </a:defRPr>
            </a:lvl5pPr>
          </a:lstStyle>
          <a:p>
            <a:pPr lvl="0"/>
            <a:endParaRPr lang="en-CA"/>
          </a:p>
        </p:txBody>
      </p:sp>
      <p:sp>
        <p:nvSpPr>
          <p:cNvPr id="351" name="Text Placeholder 117">
            <a:extLst>
              <a:ext uri="{FF2B5EF4-FFF2-40B4-BE49-F238E27FC236}">
                <a16:creationId xmlns:a16="http://schemas.microsoft.com/office/drawing/2014/main" id="{B95B3BF9-22DC-B44B-67C4-5B3FAA356C4C}"/>
              </a:ext>
            </a:extLst>
          </p:cNvPr>
          <p:cNvSpPr>
            <a:spLocks noGrp="1"/>
          </p:cNvSpPr>
          <p:nvPr>
            <p:ph type="body" sz="quarter" idx="63" hasCustomPrompt="1"/>
          </p:nvPr>
        </p:nvSpPr>
        <p:spPr>
          <a:xfrm>
            <a:off x="1202829" y="1684972"/>
            <a:ext cx="6583680" cy="388017"/>
          </a:xfrm>
          <a:prstGeom prst="rect">
            <a:avLst/>
          </a:prstGeom>
        </p:spPr>
        <p:txBody>
          <a:bodyPr anchor="b"/>
          <a:lstStyle>
            <a:lvl1pPr marL="0" indent="0" algn="l">
              <a:lnSpc>
                <a:spcPct val="100000"/>
              </a:lnSpc>
              <a:spcBef>
                <a:spcPts val="0"/>
              </a:spcBef>
              <a:buNone/>
              <a:defRPr sz="700" b="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a:lnSpc>
                <a:spcPct val="100000"/>
              </a:lnSpc>
              <a:spcBef>
                <a:spcPts val="0"/>
              </a:spcBef>
              <a:buNone/>
              <a:defRPr sz="700" b="0">
                <a:solidFill>
                  <a:schemeClr val="tx1"/>
                </a:solidFill>
              </a:defRPr>
            </a:lvl2pPr>
            <a:lvl3pPr marL="271462" indent="0" algn="l">
              <a:lnSpc>
                <a:spcPct val="100000"/>
              </a:lnSpc>
              <a:spcBef>
                <a:spcPts val="0"/>
              </a:spcBef>
              <a:buNone/>
              <a:defRPr sz="700" b="0">
                <a:solidFill>
                  <a:schemeClr val="tx1"/>
                </a:solidFill>
              </a:defRPr>
            </a:lvl3pPr>
            <a:lvl4pPr marL="1028700" indent="0" algn="l">
              <a:lnSpc>
                <a:spcPct val="100000"/>
              </a:lnSpc>
              <a:spcBef>
                <a:spcPts val="0"/>
              </a:spcBef>
              <a:buNone/>
              <a:defRPr sz="700" b="0">
                <a:solidFill>
                  <a:schemeClr val="tx1"/>
                </a:solidFill>
              </a:defRPr>
            </a:lvl4pPr>
            <a:lvl5pPr marL="1371600" indent="0" algn="l">
              <a:lnSpc>
                <a:spcPct val="100000"/>
              </a:lnSpc>
              <a:spcBef>
                <a:spcPts val="0"/>
              </a:spcBef>
              <a:buNone/>
              <a:defRPr sz="700" b="0">
                <a:solidFill>
                  <a:schemeClr val="tx1"/>
                </a:solidFill>
              </a:defRPr>
            </a:lvl5pPr>
          </a:lstStyle>
          <a:p>
            <a:pPr lvl="0"/>
            <a:r>
              <a:rPr lang="en-US"/>
              <a:t>Add text</a:t>
            </a:r>
            <a:endParaRPr lang="en-CA"/>
          </a:p>
        </p:txBody>
      </p:sp>
      <p:sp>
        <p:nvSpPr>
          <p:cNvPr id="352" name="TextBox 351">
            <a:extLst>
              <a:ext uri="{FF2B5EF4-FFF2-40B4-BE49-F238E27FC236}">
                <a16:creationId xmlns:a16="http://schemas.microsoft.com/office/drawing/2014/main" id="{6EB594CC-EB00-6F6E-1D55-EECEC200DF54}"/>
              </a:ext>
            </a:extLst>
          </p:cNvPr>
          <p:cNvSpPr txBox="1"/>
          <p:nvPr userDrawn="1"/>
        </p:nvSpPr>
        <p:spPr>
          <a:xfrm>
            <a:off x="344360" y="692114"/>
            <a:ext cx="868680" cy="200055"/>
          </a:xfrm>
          <a:prstGeom prst="rect">
            <a:avLst/>
          </a:prstGeom>
          <a:noFill/>
          <a:ln>
            <a:noFill/>
          </a:ln>
        </p:spPr>
        <p:txBody>
          <a:bodyPr wrap="square" lIns="45720" rIns="45720" rtlCol="0" anchor="b">
            <a:spAutoFit/>
          </a:bodyPr>
          <a:lstStyle/>
          <a:p>
            <a:pPr algn="l">
              <a:spcBef>
                <a:spcPts val="0"/>
              </a:spcBef>
              <a:spcAft>
                <a:spcPts val="0"/>
              </a:spcAft>
            </a:pPr>
            <a:r>
              <a:rPr lang="en-CA"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t>Material:</a:t>
            </a:r>
          </a:p>
        </p:txBody>
      </p:sp>
      <p:sp>
        <p:nvSpPr>
          <p:cNvPr id="353" name="TextBox 352">
            <a:extLst>
              <a:ext uri="{FF2B5EF4-FFF2-40B4-BE49-F238E27FC236}">
                <a16:creationId xmlns:a16="http://schemas.microsoft.com/office/drawing/2014/main" id="{C36B0437-88C4-003E-B8DD-53CA3259ED31}"/>
              </a:ext>
            </a:extLst>
          </p:cNvPr>
          <p:cNvSpPr txBox="1"/>
          <p:nvPr userDrawn="1"/>
        </p:nvSpPr>
        <p:spPr>
          <a:xfrm>
            <a:off x="344360" y="891598"/>
            <a:ext cx="868680" cy="200055"/>
          </a:xfrm>
          <a:prstGeom prst="rect">
            <a:avLst/>
          </a:prstGeom>
          <a:noFill/>
          <a:ln>
            <a:noFill/>
          </a:ln>
        </p:spPr>
        <p:txBody>
          <a:bodyPr wrap="square" lIns="45720" rIns="45720" rtlCol="0" anchor="b">
            <a:spAutoFit/>
          </a:bodyPr>
          <a:lstStyle/>
          <a:p>
            <a:pPr algn="l">
              <a:spcBef>
                <a:spcPts val="0"/>
              </a:spcBef>
              <a:spcAft>
                <a:spcPts val="0"/>
              </a:spcAft>
            </a:pPr>
            <a:r>
              <a:rPr lang="en-CA"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t>Approval Code:</a:t>
            </a:r>
          </a:p>
        </p:txBody>
      </p:sp>
      <p:sp>
        <p:nvSpPr>
          <p:cNvPr id="354" name="TextBox 353">
            <a:extLst>
              <a:ext uri="{FF2B5EF4-FFF2-40B4-BE49-F238E27FC236}">
                <a16:creationId xmlns:a16="http://schemas.microsoft.com/office/drawing/2014/main" id="{79CA4D9F-1399-372D-F183-336FE287AB71}"/>
              </a:ext>
            </a:extLst>
          </p:cNvPr>
          <p:cNvSpPr txBox="1"/>
          <p:nvPr userDrawn="1"/>
        </p:nvSpPr>
        <p:spPr>
          <a:xfrm>
            <a:off x="344360" y="1030157"/>
            <a:ext cx="868680" cy="307777"/>
          </a:xfrm>
          <a:prstGeom prst="rect">
            <a:avLst/>
          </a:prstGeom>
          <a:noFill/>
          <a:ln>
            <a:noFill/>
          </a:ln>
        </p:spPr>
        <p:txBody>
          <a:bodyPr wrap="square" lIns="45720" rIns="45720" rtlCol="0" anchor="b">
            <a:spAutoFit/>
          </a:bodyPr>
          <a:lstStyle/>
          <a:p>
            <a:pPr algn="l">
              <a:spcBef>
                <a:spcPts val="0"/>
              </a:spcBef>
              <a:spcAft>
                <a:spcPts val="0"/>
              </a:spcAft>
            </a:pPr>
            <a:r>
              <a:rPr lang="en-CA"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t>Intended</a:t>
            </a:r>
            <a:br>
              <a:rPr lang="en-CA"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CA"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t>Audience:</a:t>
            </a:r>
          </a:p>
        </p:txBody>
      </p:sp>
      <p:sp>
        <p:nvSpPr>
          <p:cNvPr id="355" name="TextBox 354">
            <a:extLst>
              <a:ext uri="{FF2B5EF4-FFF2-40B4-BE49-F238E27FC236}">
                <a16:creationId xmlns:a16="http://schemas.microsoft.com/office/drawing/2014/main" id="{F5CF0488-C5C7-AEF4-704C-8305973BE180}"/>
              </a:ext>
            </a:extLst>
          </p:cNvPr>
          <p:cNvSpPr txBox="1"/>
          <p:nvPr userDrawn="1"/>
        </p:nvSpPr>
        <p:spPr>
          <a:xfrm>
            <a:off x="344360" y="1478374"/>
            <a:ext cx="868680" cy="200055"/>
          </a:xfrm>
          <a:prstGeom prst="rect">
            <a:avLst/>
          </a:prstGeom>
          <a:noFill/>
          <a:ln>
            <a:noFill/>
          </a:ln>
        </p:spPr>
        <p:txBody>
          <a:bodyPr wrap="square" lIns="45720" rIns="45720" rtlCol="0" anchor="b">
            <a:spAutoFit/>
          </a:bodyPr>
          <a:lstStyle/>
          <a:p>
            <a:pPr algn="l">
              <a:spcBef>
                <a:spcPts val="0"/>
              </a:spcBef>
              <a:spcAft>
                <a:spcPts val="0"/>
              </a:spcAft>
            </a:pPr>
            <a:r>
              <a:rPr lang="en-CA"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t>Description:</a:t>
            </a:r>
          </a:p>
        </p:txBody>
      </p:sp>
      <p:sp>
        <p:nvSpPr>
          <p:cNvPr id="356" name="TextBox 355">
            <a:extLst>
              <a:ext uri="{FF2B5EF4-FFF2-40B4-BE49-F238E27FC236}">
                <a16:creationId xmlns:a16="http://schemas.microsoft.com/office/drawing/2014/main" id="{77400C7A-C81D-8175-692E-A3F7E127106D}"/>
              </a:ext>
            </a:extLst>
          </p:cNvPr>
          <p:cNvSpPr txBox="1"/>
          <p:nvPr userDrawn="1"/>
        </p:nvSpPr>
        <p:spPr>
          <a:xfrm>
            <a:off x="344360" y="1913778"/>
            <a:ext cx="868680" cy="200055"/>
          </a:xfrm>
          <a:prstGeom prst="rect">
            <a:avLst/>
          </a:prstGeom>
          <a:noFill/>
          <a:ln>
            <a:noFill/>
          </a:ln>
        </p:spPr>
        <p:txBody>
          <a:bodyPr wrap="square" lIns="45720" rIns="45720" rtlCol="0" anchor="b">
            <a:spAutoFit/>
          </a:bodyPr>
          <a:lstStyle/>
          <a:p>
            <a:pPr algn="l"/>
            <a:r>
              <a:rPr lang="en-CA"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t>Reminders:</a:t>
            </a:r>
          </a:p>
        </p:txBody>
      </p:sp>
      <p:sp>
        <p:nvSpPr>
          <p:cNvPr id="357" name="Text Placeholder 117">
            <a:extLst>
              <a:ext uri="{FF2B5EF4-FFF2-40B4-BE49-F238E27FC236}">
                <a16:creationId xmlns:a16="http://schemas.microsoft.com/office/drawing/2014/main" id="{F1618349-2377-5D2D-F703-91E1C29A0AAC}"/>
              </a:ext>
            </a:extLst>
          </p:cNvPr>
          <p:cNvSpPr>
            <a:spLocks noGrp="1"/>
          </p:cNvSpPr>
          <p:nvPr>
            <p:ph type="body" sz="quarter" idx="74" hasCustomPrompt="1"/>
          </p:nvPr>
        </p:nvSpPr>
        <p:spPr>
          <a:xfrm>
            <a:off x="1202829" y="1165795"/>
            <a:ext cx="6583680" cy="113830"/>
          </a:xfrm>
          <a:prstGeom prst="rect">
            <a:avLst/>
          </a:prstGeom>
        </p:spPr>
        <p:txBody>
          <a:bodyPr anchor="b"/>
          <a:lstStyle>
            <a:lvl1pPr marL="0" indent="0" algn="l">
              <a:lnSpc>
                <a:spcPct val="100000"/>
              </a:lnSpc>
              <a:spcBef>
                <a:spcPts val="0"/>
              </a:spcBef>
              <a:buNone/>
              <a:defRPr sz="700" b="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a:lnSpc>
                <a:spcPct val="100000"/>
              </a:lnSpc>
              <a:spcBef>
                <a:spcPts val="0"/>
              </a:spcBef>
              <a:buNone/>
              <a:defRPr sz="700" b="0">
                <a:solidFill>
                  <a:schemeClr val="tx1"/>
                </a:solidFill>
              </a:defRPr>
            </a:lvl2pPr>
            <a:lvl3pPr marL="271462" indent="0" algn="l">
              <a:lnSpc>
                <a:spcPct val="100000"/>
              </a:lnSpc>
              <a:spcBef>
                <a:spcPts val="0"/>
              </a:spcBef>
              <a:buNone/>
              <a:defRPr sz="700" b="0">
                <a:solidFill>
                  <a:schemeClr val="tx1"/>
                </a:solidFill>
              </a:defRPr>
            </a:lvl3pPr>
            <a:lvl4pPr marL="1028700" indent="0" algn="l">
              <a:lnSpc>
                <a:spcPct val="100000"/>
              </a:lnSpc>
              <a:spcBef>
                <a:spcPts val="0"/>
              </a:spcBef>
              <a:buNone/>
              <a:defRPr sz="700" b="0">
                <a:solidFill>
                  <a:schemeClr val="tx1"/>
                </a:solidFill>
              </a:defRPr>
            </a:lvl4pPr>
            <a:lvl5pPr marL="1371600" indent="0" algn="l">
              <a:lnSpc>
                <a:spcPct val="100000"/>
              </a:lnSpc>
              <a:spcBef>
                <a:spcPts val="0"/>
              </a:spcBef>
              <a:buNone/>
              <a:defRPr sz="700" b="0">
                <a:solidFill>
                  <a:schemeClr val="tx1"/>
                </a:solidFill>
              </a:defRPr>
            </a:lvl5pPr>
          </a:lstStyle>
          <a:p>
            <a:pPr lvl="0"/>
            <a:r>
              <a:rPr lang="en-US"/>
              <a:t>Add text</a:t>
            </a:r>
            <a:endParaRPr lang="en-CA"/>
          </a:p>
        </p:txBody>
      </p:sp>
      <p:sp>
        <p:nvSpPr>
          <p:cNvPr id="358" name="Text Placeholder 117">
            <a:extLst>
              <a:ext uri="{FF2B5EF4-FFF2-40B4-BE49-F238E27FC236}">
                <a16:creationId xmlns:a16="http://schemas.microsoft.com/office/drawing/2014/main" id="{EBA47379-0FBA-1520-B03B-9D41FA5C61CE}"/>
              </a:ext>
            </a:extLst>
          </p:cNvPr>
          <p:cNvSpPr>
            <a:spLocks noGrp="1"/>
          </p:cNvSpPr>
          <p:nvPr>
            <p:ph type="body" sz="quarter" idx="75" hasCustomPrompt="1"/>
          </p:nvPr>
        </p:nvSpPr>
        <p:spPr>
          <a:xfrm>
            <a:off x="1202829" y="929467"/>
            <a:ext cx="6583680" cy="117656"/>
          </a:xfrm>
          <a:prstGeom prst="rect">
            <a:avLst/>
          </a:prstGeom>
        </p:spPr>
        <p:txBody>
          <a:bodyPr anchor="b"/>
          <a:lstStyle>
            <a:lvl1pPr marL="0" indent="0" algn="l">
              <a:lnSpc>
                <a:spcPct val="100000"/>
              </a:lnSpc>
              <a:spcBef>
                <a:spcPts val="0"/>
              </a:spcBef>
              <a:buNone/>
              <a:defRPr sz="700" b="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a:lnSpc>
                <a:spcPct val="100000"/>
              </a:lnSpc>
              <a:spcBef>
                <a:spcPts val="0"/>
              </a:spcBef>
              <a:buNone/>
              <a:defRPr sz="700" b="0">
                <a:solidFill>
                  <a:schemeClr val="tx1"/>
                </a:solidFill>
              </a:defRPr>
            </a:lvl2pPr>
            <a:lvl3pPr marL="271462" indent="0" algn="l">
              <a:lnSpc>
                <a:spcPct val="100000"/>
              </a:lnSpc>
              <a:spcBef>
                <a:spcPts val="0"/>
              </a:spcBef>
              <a:buNone/>
              <a:defRPr sz="700" b="0">
                <a:solidFill>
                  <a:schemeClr val="tx1"/>
                </a:solidFill>
              </a:defRPr>
            </a:lvl3pPr>
            <a:lvl4pPr marL="1028700" indent="0" algn="l">
              <a:lnSpc>
                <a:spcPct val="100000"/>
              </a:lnSpc>
              <a:spcBef>
                <a:spcPts val="0"/>
              </a:spcBef>
              <a:buNone/>
              <a:defRPr sz="700" b="0">
                <a:solidFill>
                  <a:schemeClr val="tx1"/>
                </a:solidFill>
              </a:defRPr>
            </a:lvl4pPr>
            <a:lvl5pPr marL="1371600" indent="0" algn="l">
              <a:lnSpc>
                <a:spcPct val="100000"/>
              </a:lnSpc>
              <a:spcBef>
                <a:spcPts val="0"/>
              </a:spcBef>
              <a:buNone/>
              <a:defRPr sz="700" b="0">
                <a:solidFill>
                  <a:schemeClr val="tx1"/>
                </a:solidFill>
              </a:defRPr>
            </a:lvl5pPr>
          </a:lstStyle>
          <a:p>
            <a:pPr lvl="0"/>
            <a:r>
              <a:rPr lang="en-US" dirty="0"/>
              <a:t>Add text</a:t>
            </a:r>
            <a:endParaRPr lang="en-CA" dirty="0"/>
          </a:p>
        </p:txBody>
      </p:sp>
      <p:sp>
        <p:nvSpPr>
          <p:cNvPr id="385" name="Rectangle 384">
            <a:extLst>
              <a:ext uri="{FF2B5EF4-FFF2-40B4-BE49-F238E27FC236}">
                <a16:creationId xmlns:a16="http://schemas.microsoft.com/office/drawing/2014/main" id="{AD70FE3A-7932-1A59-7FFB-64999ACBBE83}"/>
              </a:ext>
            </a:extLst>
          </p:cNvPr>
          <p:cNvSpPr/>
          <p:nvPr userDrawn="1"/>
        </p:nvSpPr>
        <p:spPr>
          <a:xfrm>
            <a:off x="340208" y="4794250"/>
            <a:ext cx="1818792" cy="200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Verdana" panose="020B0604030504040204" pitchFamily="34" charset="0"/>
              <a:ea typeface="Verdana" panose="020B0604030504040204" pitchFamily="34" charset="0"/>
              <a:cs typeface="Verdana" panose="020B0604030504040204" pitchFamily="34" charset="0"/>
            </a:endParaRPr>
          </a:p>
        </p:txBody>
      </p:sp>
      <p:sp>
        <p:nvSpPr>
          <p:cNvPr id="386" name="Picture Placeholder 3">
            <a:extLst>
              <a:ext uri="{FF2B5EF4-FFF2-40B4-BE49-F238E27FC236}">
                <a16:creationId xmlns:a16="http://schemas.microsoft.com/office/drawing/2014/main" id="{F1B8CCA7-7FF9-8BA3-6F35-82D183551D1D}"/>
              </a:ext>
            </a:extLst>
          </p:cNvPr>
          <p:cNvSpPr>
            <a:spLocks noGrp="1"/>
          </p:cNvSpPr>
          <p:nvPr>
            <p:ph type="pic" sz="quarter" idx="76"/>
          </p:nvPr>
        </p:nvSpPr>
        <p:spPr>
          <a:xfrm>
            <a:off x="7899301" y="2184496"/>
            <a:ext cx="925083" cy="1326697"/>
          </a:xfrm>
          <a:prstGeom prst="rect">
            <a:avLst/>
          </a:prstGeom>
          <a:ln>
            <a:solidFill>
              <a:schemeClr val="tx1"/>
            </a:solidFill>
          </a:ln>
        </p:spPr>
        <p:txBody>
          <a:bodyPr/>
          <a:lstStyle>
            <a:lvl1pPr marL="0" indent="0">
              <a:buNone/>
              <a:defRPr sz="1200">
                <a:latin typeface="Verdana" panose="020B0604030504040204" pitchFamily="34" charset="0"/>
                <a:ea typeface="Verdana" panose="020B0604030504040204" pitchFamily="34" charset="0"/>
                <a:cs typeface="Verdana" panose="020B0604030504040204" pitchFamily="34" charset="0"/>
              </a:defRPr>
            </a:lvl1pPr>
          </a:lstStyle>
          <a:p>
            <a:endParaRPr lang="en-CA" dirty="0"/>
          </a:p>
        </p:txBody>
      </p:sp>
      <p:cxnSp>
        <p:nvCxnSpPr>
          <p:cNvPr id="388" name="Straight Connector 387">
            <a:extLst>
              <a:ext uri="{FF2B5EF4-FFF2-40B4-BE49-F238E27FC236}">
                <a16:creationId xmlns:a16="http://schemas.microsoft.com/office/drawing/2014/main" id="{EEF4C36B-FEB4-9D21-FCA7-8A300815E53F}"/>
              </a:ext>
            </a:extLst>
          </p:cNvPr>
          <p:cNvCxnSpPr/>
          <p:nvPr userDrawn="1"/>
        </p:nvCxnSpPr>
        <p:spPr>
          <a:xfrm>
            <a:off x="363886" y="3576409"/>
            <a:ext cx="846049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9" name="Text Placeholder 117">
            <a:extLst>
              <a:ext uri="{FF2B5EF4-FFF2-40B4-BE49-F238E27FC236}">
                <a16:creationId xmlns:a16="http://schemas.microsoft.com/office/drawing/2014/main" id="{438CEF73-BFEA-A245-DC70-86FA61867D0C}"/>
              </a:ext>
            </a:extLst>
          </p:cNvPr>
          <p:cNvSpPr>
            <a:spLocks noGrp="1"/>
          </p:cNvSpPr>
          <p:nvPr>
            <p:ph type="body" sz="quarter" idx="78" hasCustomPrompt="1"/>
          </p:nvPr>
        </p:nvSpPr>
        <p:spPr>
          <a:xfrm>
            <a:off x="1202829" y="2168594"/>
            <a:ext cx="6583680" cy="123779"/>
          </a:xfrm>
          <a:prstGeom prst="rect">
            <a:avLst/>
          </a:prstGeom>
        </p:spPr>
        <p:txBody>
          <a:bodyPr anchor="b"/>
          <a:lstStyle>
            <a:lvl1pPr marL="0" indent="0" algn="l">
              <a:lnSpc>
                <a:spcPct val="100000"/>
              </a:lnSpc>
              <a:spcBef>
                <a:spcPts val="0"/>
              </a:spcBef>
              <a:buNone/>
              <a:defRPr sz="700" b="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a:lnSpc>
                <a:spcPct val="100000"/>
              </a:lnSpc>
              <a:spcBef>
                <a:spcPts val="0"/>
              </a:spcBef>
              <a:buNone/>
              <a:defRPr sz="700" b="0">
                <a:solidFill>
                  <a:schemeClr val="tx1"/>
                </a:solidFill>
              </a:defRPr>
            </a:lvl2pPr>
            <a:lvl3pPr marL="271462" indent="0" algn="l">
              <a:lnSpc>
                <a:spcPct val="100000"/>
              </a:lnSpc>
              <a:spcBef>
                <a:spcPts val="0"/>
              </a:spcBef>
              <a:buNone/>
              <a:defRPr sz="700" b="0">
                <a:solidFill>
                  <a:schemeClr val="tx1"/>
                </a:solidFill>
              </a:defRPr>
            </a:lvl3pPr>
            <a:lvl4pPr marL="1028700" indent="0" algn="l">
              <a:lnSpc>
                <a:spcPct val="100000"/>
              </a:lnSpc>
              <a:spcBef>
                <a:spcPts val="0"/>
              </a:spcBef>
              <a:buNone/>
              <a:defRPr sz="700" b="0">
                <a:solidFill>
                  <a:schemeClr val="tx1"/>
                </a:solidFill>
              </a:defRPr>
            </a:lvl4pPr>
            <a:lvl5pPr marL="1371600" indent="0" algn="l">
              <a:lnSpc>
                <a:spcPct val="100000"/>
              </a:lnSpc>
              <a:spcBef>
                <a:spcPts val="0"/>
              </a:spcBef>
              <a:buNone/>
              <a:defRPr sz="700" b="0">
                <a:solidFill>
                  <a:schemeClr val="tx1"/>
                </a:solidFill>
              </a:defRPr>
            </a:lvl5pPr>
          </a:lstStyle>
          <a:p>
            <a:pPr lvl="0"/>
            <a:r>
              <a:rPr lang="en-US"/>
              <a:t>Add text</a:t>
            </a:r>
            <a:endParaRPr lang="en-CA"/>
          </a:p>
        </p:txBody>
      </p:sp>
      <p:sp>
        <p:nvSpPr>
          <p:cNvPr id="390" name="Text Placeholder 117">
            <a:extLst>
              <a:ext uri="{FF2B5EF4-FFF2-40B4-BE49-F238E27FC236}">
                <a16:creationId xmlns:a16="http://schemas.microsoft.com/office/drawing/2014/main" id="{764B7B5D-8FD8-C06F-68F5-99A2C0A07A6F}"/>
              </a:ext>
            </a:extLst>
          </p:cNvPr>
          <p:cNvSpPr>
            <a:spLocks noGrp="1"/>
          </p:cNvSpPr>
          <p:nvPr>
            <p:ph type="body" sz="quarter" idx="79"/>
          </p:nvPr>
        </p:nvSpPr>
        <p:spPr>
          <a:xfrm>
            <a:off x="1202829" y="2779925"/>
            <a:ext cx="6583680" cy="375052"/>
          </a:xfrm>
          <a:prstGeom prst="rect">
            <a:avLst/>
          </a:prstGeom>
        </p:spPr>
        <p:txBody>
          <a:bodyPr anchor="b"/>
          <a:lstStyle>
            <a:lvl1pPr marL="0" indent="0" algn="l">
              <a:lnSpc>
                <a:spcPct val="100000"/>
              </a:lnSpc>
              <a:spcBef>
                <a:spcPts val="0"/>
              </a:spcBef>
              <a:buNone/>
              <a:defRPr sz="700" b="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a:lnSpc>
                <a:spcPct val="100000"/>
              </a:lnSpc>
              <a:spcBef>
                <a:spcPts val="0"/>
              </a:spcBef>
              <a:buNone/>
              <a:defRPr sz="700" b="0">
                <a:solidFill>
                  <a:schemeClr val="tx1"/>
                </a:solidFill>
              </a:defRPr>
            </a:lvl2pPr>
            <a:lvl3pPr marL="271462" indent="0" algn="l">
              <a:lnSpc>
                <a:spcPct val="100000"/>
              </a:lnSpc>
              <a:spcBef>
                <a:spcPts val="0"/>
              </a:spcBef>
              <a:buNone/>
              <a:defRPr sz="700" b="0">
                <a:solidFill>
                  <a:schemeClr val="tx1"/>
                </a:solidFill>
              </a:defRPr>
            </a:lvl3pPr>
            <a:lvl4pPr marL="1028700" indent="0" algn="l">
              <a:lnSpc>
                <a:spcPct val="100000"/>
              </a:lnSpc>
              <a:spcBef>
                <a:spcPts val="0"/>
              </a:spcBef>
              <a:buNone/>
              <a:defRPr sz="700" b="0">
                <a:solidFill>
                  <a:schemeClr val="tx1"/>
                </a:solidFill>
              </a:defRPr>
            </a:lvl4pPr>
            <a:lvl5pPr marL="1371600" indent="0" algn="l">
              <a:lnSpc>
                <a:spcPct val="100000"/>
              </a:lnSpc>
              <a:spcBef>
                <a:spcPts val="0"/>
              </a:spcBef>
              <a:buNone/>
              <a:defRPr sz="700" b="0">
                <a:solidFill>
                  <a:schemeClr val="tx1"/>
                </a:solidFill>
              </a:defRPr>
            </a:lvl5pPr>
          </a:lstStyle>
          <a:p>
            <a:pPr lvl="0"/>
            <a:endParaRPr lang="en-CA"/>
          </a:p>
        </p:txBody>
      </p:sp>
      <p:sp>
        <p:nvSpPr>
          <p:cNvPr id="391" name="Text Placeholder 117">
            <a:extLst>
              <a:ext uri="{FF2B5EF4-FFF2-40B4-BE49-F238E27FC236}">
                <a16:creationId xmlns:a16="http://schemas.microsoft.com/office/drawing/2014/main" id="{C8414FD0-A862-E4A1-5593-6B4FA419B04A}"/>
              </a:ext>
            </a:extLst>
          </p:cNvPr>
          <p:cNvSpPr>
            <a:spLocks noGrp="1"/>
          </p:cNvSpPr>
          <p:nvPr>
            <p:ph type="body" sz="quarter" idx="80" hasCustomPrompt="1"/>
          </p:nvPr>
        </p:nvSpPr>
        <p:spPr>
          <a:xfrm>
            <a:off x="1202829" y="3209742"/>
            <a:ext cx="6583680" cy="323152"/>
          </a:xfrm>
          <a:prstGeom prst="rect">
            <a:avLst/>
          </a:prstGeom>
        </p:spPr>
        <p:txBody>
          <a:bodyPr anchor="b"/>
          <a:lstStyle>
            <a:lvl1pPr marL="0" indent="0" algn="l">
              <a:lnSpc>
                <a:spcPct val="100000"/>
              </a:lnSpc>
              <a:spcBef>
                <a:spcPts val="0"/>
              </a:spcBef>
              <a:buNone/>
              <a:defRPr sz="700" b="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a:lnSpc>
                <a:spcPct val="100000"/>
              </a:lnSpc>
              <a:spcBef>
                <a:spcPts val="0"/>
              </a:spcBef>
              <a:buNone/>
              <a:defRPr sz="700" b="0">
                <a:solidFill>
                  <a:schemeClr val="tx1"/>
                </a:solidFill>
              </a:defRPr>
            </a:lvl2pPr>
            <a:lvl3pPr marL="271462" indent="0" algn="l">
              <a:lnSpc>
                <a:spcPct val="100000"/>
              </a:lnSpc>
              <a:spcBef>
                <a:spcPts val="0"/>
              </a:spcBef>
              <a:buNone/>
              <a:defRPr sz="700" b="0">
                <a:solidFill>
                  <a:schemeClr val="tx1"/>
                </a:solidFill>
              </a:defRPr>
            </a:lvl3pPr>
            <a:lvl4pPr marL="1028700" indent="0" algn="l">
              <a:lnSpc>
                <a:spcPct val="100000"/>
              </a:lnSpc>
              <a:spcBef>
                <a:spcPts val="0"/>
              </a:spcBef>
              <a:buNone/>
              <a:defRPr sz="700" b="0">
                <a:solidFill>
                  <a:schemeClr val="tx1"/>
                </a:solidFill>
              </a:defRPr>
            </a:lvl4pPr>
            <a:lvl5pPr marL="1371600" indent="0" algn="l">
              <a:lnSpc>
                <a:spcPct val="100000"/>
              </a:lnSpc>
              <a:spcBef>
                <a:spcPts val="0"/>
              </a:spcBef>
              <a:buNone/>
              <a:defRPr sz="700" b="0">
                <a:solidFill>
                  <a:schemeClr val="tx1"/>
                </a:solidFill>
              </a:defRPr>
            </a:lvl5pPr>
          </a:lstStyle>
          <a:p>
            <a:pPr lvl="0"/>
            <a:r>
              <a:rPr lang="en-US"/>
              <a:t>Add text</a:t>
            </a:r>
            <a:endParaRPr lang="en-CA"/>
          </a:p>
        </p:txBody>
      </p:sp>
      <p:sp>
        <p:nvSpPr>
          <p:cNvPr id="392" name="TextBox 391">
            <a:extLst>
              <a:ext uri="{FF2B5EF4-FFF2-40B4-BE49-F238E27FC236}">
                <a16:creationId xmlns:a16="http://schemas.microsoft.com/office/drawing/2014/main" id="{C07F24E8-5098-20EA-D3F4-92C36ADA1215}"/>
              </a:ext>
            </a:extLst>
          </p:cNvPr>
          <p:cNvSpPr txBox="1"/>
          <p:nvPr userDrawn="1"/>
        </p:nvSpPr>
        <p:spPr>
          <a:xfrm>
            <a:off x="344360" y="2136116"/>
            <a:ext cx="868680" cy="200055"/>
          </a:xfrm>
          <a:prstGeom prst="rect">
            <a:avLst/>
          </a:prstGeom>
          <a:noFill/>
          <a:ln>
            <a:noFill/>
          </a:ln>
        </p:spPr>
        <p:txBody>
          <a:bodyPr wrap="square" lIns="45720" rIns="45720" rtlCol="0" anchor="b">
            <a:spAutoFit/>
          </a:bodyPr>
          <a:lstStyle/>
          <a:p>
            <a:pPr algn="l">
              <a:spcBef>
                <a:spcPts val="0"/>
              </a:spcBef>
              <a:spcAft>
                <a:spcPts val="0"/>
              </a:spcAft>
            </a:pPr>
            <a:r>
              <a:rPr lang="en-CA" sz="700" b="1" dirty="0">
                <a:solidFill>
                  <a:schemeClr val="accent2"/>
                </a:solidFill>
                <a:latin typeface="Verdana" panose="020B0604030504040204" pitchFamily="34" charset="0"/>
                <a:ea typeface="Verdana" panose="020B0604030504040204" pitchFamily="34" charset="0"/>
                <a:cs typeface="Verdana" panose="020B0604030504040204" pitchFamily="34" charset="0"/>
              </a:rPr>
              <a:t>Material:</a:t>
            </a:r>
          </a:p>
        </p:txBody>
      </p:sp>
      <p:sp>
        <p:nvSpPr>
          <p:cNvPr id="393" name="TextBox 392">
            <a:extLst>
              <a:ext uri="{FF2B5EF4-FFF2-40B4-BE49-F238E27FC236}">
                <a16:creationId xmlns:a16="http://schemas.microsoft.com/office/drawing/2014/main" id="{4CCC98FA-E315-D986-1787-67E5ACA101F3}"/>
              </a:ext>
            </a:extLst>
          </p:cNvPr>
          <p:cNvSpPr txBox="1"/>
          <p:nvPr userDrawn="1"/>
        </p:nvSpPr>
        <p:spPr>
          <a:xfrm>
            <a:off x="344360" y="2343551"/>
            <a:ext cx="868680" cy="200055"/>
          </a:xfrm>
          <a:prstGeom prst="rect">
            <a:avLst/>
          </a:prstGeom>
          <a:noFill/>
          <a:ln>
            <a:noFill/>
          </a:ln>
        </p:spPr>
        <p:txBody>
          <a:bodyPr wrap="square" lIns="45720" rIns="45720" rtlCol="0" anchor="b">
            <a:spAutoFit/>
          </a:bodyPr>
          <a:lstStyle/>
          <a:p>
            <a:pPr algn="l">
              <a:spcBef>
                <a:spcPts val="0"/>
              </a:spcBef>
              <a:spcAft>
                <a:spcPts val="0"/>
              </a:spcAft>
            </a:pPr>
            <a:r>
              <a:rPr lang="en-CA" sz="700" b="1" dirty="0">
                <a:solidFill>
                  <a:schemeClr val="accent2"/>
                </a:solidFill>
                <a:latin typeface="Verdana" panose="020B0604030504040204" pitchFamily="34" charset="0"/>
                <a:ea typeface="Verdana" panose="020B0604030504040204" pitchFamily="34" charset="0"/>
                <a:cs typeface="Verdana" panose="020B0604030504040204" pitchFamily="34" charset="0"/>
              </a:rPr>
              <a:t>Approval Code:</a:t>
            </a:r>
          </a:p>
        </p:txBody>
      </p:sp>
      <p:sp>
        <p:nvSpPr>
          <p:cNvPr id="394" name="TextBox 393">
            <a:extLst>
              <a:ext uri="{FF2B5EF4-FFF2-40B4-BE49-F238E27FC236}">
                <a16:creationId xmlns:a16="http://schemas.microsoft.com/office/drawing/2014/main" id="{12EACE39-D109-71E6-92D6-D825B7EF8FE0}"/>
              </a:ext>
            </a:extLst>
          </p:cNvPr>
          <p:cNvSpPr txBox="1"/>
          <p:nvPr userDrawn="1"/>
        </p:nvSpPr>
        <p:spPr>
          <a:xfrm>
            <a:off x="344360" y="2505965"/>
            <a:ext cx="868680" cy="307777"/>
          </a:xfrm>
          <a:prstGeom prst="rect">
            <a:avLst/>
          </a:prstGeom>
          <a:noFill/>
          <a:ln>
            <a:noFill/>
          </a:ln>
        </p:spPr>
        <p:txBody>
          <a:bodyPr wrap="square" lIns="45720" rIns="45720" rtlCol="0" anchor="b">
            <a:spAutoFit/>
          </a:bodyPr>
          <a:lstStyle/>
          <a:p>
            <a:pPr algn="l">
              <a:spcBef>
                <a:spcPts val="0"/>
              </a:spcBef>
              <a:spcAft>
                <a:spcPts val="0"/>
              </a:spcAft>
            </a:pPr>
            <a:r>
              <a:rPr lang="en-CA" sz="700" b="1" dirty="0">
                <a:solidFill>
                  <a:schemeClr val="accent2"/>
                </a:solidFill>
                <a:latin typeface="Verdana" panose="020B0604030504040204" pitchFamily="34" charset="0"/>
                <a:ea typeface="Verdana" panose="020B0604030504040204" pitchFamily="34" charset="0"/>
                <a:cs typeface="Verdana" panose="020B0604030504040204" pitchFamily="34" charset="0"/>
              </a:rPr>
              <a:t>Intended Audience:</a:t>
            </a:r>
          </a:p>
        </p:txBody>
      </p:sp>
      <p:sp>
        <p:nvSpPr>
          <p:cNvPr id="395" name="TextBox 394">
            <a:extLst>
              <a:ext uri="{FF2B5EF4-FFF2-40B4-BE49-F238E27FC236}">
                <a16:creationId xmlns:a16="http://schemas.microsoft.com/office/drawing/2014/main" id="{66CB062C-992E-BC1C-D1DB-87A48D6C3EA7}"/>
              </a:ext>
            </a:extLst>
          </p:cNvPr>
          <p:cNvSpPr txBox="1"/>
          <p:nvPr userDrawn="1"/>
        </p:nvSpPr>
        <p:spPr>
          <a:xfrm>
            <a:off x="344360" y="2993938"/>
            <a:ext cx="868680" cy="200055"/>
          </a:xfrm>
          <a:prstGeom prst="rect">
            <a:avLst/>
          </a:prstGeom>
          <a:noFill/>
          <a:ln>
            <a:noFill/>
          </a:ln>
        </p:spPr>
        <p:txBody>
          <a:bodyPr wrap="square" lIns="45720" rIns="45720" rtlCol="0" anchor="b">
            <a:spAutoFit/>
          </a:bodyPr>
          <a:lstStyle/>
          <a:p>
            <a:pPr algn="l">
              <a:spcBef>
                <a:spcPts val="0"/>
              </a:spcBef>
              <a:spcAft>
                <a:spcPts val="0"/>
              </a:spcAft>
            </a:pPr>
            <a:r>
              <a:rPr lang="en-CA" sz="700" b="1" dirty="0">
                <a:solidFill>
                  <a:schemeClr val="accent2"/>
                </a:solidFill>
                <a:latin typeface="Verdana" panose="020B0604030504040204" pitchFamily="34" charset="0"/>
                <a:ea typeface="Verdana" panose="020B0604030504040204" pitchFamily="34" charset="0"/>
                <a:cs typeface="Verdana" panose="020B0604030504040204" pitchFamily="34" charset="0"/>
              </a:rPr>
              <a:t>Description:</a:t>
            </a:r>
          </a:p>
        </p:txBody>
      </p:sp>
      <p:sp>
        <p:nvSpPr>
          <p:cNvPr id="396" name="TextBox 395">
            <a:extLst>
              <a:ext uri="{FF2B5EF4-FFF2-40B4-BE49-F238E27FC236}">
                <a16:creationId xmlns:a16="http://schemas.microsoft.com/office/drawing/2014/main" id="{2326ACA8-AE78-3CAC-DF8F-60E2989806CE}"/>
              </a:ext>
            </a:extLst>
          </p:cNvPr>
          <p:cNvSpPr txBox="1"/>
          <p:nvPr userDrawn="1"/>
        </p:nvSpPr>
        <p:spPr>
          <a:xfrm>
            <a:off x="344360" y="3381637"/>
            <a:ext cx="868680" cy="200055"/>
          </a:xfrm>
          <a:prstGeom prst="rect">
            <a:avLst/>
          </a:prstGeom>
          <a:noFill/>
          <a:ln>
            <a:noFill/>
          </a:ln>
        </p:spPr>
        <p:txBody>
          <a:bodyPr wrap="square" lIns="45720" rIns="45720" rtlCol="0" anchor="b">
            <a:spAutoFit/>
          </a:bodyPr>
          <a:lstStyle/>
          <a:p>
            <a:pPr algn="l"/>
            <a:r>
              <a:rPr lang="en-CA" sz="700" b="1" dirty="0">
                <a:solidFill>
                  <a:schemeClr val="accent2"/>
                </a:solidFill>
                <a:latin typeface="Verdana" panose="020B0604030504040204" pitchFamily="34" charset="0"/>
                <a:ea typeface="Verdana" panose="020B0604030504040204" pitchFamily="34" charset="0"/>
                <a:cs typeface="Verdana" panose="020B0604030504040204" pitchFamily="34" charset="0"/>
              </a:rPr>
              <a:t>Reminders:</a:t>
            </a:r>
          </a:p>
        </p:txBody>
      </p:sp>
      <p:sp>
        <p:nvSpPr>
          <p:cNvPr id="397" name="Text Placeholder 117">
            <a:extLst>
              <a:ext uri="{FF2B5EF4-FFF2-40B4-BE49-F238E27FC236}">
                <a16:creationId xmlns:a16="http://schemas.microsoft.com/office/drawing/2014/main" id="{8D11F5AA-4334-4BF8-AB9C-A1980970016E}"/>
              </a:ext>
            </a:extLst>
          </p:cNvPr>
          <p:cNvSpPr>
            <a:spLocks noGrp="1"/>
          </p:cNvSpPr>
          <p:nvPr>
            <p:ph type="body" sz="quarter" idx="81" hasCustomPrompt="1"/>
          </p:nvPr>
        </p:nvSpPr>
        <p:spPr>
          <a:xfrm>
            <a:off x="1202829" y="2649554"/>
            <a:ext cx="6583680" cy="113830"/>
          </a:xfrm>
          <a:prstGeom prst="rect">
            <a:avLst/>
          </a:prstGeom>
        </p:spPr>
        <p:txBody>
          <a:bodyPr anchor="b"/>
          <a:lstStyle>
            <a:lvl1pPr marL="0" indent="0" algn="l">
              <a:lnSpc>
                <a:spcPct val="100000"/>
              </a:lnSpc>
              <a:spcBef>
                <a:spcPts val="0"/>
              </a:spcBef>
              <a:buNone/>
              <a:defRPr sz="700" b="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a:lnSpc>
                <a:spcPct val="100000"/>
              </a:lnSpc>
              <a:spcBef>
                <a:spcPts val="0"/>
              </a:spcBef>
              <a:buNone/>
              <a:defRPr sz="700" b="0">
                <a:solidFill>
                  <a:schemeClr val="tx1"/>
                </a:solidFill>
              </a:defRPr>
            </a:lvl2pPr>
            <a:lvl3pPr marL="271462" indent="0" algn="l">
              <a:lnSpc>
                <a:spcPct val="100000"/>
              </a:lnSpc>
              <a:spcBef>
                <a:spcPts val="0"/>
              </a:spcBef>
              <a:buNone/>
              <a:defRPr sz="700" b="0">
                <a:solidFill>
                  <a:schemeClr val="tx1"/>
                </a:solidFill>
              </a:defRPr>
            </a:lvl3pPr>
            <a:lvl4pPr marL="1028700" indent="0" algn="l">
              <a:lnSpc>
                <a:spcPct val="100000"/>
              </a:lnSpc>
              <a:spcBef>
                <a:spcPts val="0"/>
              </a:spcBef>
              <a:buNone/>
              <a:defRPr sz="700" b="0">
                <a:solidFill>
                  <a:schemeClr val="tx1"/>
                </a:solidFill>
              </a:defRPr>
            </a:lvl4pPr>
            <a:lvl5pPr marL="1371600" indent="0" algn="l">
              <a:lnSpc>
                <a:spcPct val="100000"/>
              </a:lnSpc>
              <a:spcBef>
                <a:spcPts val="0"/>
              </a:spcBef>
              <a:buNone/>
              <a:defRPr sz="700" b="0">
                <a:solidFill>
                  <a:schemeClr val="tx1"/>
                </a:solidFill>
              </a:defRPr>
            </a:lvl5pPr>
          </a:lstStyle>
          <a:p>
            <a:pPr lvl="0"/>
            <a:r>
              <a:rPr lang="en-US"/>
              <a:t>Add text</a:t>
            </a:r>
            <a:endParaRPr lang="en-CA"/>
          </a:p>
        </p:txBody>
      </p:sp>
      <p:sp>
        <p:nvSpPr>
          <p:cNvPr id="398" name="Text Placeholder 117">
            <a:extLst>
              <a:ext uri="{FF2B5EF4-FFF2-40B4-BE49-F238E27FC236}">
                <a16:creationId xmlns:a16="http://schemas.microsoft.com/office/drawing/2014/main" id="{AC563D0F-457B-6228-801C-0B40E8DB3D6E}"/>
              </a:ext>
            </a:extLst>
          </p:cNvPr>
          <p:cNvSpPr>
            <a:spLocks noGrp="1"/>
          </p:cNvSpPr>
          <p:nvPr>
            <p:ph type="body" sz="quarter" idx="82" hasCustomPrompt="1"/>
          </p:nvPr>
        </p:nvSpPr>
        <p:spPr>
          <a:xfrm>
            <a:off x="1202829" y="2373469"/>
            <a:ext cx="6583680" cy="117656"/>
          </a:xfrm>
          <a:prstGeom prst="rect">
            <a:avLst/>
          </a:prstGeom>
        </p:spPr>
        <p:txBody>
          <a:bodyPr anchor="b"/>
          <a:lstStyle>
            <a:lvl1pPr marL="0" indent="0" algn="l">
              <a:lnSpc>
                <a:spcPct val="100000"/>
              </a:lnSpc>
              <a:spcBef>
                <a:spcPts val="0"/>
              </a:spcBef>
              <a:buNone/>
              <a:defRPr sz="700" b="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a:lnSpc>
                <a:spcPct val="100000"/>
              </a:lnSpc>
              <a:spcBef>
                <a:spcPts val="0"/>
              </a:spcBef>
              <a:buNone/>
              <a:defRPr sz="700" b="0">
                <a:solidFill>
                  <a:schemeClr val="tx1"/>
                </a:solidFill>
              </a:defRPr>
            </a:lvl2pPr>
            <a:lvl3pPr marL="271462" indent="0" algn="l">
              <a:lnSpc>
                <a:spcPct val="100000"/>
              </a:lnSpc>
              <a:spcBef>
                <a:spcPts val="0"/>
              </a:spcBef>
              <a:buNone/>
              <a:defRPr sz="700" b="0">
                <a:solidFill>
                  <a:schemeClr val="tx1"/>
                </a:solidFill>
              </a:defRPr>
            </a:lvl3pPr>
            <a:lvl4pPr marL="1028700" indent="0" algn="l">
              <a:lnSpc>
                <a:spcPct val="100000"/>
              </a:lnSpc>
              <a:spcBef>
                <a:spcPts val="0"/>
              </a:spcBef>
              <a:buNone/>
              <a:defRPr sz="700" b="0">
                <a:solidFill>
                  <a:schemeClr val="tx1"/>
                </a:solidFill>
              </a:defRPr>
            </a:lvl4pPr>
            <a:lvl5pPr marL="1371600" indent="0" algn="l">
              <a:lnSpc>
                <a:spcPct val="100000"/>
              </a:lnSpc>
              <a:spcBef>
                <a:spcPts val="0"/>
              </a:spcBef>
              <a:buNone/>
              <a:defRPr sz="700" b="0">
                <a:solidFill>
                  <a:schemeClr val="tx1"/>
                </a:solidFill>
              </a:defRPr>
            </a:lvl5pPr>
          </a:lstStyle>
          <a:p>
            <a:pPr lvl="0"/>
            <a:r>
              <a:rPr lang="en-US"/>
              <a:t>Add text</a:t>
            </a:r>
            <a:endParaRPr lang="en-CA"/>
          </a:p>
        </p:txBody>
      </p:sp>
      <p:sp>
        <p:nvSpPr>
          <p:cNvPr id="399" name="Picture Placeholder 3">
            <a:extLst>
              <a:ext uri="{FF2B5EF4-FFF2-40B4-BE49-F238E27FC236}">
                <a16:creationId xmlns:a16="http://schemas.microsoft.com/office/drawing/2014/main" id="{4F6FED88-2114-5222-B4E8-E89F7B0AD56B}"/>
              </a:ext>
            </a:extLst>
          </p:cNvPr>
          <p:cNvSpPr>
            <a:spLocks noGrp="1"/>
          </p:cNvSpPr>
          <p:nvPr>
            <p:ph type="pic" sz="quarter" idx="83"/>
          </p:nvPr>
        </p:nvSpPr>
        <p:spPr>
          <a:xfrm>
            <a:off x="7900540" y="3672593"/>
            <a:ext cx="925083" cy="1326697"/>
          </a:xfrm>
          <a:prstGeom prst="rect">
            <a:avLst/>
          </a:prstGeom>
          <a:ln>
            <a:solidFill>
              <a:schemeClr val="tx1"/>
            </a:solidFill>
          </a:ln>
        </p:spPr>
        <p:txBody>
          <a:bodyPr/>
          <a:lstStyle>
            <a:lvl1pPr marL="0" indent="0">
              <a:buNone/>
              <a:defRPr sz="1200">
                <a:latin typeface="Verdana" panose="020B0604030504040204" pitchFamily="34" charset="0"/>
                <a:ea typeface="Verdana" panose="020B0604030504040204" pitchFamily="34" charset="0"/>
                <a:cs typeface="Verdana" panose="020B0604030504040204" pitchFamily="34" charset="0"/>
              </a:defRPr>
            </a:lvl1pPr>
          </a:lstStyle>
          <a:p>
            <a:endParaRPr lang="en-CA" dirty="0"/>
          </a:p>
        </p:txBody>
      </p:sp>
      <p:cxnSp>
        <p:nvCxnSpPr>
          <p:cNvPr id="401" name="Straight Connector 400">
            <a:extLst>
              <a:ext uri="{FF2B5EF4-FFF2-40B4-BE49-F238E27FC236}">
                <a16:creationId xmlns:a16="http://schemas.microsoft.com/office/drawing/2014/main" id="{48E049BC-DC9D-3A67-EE42-46B8C3AA0739}"/>
              </a:ext>
            </a:extLst>
          </p:cNvPr>
          <p:cNvCxnSpPr/>
          <p:nvPr userDrawn="1"/>
        </p:nvCxnSpPr>
        <p:spPr>
          <a:xfrm>
            <a:off x="365125" y="5064506"/>
            <a:ext cx="846049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02" name="Text Placeholder 117">
            <a:extLst>
              <a:ext uri="{FF2B5EF4-FFF2-40B4-BE49-F238E27FC236}">
                <a16:creationId xmlns:a16="http://schemas.microsoft.com/office/drawing/2014/main" id="{ED4ED3AC-4377-7F22-044D-8FA832DDDC3C}"/>
              </a:ext>
            </a:extLst>
          </p:cNvPr>
          <p:cNvSpPr>
            <a:spLocks noGrp="1"/>
          </p:cNvSpPr>
          <p:nvPr>
            <p:ph type="body" sz="quarter" idx="85" hasCustomPrompt="1"/>
          </p:nvPr>
        </p:nvSpPr>
        <p:spPr>
          <a:xfrm>
            <a:off x="1202829" y="3648740"/>
            <a:ext cx="6583680" cy="123779"/>
          </a:xfrm>
          <a:prstGeom prst="rect">
            <a:avLst/>
          </a:prstGeom>
        </p:spPr>
        <p:txBody>
          <a:bodyPr anchor="b"/>
          <a:lstStyle>
            <a:lvl1pPr marL="0" indent="0" algn="l">
              <a:lnSpc>
                <a:spcPct val="100000"/>
              </a:lnSpc>
              <a:spcBef>
                <a:spcPts val="0"/>
              </a:spcBef>
              <a:buNone/>
              <a:defRPr sz="700" b="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a:lnSpc>
                <a:spcPct val="100000"/>
              </a:lnSpc>
              <a:spcBef>
                <a:spcPts val="0"/>
              </a:spcBef>
              <a:buNone/>
              <a:defRPr sz="700" b="0">
                <a:solidFill>
                  <a:schemeClr val="tx1"/>
                </a:solidFill>
              </a:defRPr>
            </a:lvl2pPr>
            <a:lvl3pPr marL="271462" indent="0" algn="l">
              <a:lnSpc>
                <a:spcPct val="100000"/>
              </a:lnSpc>
              <a:spcBef>
                <a:spcPts val="0"/>
              </a:spcBef>
              <a:buNone/>
              <a:defRPr sz="700" b="0">
                <a:solidFill>
                  <a:schemeClr val="tx1"/>
                </a:solidFill>
              </a:defRPr>
            </a:lvl3pPr>
            <a:lvl4pPr marL="1028700" indent="0" algn="l">
              <a:lnSpc>
                <a:spcPct val="100000"/>
              </a:lnSpc>
              <a:spcBef>
                <a:spcPts val="0"/>
              </a:spcBef>
              <a:buNone/>
              <a:defRPr sz="700" b="0">
                <a:solidFill>
                  <a:schemeClr val="tx1"/>
                </a:solidFill>
              </a:defRPr>
            </a:lvl4pPr>
            <a:lvl5pPr marL="1371600" indent="0" algn="l">
              <a:lnSpc>
                <a:spcPct val="100000"/>
              </a:lnSpc>
              <a:spcBef>
                <a:spcPts val="0"/>
              </a:spcBef>
              <a:buNone/>
              <a:defRPr sz="700" b="0">
                <a:solidFill>
                  <a:schemeClr val="tx1"/>
                </a:solidFill>
              </a:defRPr>
            </a:lvl5pPr>
          </a:lstStyle>
          <a:p>
            <a:pPr lvl="0"/>
            <a:r>
              <a:rPr lang="en-US"/>
              <a:t>Add text</a:t>
            </a:r>
            <a:endParaRPr lang="en-CA"/>
          </a:p>
        </p:txBody>
      </p:sp>
      <p:sp>
        <p:nvSpPr>
          <p:cNvPr id="403" name="Text Placeholder 117">
            <a:extLst>
              <a:ext uri="{FF2B5EF4-FFF2-40B4-BE49-F238E27FC236}">
                <a16:creationId xmlns:a16="http://schemas.microsoft.com/office/drawing/2014/main" id="{C50DA30A-77D9-B40F-A453-A525DF743268}"/>
              </a:ext>
            </a:extLst>
          </p:cNvPr>
          <p:cNvSpPr>
            <a:spLocks noGrp="1"/>
          </p:cNvSpPr>
          <p:nvPr>
            <p:ph type="body" sz="quarter" idx="86"/>
          </p:nvPr>
        </p:nvSpPr>
        <p:spPr>
          <a:xfrm>
            <a:off x="1202829" y="4279277"/>
            <a:ext cx="6583680" cy="355506"/>
          </a:xfrm>
          <a:prstGeom prst="rect">
            <a:avLst/>
          </a:prstGeom>
        </p:spPr>
        <p:txBody>
          <a:bodyPr anchor="b"/>
          <a:lstStyle>
            <a:lvl1pPr marL="0" indent="0" algn="l">
              <a:lnSpc>
                <a:spcPct val="100000"/>
              </a:lnSpc>
              <a:spcBef>
                <a:spcPts val="0"/>
              </a:spcBef>
              <a:buNone/>
              <a:defRPr sz="700" b="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a:lnSpc>
                <a:spcPct val="100000"/>
              </a:lnSpc>
              <a:spcBef>
                <a:spcPts val="0"/>
              </a:spcBef>
              <a:buNone/>
              <a:defRPr sz="700" b="0">
                <a:solidFill>
                  <a:schemeClr val="tx1"/>
                </a:solidFill>
              </a:defRPr>
            </a:lvl2pPr>
            <a:lvl3pPr marL="271462" indent="0" algn="l">
              <a:lnSpc>
                <a:spcPct val="100000"/>
              </a:lnSpc>
              <a:spcBef>
                <a:spcPts val="0"/>
              </a:spcBef>
              <a:buNone/>
              <a:defRPr sz="700" b="0">
                <a:solidFill>
                  <a:schemeClr val="tx1"/>
                </a:solidFill>
              </a:defRPr>
            </a:lvl3pPr>
            <a:lvl4pPr marL="1028700" indent="0" algn="l">
              <a:lnSpc>
                <a:spcPct val="100000"/>
              </a:lnSpc>
              <a:spcBef>
                <a:spcPts val="0"/>
              </a:spcBef>
              <a:buNone/>
              <a:defRPr sz="700" b="0">
                <a:solidFill>
                  <a:schemeClr val="tx1"/>
                </a:solidFill>
              </a:defRPr>
            </a:lvl4pPr>
            <a:lvl5pPr marL="1371600" indent="0" algn="l">
              <a:lnSpc>
                <a:spcPct val="100000"/>
              </a:lnSpc>
              <a:spcBef>
                <a:spcPts val="0"/>
              </a:spcBef>
              <a:buNone/>
              <a:defRPr sz="700" b="0">
                <a:solidFill>
                  <a:schemeClr val="tx1"/>
                </a:solidFill>
              </a:defRPr>
            </a:lvl5pPr>
          </a:lstStyle>
          <a:p>
            <a:pPr lvl="0"/>
            <a:endParaRPr lang="en-CA"/>
          </a:p>
        </p:txBody>
      </p:sp>
      <p:sp>
        <p:nvSpPr>
          <p:cNvPr id="404" name="Text Placeholder 117">
            <a:extLst>
              <a:ext uri="{FF2B5EF4-FFF2-40B4-BE49-F238E27FC236}">
                <a16:creationId xmlns:a16="http://schemas.microsoft.com/office/drawing/2014/main" id="{2CD4D053-F4A8-8406-BD25-2C2F623FADD8}"/>
              </a:ext>
            </a:extLst>
          </p:cNvPr>
          <p:cNvSpPr>
            <a:spLocks noGrp="1"/>
          </p:cNvSpPr>
          <p:nvPr>
            <p:ph type="body" sz="quarter" idx="87" hasCustomPrompt="1"/>
          </p:nvPr>
        </p:nvSpPr>
        <p:spPr>
          <a:xfrm>
            <a:off x="1202829" y="4678460"/>
            <a:ext cx="6583680" cy="318677"/>
          </a:xfrm>
          <a:prstGeom prst="rect">
            <a:avLst/>
          </a:prstGeom>
        </p:spPr>
        <p:txBody>
          <a:bodyPr anchor="b"/>
          <a:lstStyle>
            <a:lvl1pPr marL="0" indent="0" algn="l">
              <a:lnSpc>
                <a:spcPct val="100000"/>
              </a:lnSpc>
              <a:spcBef>
                <a:spcPts val="0"/>
              </a:spcBef>
              <a:buNone/>
              <a:defRPr sz="700" b="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a:lnSpc>
                <a:spcPct val="100000"/>
              </a:lnSpc>
              <a:spcBef>
                <a:spcPts val="0"/>
              </a:spcBef>
              <a:buNone/>
              <a:defRPr sz="700" b="0">
                <a:solidFill>
                  <a:schemeClr val="tx1"/>
                </a:solidFill>
              </a:defRPr>
            </a:lvl2pPr>
            <a:lvl3pPr marL="271462" indent="0" algn="l">
              <a:lnSpc>
                <a:spcPct val="100000"/>
              </a:lnSpc>
              <a:spcBef>
                <a:spcPts val="0"/>
              </a:spcBef>
              <a:buNone/>
              <a:defRPr sz="700" b="0">
                <a:solidFill>
                  <a:schemeClr val="tx1"/>
                </a:solidFill>
              </a:defRPr>
            </a:lvl3pPr>
            <a:lvl4pPr marL="1028700" indent="0" algn="l">
              <a:lnSpc>
                <a:spcPct val="100000"/>
              </a:lnSpc>
              <a:spcBef>
                <a:spcPts val="0"/>
              </a:spcBef>
              <a:buNone/>
              <a:defRPr sz="700" b="0">
                <a:solidFill>
                  <a:schemeClr val="tx1"/>
                </a:solidFill>
              </a:defRPr>
            </a:lvl4pPr>
            <a:lvl5pPr marL="1371600" indent="0" algn="l">
              <a:lnSpc>
                <a:spcPct val="100000"/>
              </a:lnSpc>
              <a:spcBef>
                <a:spcPts val="0"/>
              </a:spcBef>
              <a:buNone/>
              <a:defRPr sz="700" b="0">
                <a:solidFill>
                  <a:schemeClr val="tx1"/>
                </a:solidFill>
              </a:defRPr>
            </a:lvl5pPr>
          </a:lstStyle>
          <a:p>
            <a:pPr lvl="0"/>
            <a:r>
              <a:rPr lang="en-US"/>
              <a:t>Add text</a:t>
            </a:r>
            <a:endParaRPr lang="en-CA"/>
          </a:p>
        </p:txBody>
      </p:sp>
      <p:sp>
        <p:nvSpPr>
          <p:cNvPr id="405" name="TextBox 404">
            <a:extLst>
              <a:ext uri="{FF2B5EF4-FFF2-40B4-BE49-F238E27FC236}">
                <a16:creationId xmlns:a16="http://schemas.microsoft.com/office/drawing/2014/main" id="{8131AB57-F8FB-AFD7-432B-45A34B7D1E1C}"/>
              </a:ext>
            </a:extLst>
          </p:cNvPr>
          <p:cNvSpPr txBox="1"/>
          <p:nvPr userDrawn="1"/>
        </p:nvSpPr>
        <p:spPr>
          <a:xfrm>
            <a:off x="344360" y="3624213"/>
            <a:ext cx="868680" cy="200055"/>
          </a:xfrm>
          <a:prstGeom prst="rect">
            <a:avLst/>
          </a:prstGeom>
          <a:noFill/>
          <a:ln>
            <a:noFill/>
          </a:ln>
        </p:spPr>
        <p:txBody>
          <a:bodyPr wrap="square" lIns="45720" rIns="45720" rtlCol="0" anchor="b">
            <a:spAutoFit/>
          </a:bodyPr>
          <a:lstStyle/>
          <a:p>
            <a:pPr algn="l">
              <a:spcBef>
                <a:spcPts val="0"/>
              </a:spcBef>
              <a:spcAft>
                <a:spcPts val="0"/>
              </a:spcAft>
            </a:pPr>
            <a:r>
              <a:rPr lang="en-CA"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t>Material:</a:t>
            </a:r>
          </a:p>
        </p:txBody>
      </p:sp>
      <p:sp>
        <p:nvSpPr>
          <p:cNvPr id="406" name="TextBox 405">
            <a:extLst>
              <a:ext uri="{FF2B5EF4-FFF2-40B4-BE49-F238E27FC236}">
                <a16:creationId xmlns:a16="http://schemas.microsoft.com/office/drawing/2014/main" id="{5DFA5B3F-ECB5-723E-40B6-A517CBE13A5A}"/>
              </a:ext>
            </a:extLst>
          </p:cNvPr>
          <p:cNvSpPr txBox="1"/>
          <p:nvPr userDrawn="1"/>
        </p:nvSpPr>
        <p:spPr>
          <a:xfrm>
            <a:off x="344360" y="3807795"/>
            <a:ext cx="868680" cy="200055"/>
          </a:xfrm>
          <a:prstGeom prst="rect">
            <a:avLst/>
          </a:prstGeom>
          <a:noFill/>
          <a:ln>
            <a:noFill/>
          </a:ln>
        </p:spPr>
        <p:txBody>
          <a:bodyPr wrap="square" lIns="45720" rIns="45720" rtlCol="0" anchor="b">
            <a:spAutoFit/>
          </a:bodyPr>
          <a:lstStyle/>
          <a:p>
            <a:pPr algn="l">
              <a:spcBef>
                <a:spcPts val="0"/>
              </a:spcBef>
              <a:spcAft>
                <a:spcPts val="0"/>
              </a:spcAft>
            </a:pPr>
            <a:r>
              <a:rPr lang="en-CA"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t>Approval Code:</a:t>
            </a:r>
          </a:p>
        </p:txBody>
      </p:sp>
      <p:sp>
        <p:nvSpPr>
          <p:cNvPr id="407" name="TextBox 406">
            <a:extLst>
              <a:ext uri="{FF2B5EF4-FFF2-40B4-BE49-F238E27FC236}">
                <a16:creationId xmlns:a16="http://schemas.microsoft.com/office/drawing/2014/main" id="{F36E5222-32E5-1995-9A16-9A54BD36EB91}"/>
              </a:ext>
            </a:extLst>
          </p:cNvPr>
          <p:cNvSpPr txBox="1"/>
          <p:nvPr userDrawn="1"/>
        </p:nvSpPr>
        <p:spPr>
          <a:xfrm>
            <a:off x="344360" y="3954307"/>
            <a:ext cx="868680" cy="307777"/>
          </a:xfrm>
          <a:prstGeom prst="rect">
            <a:avLst/>
          </a:prstGeom>
          <a:noFill/>
          <a:ln>
            <a:noFill/>
          </a:ln>
        </p:spPr>
        <p:txBody>
          <a:bodyPr wrap="square" lIns="45720" rIns="45720" rtlCol="0" anchor="b">
            <a:spAutoFit/>
          </a:bodyPr>
          <a:lstStyle/>
          <a:p>
            <a:pPr algn="l">
              <a:spcBef>
                <a:spcPts val="0"/>
              </a:spcBef>
              <a:spcAft>
                <a:spcPts val="0"/>
              </a:spcAft>
            </a:pPr>
            <a:r>
              <a:rPr lang="en-CA"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t>Intended Audience:</a:t>
            </a:r>
          </a:p>
        </p:txBody>
      </p:sp>
      <p:sp>
        <p:nvSpPr>
          <p:cNvPr id="408" name="TextBox 407">
            <a:extLst>
              <a:ext uri="{FF2B5EF4-FFF2-40B4-BE49-F238E27FC236}">
                <a16:creationId xmlns:a16="http://schemas.microsoft.com/office/drawing/2014/main" id="{6642EF68-6A13-23F4-F4F5-F27B45A270BC}"/>
              </a:ext>
            </a:extLst>
          </p:cNvPr>
          <p:cNvSpPr txBox="1"/>
          <p:nvPr userDrawn="1"/>
        </p:nvSpPr>
        <p:spPr>
          <a:xfrm>
            <a:off x="344360" y="4482034"/>
            <a:ext cx="868680" cy="200055"/>
          </a:xfrm>
          <a:prstGeom prst="rect">
            <a:avLst/>
          </a:prstGeom>
          <a:noFill/>
          <a:ln>
            <a:noFill/>
          </a:ln>
        </p:spPr>
        <p:txBody>
          <a:bodyPr wrap="square" lIns="45720" rIns="45720" rtlCol="0" anchor="b">
            <a:spAutoFit/>
          </a:bodyPr>
          <a:lstStyle/>
          <a:p>
            <a:pPr algn="l">
              <a:spcBef>
                <a:spcPts val="0"/>
              </a:spcBef>
              <a:spcAft>
                <a:spcPts val="0"/>
              </a:spcAft>
            </a:pPr>
            <a:r>
              <a:rPr lang="en-CA"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t>Description:</a:t>
            </a:r>
          </a:p>
        </p:txBody>
      </p:sp>
      <p:sp>
        <p:nvSpPr>
          <p:cNvPr id="409" name="TextBox 408">
            <a:extLst>
              <a:ext uri="{FF2B5EF4-FFF2-40B4-BE49-F238E27FC236}">
                <a16:creationId xmlns:a16="http://schemas.microsoft.com/office/drawing/2014/main" id="{9ECB4D9C-1EAE-4409-4AB1-199DE4B7BFA5}"/>
              </a:ext>
            </a:extLst>
          </p:cNvPr>
          <p:cNvSpPr txBox="1"/>
          <p:nvPr userDrawn="1"/>
        </p:nvSpPr>
        <p:spPr>
          <a:xfrm>
            <a:off x="344360" y="4837927"/>
            <a:ext cx="868680" cy="200055"/>
          </a:xfrm>
          <a:prstGeom prst="rect">
            <a:avLst/>
          </a:prstGeom>
          <a:noFill/>
          <a:ln>
            <a:noFill/>
          </a:ln>
        </p:spPr>
        <p:txBody>
          <a:bodyPr wrap="square" lIns="45720" rIns="45720" rtlCol="0" anchor="b">
            <a:spAutoFit/>
          </a:bodyPr>
          <a:lstStyle/>
          <a:p>
            <a:pPr algn="l"/>
            <a:r>
              <a:rPr lang="en-CA"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t>Reminders:</a:t>
            </a:r>
          </a:p>
        </p:txBody>
      </p:sp>
      <p:sp>
        <p:nvSpPr>
          <p:cNvPr id="410" name="Text Placeholder 117">
            <a:extLst>
              <a:ext uri="{FF2B5EF4-FFF2-40B4-BE49-F238E27FC236}">
                <a16:creationId xmlns:a16="http://schemas.microsoft.com/office/drawing/2014/main" id="{1C44D8D0-E0F6-2FAD-C4D6-17737CF9389C}"/>
              </a:ext>
            </a:extLst>
          </p:cNvPr>
          <p:cNvSpPr>
            <a:spLocks noGrp="1"/>
          </p:cNvSpPr>
          <p:nvPr>
            <p:ph type="body" sz="quarter" idx="88" hasCustomPrompt="1"/>
          </p:nvPr>
        </p:nvSpPr>
        <p:spPr>
          <a:xfrm>
            <a:off x="1202829" y="4113798"/>
            <a:ext cx="6583680" cy="113830"/>
          </a:xfrm>
          <a:prstGeom prst="rect">
            <a:avLst/>
          </a:prstGeom>
        </p:spPr>
        <p:txBody>
          <a:bodyPr anchor="b"/>
          <a:lstStyle>
            <a:lvl1pPr marL="0" indent="0" algn="l">
              <a:lnSpc>
                <a:spcPct val="100000"/>
              </a:lnSpc>
              <a:spcBef>
                <a:spcPts val="0"/>
              </a:spcBef>
              <a:buNone/>
              <a:defRPr sz="700" b="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a:lnSpc>
                <a:spcPct val="100000"/>
              </a:lnSpc>
              <a:spcBef>
                <a:spcPts val="0"/>
              </a:spcBef>
              <a:buNone/>
              <a:defRPr sz="700" b="0">
                <a:solidFill>
                  <a:schemeClr val="tx1"/>
                </a:solidFill>
              </a:defRPr>
            </a:lvl2pPr>
            <a:lvl3pPr marL="271462" indent="0" algn="l">
              <a:lnSpc>
                <a:spcPct val="100000"/>
              </a:lnSpc>
              <a:spcBef>
                <a:spcPts val="0"/>
              </a:spcBef>
              <a:buNone/>
              <a:defRPr sz="700" b="0">
                <a:solidFill>
                  <a:schemeClr val="tx1"/>
                </a:solidFill>
              </a:defRPr>
            </a:lvl3pPr>
            <a:lvl4pPr marL="1028700" indent="0" algn="l">
              <a:lnSpc>
                <a:spcPct val="100000"/>
              </a:lnSpc>
              <a:spcBef>
                <a:spcPts val="0"/>
              </a:spcBef>
              <a:buNone/>
              <a:defRPr sz="700" b="0">
                <a:solidFill>
                  <a:schemeClr val="tx1"/>
                </a:solidFill>
              </a:defRPr>
            </a:lvl4pPr>
            <a:lvl5pPr marL="1371600" indent="0" algn="l">
              <a:lnSpc>
                <a:spcPct val="100000"/>
              </a:lnSpc>
              <a:spcBef>
                <a:spcPts val="0"/>
              </a:spcBef>
              <a:buNone/>
              <a:defRPr sz="700" b="0">
                <a:solidFill>
                  <a:schemeClr val="tx1"/>
                </a:solidFill>
              </a:defRPr>
            </a:lvl5pPr>
          </a:lstStyle>
          <a:p>
            <a:pPr lvl="0"/>
            <a:r>
              <a:rPr lang="en-US"/>
              <a:t>Add text</a:t>
            </a:r>
            <a:endParaRPr lang="en-CA"/>
          </a:p>
        </p:txBody>
      </p:sp>
      <p:sp>
        <p:nvSpPr>
          <p:cNvPr id="411" name="Text Placeholder 117">
            <a:extLst>
              <a:ext uri="{FF2B5EF4-FFF2-40B4-BE49-F238E27FC236}">
                <a16:creationId xmlns:a16="http://schemas.microsoft.com/office/drawing/2014/main" id="{07562D47-5091-D109-4EFB-108C853C6D24}"/>
              </a:ext>
            </a:extLst>
          </p:cNvPr>
          <p:cNvSpPr>
            <a:spLocks noGrp="1"/>
          </p:cNvSpPr>
          <p:nvPr>
            <p:ph type="body" sz="quarter" idx="89" hasCustomPrompt="1"/>
          </p:nvPr>
        </p:nvSpPr>
        <p:spPr>
          <a:xfrm>
            <a:off x="1202829" y="3853615"/>
            <a:ext cx="6583680" cy="117656"/>
          </a:xfrm>
          <a:prstGeom prst="rect">
            <a:avLst/>
          </a:prstGeom>
        </p:spPr>
        <p:txBody>
          <a:bodyPr anchor="b"/>
          <a:lstStyle>
            <a:lvl1pPr marL="0" indent="0" algn="l">
              <a:lnSpc>
                <a:spcPct val="100000"/>
              </a:lnSpc>
              <a:spcBef>
                <a:spcPts val="0"/>
              </a:spcBef>
              <a:buNone/>
              <a:defRPr sz="700" b="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a:lnSpc>
                <a:spcPct val="100000"/>
              </a:lnSpc>
              <a:spcBef>
                <a:spcPts val="0"/>
              </a:spcBef>
              <a:buNone/>
              <a:defRPr sz="700" b="0">
                <a:solidFill>
                  <a:schemeClr val="tx1"/>
                </a:solidFill>
              </a:defRPr>
            </a:lvl2pPr>
            <a:lvl3pPr marL="271462" indent="0" algn="l">
              <a:lnSpc>
                <a:spcPct val="100000"/>
              </a:lnSpc>
              <a:spcBef>
                <a:spcPts val="0"/>
              </a:spcBef>
              <a:buNone/>
              <a:defRPr sz="700" b="0">
                <a:solidFill>
                  <a:schemeClr val="tx1"/>
                </a:solidFill>
              </a:defRPr>
            </a:lvl3pPr>
            <a:lvl4pPr marL="1028700" indent="0" algn="l">
              <a:lnSpc>
                <a:spcPct val="100000"/>
              </a:lnSpc>
              <a:spcBef>
                <a:spcPts val="0"/>
              </a:spcBef>
              <a:buNone/>
              <a:defRPr sz="700" b="0">
                <a:solidFill>
                  <a:schemeClr val="tx1"/>
                </a:solidFill>
              </a:defRPr>
            </a:lvl4pPr>
            <a:lvl5pPr marL="1371600" indent="0" algn="l">
              <a:lnSpc>
                <a:spcPct val="100000"/>
              </a:lnSpc>
              <a:spcBef>
                <a:spcPts val="0"/>
              </a:spcBef>
              <a:buNone/>
              <a:defRPr sz="700" b="0">
                <a:solidFill>
                  <a:schemeClr val="tx1"/>
                </a:solidFill>
              </a:defRPr>
            </a:lvl5pPr>
          </a:lstStyle>
          <a:p>
            <a:pPr lvl="0"/>
            <a:r>
              <a:rPr lang="en-US"/>
              <a:t>Add text</a:t>
            </a:r>
            <a:endParaRPr lang="en-CA"/>
          </a:p>
        </p:txBody>
      </p:sp>
    </p:spTree>
    <p:extLst>
      <p:ext uri="{BB962C8B-B14F-4D97-AF65-F5344CB8AC3E}">
        <p14:creationId xmlns:p14="http://schemas.microsoft.com/office/powerpoint/2010/main" val="1057418418"/>
      </p:ext>
    </p:extLst>
  </p:cSld>
  <p:clrMapOvr>
    <a:masterClrMapping/>
  </p:clrMapOvr>
  <p:extLst>
    <p:ext uri="{DCECCB84-F9BA-43D5-87BE-67443E8EF086}">
      <p15:sldGuideLst xmlns:p15="http://schemas.microsoft.com/office/powerpoint/2012/main">
        <p15:guide id="1" orient="horz" pos="3140" userDrawn="1">
          <p15:clr>
            <a:srgbClr val="FBAE40"/>
          </p15:clr>
        </p15:guide>
        <p15:guide id="2" orient="horz" pos="309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Raisin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4D608C9-873B-B9D0-FA21-44AD47876196}"/>
              </a:ext>
            </a:extLst>
          </p:cNvPr>
          <p:cNvGrpSpPr/>
          <p:nvPr userDrawn="1"/>
        </p:nvGrpSpPr>
        <p:grpSpPr>
          <a:xfrm>
            <a:off x="0" y="0"/>
            <a:ext cx="9144000" cy="5143500"/>
            <a:chOff x="0" y="0"/>
            <a:chExt cx="9144000" cy="5143500"/>
          </a:xfrm>
        </p:grpSpPr>
        <p:sp>
          <p:nvSpPr>
            <p:cNvPr id="4" name="Rounded Rectangle 3">
              <a:extLst>
                <a:ext uri="{FF2B5EF4-FFF2-40B4-BE49-F238E27FC236}">
                  <a16:creationId xmlns:a16="http://schemas.microsoft.com/office/drawing/2014/main" id="{9090436B-7DED-DE0F-C86D-E0792D178D82}"/>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5" name="Straight Connector 4">
              <a:extLst>
                <a:ext uri="{FF2B5EF4-FFF2-40B4-BE49-F238E27FC236}">
                  <a16:creationId xmlns:a16="http://schemas.microsoft.com/office/drawing/2014/main" id="{815B83C6-EBF1-929C-D5D1-EE99C4DE8E6C}"/>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6" name="Text Placeholder 4">
              <a:extLst>
                <a:ext uri="{FF2B5EF4-FFF2-40B4-BE49-F238E27FC236}">
                  <a16:creationId xmlns:a16="http://schemas.microsoft.com/office/drawing/2014/main" id="{A0560530-F959-EF0D-2D7D-587501F38A2C}"/>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13" name="Rectangle 12">
              <a:extLst>
                <a:ext uri="{FF2B5EF4-FFF2-40B4-BE49-F238E27FC236}">
                  <a16:creationId xmlns:a16="http://schemas.microsoft.com/office/drawing/2014/main" id="{C010C66E-33F2-4D6D-033B-03439DC8DBD6}"/>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 name="Straight Connector 13">
              <a:extLst>
                <a:ext uri="{FF2B5EF4-FFF2-40B4-BE49-F238E27FC236}">
                  <a16:creationId xmlns:a16="http://schemas.microsoft.com/office/drawing/2014/main" id="{EDF2E871-900A-682B-9FB8-341DA7784864}"/>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15" name="Oval 14">
              <a:extLst>
                <a:ext uri="{FF2B5EF4-FFF2-40B4-BE49-F238E27FC236}">
                  <a16:creationId xmlns:a16="http://schemas.microsoft.com/office/drawing/2014/main" id="{1118A799-437E-92B5-F5A2-4A2E5C8D6BBF}"/>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6" name="Chevron 15">
              <a:extLst>
                <a:ext uri="{FF2B5EF4-FFF2-40B4-BE49-F238E27FC236}">
                  <a16:creationId xmlns:a16="http://schemas.microsoft.com/office/drawing/2014/main" id="{ABA09918-06BB-F50F-A53D-0A9370924C93}"/>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24" name="Text Placeholder 4">
              <a:extLst>
                <a:ext uri="{FF2B5EF4-FFF2-40B4-BE49-F238E27FC236}">
                  <a16:creationId xmlns:a16="http://schemas.microsoft.com/office/drawing/2014/main" id="{B70A9FF3-2BA9-D996-16AE-7B8A99C4235F}"/>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119" name="Rectangle 118">
              <a:extLst>
                <a:ext uri="{FF2B5EF4-FFF2-40B4-BE49-F238E27FC236}">
                  <a16:creationId xmlns:a16="http://schemas.microsoft.com/office/drawing/2014/main" id="{973668C5-EBBC-6E70-50B7-D8D88E9A82F7}"/>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0" name="Straight Connector 119">
              <a:extLst>
                <a:ext uri="{FF2B5EF4-FFF2-40B4-BE49-F238E27FC236}">
                  <a16:creationId xmlns:a16="http://schemas.microsoft.com/office/drawing/2014/main" id="{29EE166D-EA22-5467-C697-1E513AE14B05}"/>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121" name="Oval 120">
              <a:extLst>
                <a:ext uri="{FF2B5EF4-FFF2-40B4-BE49-F238E27FC236}">
                  <a16:creationId xmlns:a16="http://schemas.microsoft.com/office/drawing/2014/main" id="{C347583E-BB05-224A-976A-85F0F4BFD0B2}"/>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2" name="Chevron 121">
              <a:extLst>
                <a:ext uri="{FF2B5EF4-FFF2-40B4-BE49-F238E27FC236}">
                  <a16:creationId xmlns:a16="http://schemas.microsoft.com/office/drawing/2014/main" id="{03F92F32-13BC-9AA5-347E-5188F3BF029F}"/>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3" name="Text Placeholder 4">
              <a:extLst>
                <a:ext uri="{FF2B5EF4-FFF2-40B4-BE49-F238E27FC236}">
                  <a16:creationId xmlns:a16="http://schemas.microsoft.com/office/drawing/2014/main" id="{B901276C-69F1-F988-A11C-BF1BDAA1D85E}"/>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124" name="Rectangle 123">
              <a:extLst>
                <a:ext uri="{FF2B5EF4-FFF2-40B4-BE49-F238E27FC236}">
                  <a16:creationId xmlns:a16="http://schemas.microsoft.com/office/drawing/2014/main" id="{34A0F2C2-39E9-366F-3DCD-F6F659C23417}"/>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5" name="Straight Connector 124">
              <a:extLst>
                <a:ext uri="{FF2B5EF4-FFF2-40B4-BE49-F238E27FC236}">
                  <a16:creationId xmlns:a16="http://schemas.microsoft.com/office/drawing/2014/main" id="{7101063F-AFDA-68BD-341F-FA002EE0A0E4}"/>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126" name="Oval 125">
              <a:extLst>
                <a:ext uri="{FF2B5EF4-FFF2-40B4-BE49-F238E27FC236}">
                  <a16:creationId xmlns:a16="http://schemas.microsoft.com/office/drawing/2014/main" id="{B47372C2-CF10-A1AF-D55D-942A3AF0AD51}"/>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7" name="Chevron 126">
              <a:extLst>
                <a:ext uri="{FF2B5EF4-FFF2-40B4-BE49-F238E27FC236}">
                  <a16:creationId xmlns:a16="http://schemas.microsoft.com/office/drawing/2014/main" id="{7EBD9838-D25B-73AD-7D47-4B8DAD462C7D}"/>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8" name="Text Placeholder 4">
              <a:extLst>
                <a:ext uri="{FF2B5EF4-FFF2-40B4-BE49-F238E27FC236}">
                  <a16:creationId xmlns:a16="http://schemas.microsoft.com/office/drawing/2014/main" id="{625A51B8-AE43-06E5-3821-1148D10A196C}"/>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129" name="Rectangle 128">
              <a:extLst>
                <a:ext uri="{FF2B5EF4-FFF2-40B4-BE49-F238E27FC236}">
                  <a16:creationId xmlns:a16="http://schemas.microsoft.com/office/drawing/2014/main" id="{08196302-6081-0E4D-4710-05A7789CB8CE}"/>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0" name="Straight Connector 129">
              <a:extLst>
                <a:ext uri="{FF2B5EF4-FFF2-40B4-BE49-F238E27FC236}">
                  <a16:creationId xmlns:a16="http://schemas.microsoft.com/office/drawing/2014/main" id="{03054298-505C-4679-39E1-1B316538094B}"/>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131" name="Oval 130">
              <a:extLst>
                <a:ext uri="{FF2B5EF4-FFF2-40B4-BE49-F238E27FC236}">
                  <a16:creationId xmlns:a16="http://schemas.microsoft.com/office/drawing/2014/main" id="{8DA48A9F-620B-4E1A-4B8B-F1DAA6F6B1EB}"/>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2" name="Chevron 131">
              <a:extLst>
                <a:ext uri="{FF2B5EF4-FFF2-40B4-BE49-F238E27FC236}">
                  <a16:creationId xmlns:a16="http://schemas.microsoft.com/office/drawing/2014/main" id="{386B6FB7-C78E-0D99-D6D1-3800808ABA13}"/>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3" name="Text Placeholder 4">
              <a:extLst>
                <a:ext uri="{FF2B5EF4-FFF2-40B4-BE49-F238E27FC236}">
                  <a16:creationId xmlns:a16="http://schemas.microsoft.com/office/drawing/2014/main" id="{BC3B3704-9966-25D9-B840-BF2284618EFC}"/>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134" name="Rectangle 133">
              <a:extLst>
                <a:ext uri="{FF2B5EF4-FFF2-40B4-BE49-F238E27FC236}">
                  <a16:creationId xmlns:a16="http://schemas.microsoft.com/office/drawing/2014/main" id="{445B5A77-C2EF-1296-580E-094FA16C7414}"/>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5" name="Straight Connector 134">
              <a:extLst>
                <a:ext uri="{FF2B5EF4-FFF2-40B4-BE49-F238E27FC236}">
                  <a16:creationId xmlns:a16="http://schemas.microsoft.com/office/drawing/2014/main" id="{65890732-055A-951E-E44A-C71F9B5F6ACE}"/>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136" name="Oval 135">
              <a:extLst>
                <a:ext uri="{FF2B5EF4-FFF2-40B4-BE49-F238E27FC236}">
                  <a16:creationId xmlns:a16="http://schemas.microsoft.com/office/drawing/2014/main" id="{508591C3-655B-D3A6-A6D2-C6959AB7F0CD}"/>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7" name="Chevron 136">
              <a:extLst>
                <a:ext uri="{FF2B5EF4-FFF2-40B4-BE49-F238E27FC236}">
                  <a16:creationId xmlns:a16="http://schemas.microsoft.com/office/drawing/2014/main" id="{40FF4A71-4193-57D8-7D09-30FBF18F13B7}"/>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8" name="Text Placeholder 4">
              <a:extLst>
                <a:ext uri="{FF2B5EF4-FFF2-40B4-BE49-F238E27FC236}">
                  <a16:creationId xmlns:a16="http://schemas.microsoft.com/office/drawing/2014/main" id="{DA42992F-8564-2690-B78A-EECE531192B8}"/>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139" name="Group 138">
              <a:extLst>
                <a:ext uri="{FF2B5EF4-FFF2-40B4-BE49-F238E27FC236}">
                  <a16:creationId xmlns:a16="http://schemas.microsoft.com/office/drawing/2014/main" id="{43930E68-6C04-98F4-FDE4-332C498BA2B2}"/>
                </a:ext>
              </a:extLst>
            </p:cNvPr>
            <p:cNvGrpSpPr/>
            <p:nvPr/>
          </p:nvGrpSpPr>
          <p:grpSpPr>
            <a:xfrm flipV="1">
              <a:off x="6687178" y="2176027"/>
              <a:ext cx="298538" cy="643309"/>
              <a:chOff x="791926" y="2038206"/>
              <a:chExt cx="394853" cy="850855"/>
            </a:xfrm>
          </p:grpSpPr>
          <p:sp>
            <p:nvSpPr>
              <p:cNvPr id="191" name="Rectangle 190">
                <a:extLst>
                  <a:ext uri="{FF2B5EF4-FFF2-40B4-BE49-F238E27FC236}">
                    <a16:creationId xmlns:a16="http://schemas.microsoft.com/office/drawing/2014/main" id="{3BDA2E33-4CD9-8705-19A3-0C9D36E4B207}"/>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92" name="Straight Connector 191">
                <a:extLst>
                  <a:ext uri="{FF2B5EF4-FFF2-40B4-BE49-F238E27FC236}">
                    <a16:creationId xmlns:a16="http://schemas.microsoft.com/office/drawing/2014/main" id="{216EECC7-CE48-29BA-2028-BEA3C5F392AB}"/>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140" name="Group 139">
              <a:extLst>
                <a:ext uri="{FF2B5EF4-FFF2-40B4-BE49-F238E27FC236}">
                  <a16:creationId xmlns:a16="http://schemas.microsoft.com/office/drawing/2014/main" id="{6450C716-1314-3953-A831-93EEF05AF9E6}"/>
                </a:ext>
              </a:extLst>
            </p:cNvPr>
            <p:cNvGrpSpPr>
              <a:grpSpLocks noChangeAspect="1"/>
            </p:cNvGrpSpPr>
            <p:nvPr/>
          </p:nvGrpSpPr>
          <p:grpSpPr>
            <a:xfrm flipV="1">
              <a:off x="6732658" y="2296749"/>
              <a:ext cx="207578" cy="207406"/>
              <a:chOff x="1447166" y="1649508"/>
              <a:chExt cx="541880" cy="541880"/>
            </a:xfrm>
          </p:grpSpPr>
          <p:sp>
            <p:nvSpPr>
              <p:cNvPr id="189" name="Oval 188">
                <a:extLst>
                  <a:ext uri="{FF2B5EF4-FFF2-40B4-BE49-F238E27FC236}">
                    <a16:creationId xmlns:a16="http://schemas.microsoft.com/office/drawing/2014/main" id="{28550AC0-695E-503C-AB47-9A0CF3C85BA4}"/>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90" name="Chevron 189">
                <a:extLst>
                  <a:ext uri="{FF2B5EF4-FFF2-40B4-BE49-F238E27FC236}">
                    <a16:creationId xmlns:a16="http://schemas.microsoft.com/office/drawing/2014/main" id="{C88271B3-F771-BBE9-500C-13871E1C657E}"/>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41" name="Text Placeholder 4">
              <a:extLst>
                <a:ext uri="{FF2B5EF4-FFF2-40B4-BE49-F238E27FC236}">
                  <a16:creationId xmlns:a16="http://schemas.microsoft.com/office/drawing/2014/main" id="{3BDF0213-8690-3501-55F3-CFE009D2121C}"/>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142" name="Rectangle 141">
              <a:extLst>
                <a:ext uri="{FF2B5EF4-FFF2-40B4-BE49-F238E27FC236}">
                  <a16:creationId xmlns:a16="http://schemas.microsoft.com/office/drawing/2014/main" id="{FFEE5F6A-81A6-065F-FFCF-1A23BF82B0D9}"/>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3" name="Straight Connector 142">
              <a:extLst>
                <a:ext uri="{FF2B5EF4-FFF2-40B4-BE49-F238E27FC236}">
                  <a16:creationId xmlns:a16="http://schemas.microsoft.com/office/drawing/2014/main" id="{C9708F5A-02BE-7944-8F5C-626C6814FD0E}"/>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144" name="Oval 143">
              <a:extLst>
                <a:ext uri="{FF2B5EF4-FFF2-40B4-BE49-F238E27FC236}">
                  <a16:creationId xmlns:a16="http://schemas.microsoft.com/office/drawing/2014/main" id="{2FAD78EE-43B5-B2EA-2EC4-6C543E17AD51}"/>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5" name="Chevron 144">
              <a:extLst>
                <a:ext uri="{FF2B5EF4-FFF2-40B4-BE49-F238E27FC236}">
                  <a16:creationId xmlns:a16="http://schemas.microsoft.com/office/drawing/2014/main" id="{121B7B24-4D09-343E-8B40-C90A959FA010}"/>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6" name="Rectangle 145">
              <a:extLst>
                <a:ext uri="{FF2B5EF4-FFF2-40B4-BE49-F238E27FC236}">
                  <a16:creationId xmlns:a16="http://schemas.microsoft.com/office/drawing/2014/main" id="{E5DAA90A-7E8E-2E4E-5DBF-491EEA826068}"/>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47" name="Group 146">
              <a:extLst>
                <a:ext uri="{FF2B5EF4-FFF2-40B4-BE49-F238E27FC236}">
                  <a16:creationId xmlns:a16="http://schemas.microsoft.com/office/drawing/2014/main" id="{A48BB550-61D5-96DE-2A2D-B1CCAB5D3B0A}"/>
                </a:ext>
              </a:extLst>
            </p:cNvPr>
            <p:cNvGrpSpPr/>
            <p:nvPr/>
          </p:nvGrpSpPr>
          <p:grpSpPr>
            <a:xfrm>
              <a:off x="6597018" y="3893131"/>
              <a:ext cx="548096" cy="548640"/>
              <a:chOff x="8325809" y="3863151"/>
              <a:chExt cx="548096" cy="548640"/>
            </a:xfrm>
          </p:grpSpPr>
          <p:sp>
            <p:nvSpPr>
              <p:cNvPr id="187" name="Oval 186">
                <a:extLst>
                  <a:ext uri="{FF2B5EF4-FFF2-40B4-BE49-F238E27FC236}">
                    <a16:creationId xmlns:a16="http://schemas.microsoft.com/office/drawing/2014/main" id="{423A1872-3724-84A4-D821-29AA78C17CC4}"/>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8" name="Freeform 24">
                <a:extLst>
                  <a:ext uri="{FF2B5EF4-FFF2-40B4-BE49-F238E27FC236}">
                    <a16:creationId xmlns:a16="http://schemas.microsoft.com/office/drawing/2014/main" id="{54E41F3B-7B16-4FB3-4C48-F30BB46E0750}"/>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148" name="Group 147">
              <a:extLst>
                <a:ext uri="{FF2B5EF4-FFF2-40B4-BE49-F238E27FC236}">
                  <a16:creationId xmlns:a16="http://schemas.microsoft.com/office/drawing/2014/main" id="{49D86522-263C-CE32-47E2-EDD9891327C3}"/>
                </a:ext>
              </a:extLst>
            </p:cNvPr>
            <p:cNvGrpSpPr/>
            <p:nvPr/>
          </p:nvGrpSpPr>
          <p:grpSpPr>
            <a:xfrm>
              <a:off x="178655" y="3893131"/>
              <a:ext cx="548096" cy="548640"/>
              <a:chOff x="178655" y="3863151"/>
              <a:chExt cx="548096" cy="548640"/>
            </a:xfrm>
          </p:grpSpPr>
          <p:sp>
            <p:nvSpPr>
              <p:cNvPr id="185" name="Oval 184">
                <a:extLst>
                  <a:ext uri="{FF2B5EF4-FFF2-40B4-BE49-F238E27FC236}">
                    <a16:creationId xmlns:a16="http://schemas.microsoft.com/office/drawing/2014/main" id="{85862404-B271-5F36-E9BF-C71B530539B4}"/>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6" name="Freeform 218">
                <a:extLst>
                  <a:ext uri="{FF2B5EF4-FFF2-40B4-BE49-F238E27FC236}">
                    <a16:creationId xmlns:a16="http://schemas.microsoft.com/office/drawing/2014/main" id="{63B223CD-C520-E5ED-89CC-2D290F6C506D}"/>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149" name="TextBox 148">
              <a:extLst>
                <a:ext uri="{FF2B5EF4-FFF2-40B4-BE49-F238E27FC236}">
                  <a16:creationId xmlns:a16="http://schemas.microsoft.com/office/drawing/2014/main" id="{2AA9688C-AAF9-7EEE-7B01-4D0212E564EB}"/>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150" name="TextBox 149">
              <a:extLst>
                <a:ext uri="{FF2B5EF4-FFF2-40B4-BE49-F238E27FC236}">
                  <a16:creationId xmlns:a16="http://schemas.microsoft.com/office/drawing/2014/main" id="{AF4AB4FB-B73F-9887-92A8-DE7563F77BBA}"/>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151" name="Group 150">
              <a:extLst>
                <a:ext uri="{FF2B5EF4-FFF2-40B4-BE49-F238E27FC236}">
                  <a16:creationId xmlns:a16="http://schemas.microsoft.com/office/drawing/2014/main" id="{986BFC7E-35A7-3AF4-2251-82DE1077D9BC}"/>
                </a:ext>
              </a:extLst>
            </p:cNvPr>
            <p:cNvGrpSpPr>
              <a:grpSpLocks noChangeAspect="1"/>
            </p:cNvGrpSpPr>
            <p:nvPr/>
          </p:nvGrpSpPr>
          <p:grpSpPr>
            <a:xfrm>
              <a:off x="1715328" y="2579818"/>
              <a:ext cx="804672" cy="792329"/>
              <a:chOff x="493227" y="255527"/>
              <a:chExt cx="678569" cy="668160"/>
            </a:xfrm>
          </p:grpSpPr>
          <p:sp>
            <p:nvSpPr>
              <p:cNvPr id="182" name="Oval 181">
                <a:extLst>
                  <a:ext uri="{FF2B5EF4-FFF2-40B4-BE49-F238E27FC236}">
                    <a16:creationId xmlns:a16="http://schemas.microsoft.com/office/drawing/2014/main" id="{84156D13-F19F-0723-F6E8-6B27F49E8B5F}"/>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3" name="Rectangle 182">
                <a:extLst>
                  <a:ext uri="{FF2B5EF4-FFF2-40B4-BE49-F238E27FC236}">
                    <a16:creationId xmlns:a16="http://schemas.microsoft.com/office/drawing/2014/main" id="{2C8C9571-05D9-8B13-61B5-2E40146C4639}"/>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84" name="Graphic 183">
                <a:extLst>
                  <a:ext uri="{FF2B5EF4-FFF2-40B4-BE49-F238E27FC236}">
                    <a16:creationId xmlns:a16="http://schemas.microsoft.com/office/drawing/2014/main" id="{9771E81D-3500-64E6-5DA3-DCD3DCCFB3B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152" name="Group 151">
              <a:extLst>
                <a:ext uri="{FF2B5EF4-FFF2-40B4-BE49-F238E27FC236}">
                  <a16:creationId xmlns:a16="http://schemas.microsoft.com/office/drawing/2014/main" id="{971475F6-C3B1-286B-3D3B-C018D9624746}"/>
                </a:ext>
              </a:extLst>
            </p:cNvPr>
            <p:cNvGrpSpPr>
              <a:grpSpLocks noChangeAspect="1"/>
            </p:cNvGrpSpPr>
            <p:nvPr/>
          </p:nvGrpSpPr>
          <p:grpSpPr>
            <a:xfrm>
              <a:off x="6430148" y="2579818"/>
              <a:ext cx="804672" cy="792050"/>
              <a:chOff x="493227" y="255762"/>
              <a:chExt cx="678569" cy="667925"/>
            </a:xfrm>
          </p:grpSpPr>
          <p:grpSp>
            <p:nvGrpSpPr>
              <p:cNvPr id="178" name="Group 177">
                <a:extLst>
                  <a:ext uri="{FF2B5EF4-FFF2-40B4-BE49-F238E27FC236}">
                    <a16:creationId xmlns:a16="http://schemas.microsoft.com/office/drawing/2014/main" id="{CAA5B297-1691-00E3-BDAC-3ECB00ABB86A}"/>
                  </a:ext>
                </a:extLst>
              </p:cNvPr>
              <p:cNvGrpSpPr/>
              <p:nvPr userDrawn="1"/>
            </p:nvGrpSpPr>
            <p:grpSpPr>
              <a:xfrm>
                <a:off x="493227" y="255762"/>
                <a:ext cx="678569" cy="667925"/>
                <a:chOff x="532340" y="1415912"/>
                <a:chExt cx="820110" cy="807246"/>
              </a:xfrm>
            </p:grpSpPr>
            <p:sp>
              <p:nvSpPr>
                <p:cNvPr id="180" name="Oval 179">
                  <a:extLst>
                    <a:ext uri="{FF2B5EF4-FFF2-40B4-BE49-F238E27FC236}">
                      <a16:creationId xmlns:a16="http://schemas.microsoft.com/office/drawing/2014/main" id="{1B700F2D-91FE-ECE7-AF1C-A5167F56AE60}"/>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1" name="Rectangle 180">
                  <a:extLst>
                    <a:ext uri="{FF2B5EF4-FFF2-40B4-BE49-F238E27FC236}">
                      <a16:creationId xmlns:a16="http://schemas.microsoft.com/office/drawing/2014/main" id="{D6C25FA4-F6F9-8D21-085E-22C1363FF48C}"/>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179" name="Graphic 178">
                <a:extLst>
                  <a:ext uri="{FF2B5EF4-FFF2-40B4-BE49-F238E27FC236}">
                    <a16:creationId xmlns:a16="http://schemas.microsoft.com/office/drawing/2014/main" id="{24C44BF7-447C-6CD9-1AF3-CDA985848E7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153" name="Group 152">
              <a:extLst>
                <a:ext uri="{FF2B5EF4-FFF2-40B4-BE49-F238E27FC236}">
                  <a16:creationId xmlns:a16="http://schemas.microsoft.com/office/drawing/2014/main" id="{5B2EE5CF-A8B2-E356-A1F2-2A9A429E376C}"/>
                </a:ext>
              </a:extLst>
            </p:cNvPr>
            <p:cNvGrpSpPr/>
            <p:nvPr/>
          </p:nvGrpSpPr>
          <p:grpSpPr>
            <a:xfrm>
              <a:off x="4072738" y="2579818"/>
              <a:ext cx="804672" cy="792050"/>
              <a:chOff x="4019256" y="5485171"/>
              <a:chExt cx="804672" cy="792050"/>
            </a:xfrm>
          </p:grpSpPr>
          <p:grpSp>
            <p:nvGrpSpPr>
              <p:cNvPr id="174" name="Group 173">
                <a:extLst>
                  <a:ext uri="{FF2B5EF4-FFF2-40B4-BE49-F238E27FC236}">
                    <a16:creationId xmlns:a16="http://schemas.microsoft.com/office/drawing/2014/main" id="{4E14C000-5CC9-B324-AD47-CE2CBE5E635B}"/>
                  </a:ext>
                </a:extLst>
              </p:cNvPr>
              <p:cNvGrpSpPr/>
              <p:nvPr userDrawn="1"/>
            </p:nvGrpSpPr>
            <p:grpSpPr>
              <a:xfrm>
                <a:off x="4019256" y="5485171"/>
                <a:ext cx="804672" cy="792050"/>
                <a:chOff x="532340" y="1415912"/>
                <a:chExt cx="820110" cy="807246"/>
              </a:xfrm>
            </p:grpSpPr>
            <p:sp>
              <p:nvSpPr>
                <p:cNvPr id="176" name="Oval 175">
                  <a:extLst>
                    <a:ext uri="{FF2B5EF4-FFF2-40B4-BE49-F238E27FC236}">
                      <a16:creationId xmlns:a16="http://schemas.microsoft.com/office/drawing/2014/main" id="{DDF0A61C-CC97-90A2-D2B4-25D06D1AFE7F}"/>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7" name="Rectangle 176">
                  <a:extLst>
                    <a:ext uri="{FF2B5EF4-FFF2-40B4-BE49-F238E27FC236}">
                      <a16:creationId xmlns:a16="http://schemas.microsoft.com/office/drawing/2014/main" id="{BECE33BF-4490-3E7D-2A56-225490F3B2E6}"/>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75" name="Graphic 174">
                <a:extLst>
                  <a:ext uri="{FF2B5EF4-FFF2-40B4-BE49-F238E27FC236}">
                    <a16:creationId xmlns:a16="http://schemas.microsoft.com/office/drawing/2014/main" id="{1EDAB041-F7A9-ED6E-CE97-4D14D5ECE148}"/>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154" name="Group 153">
              <a:extLst>
                <a:ext uri="{FF2B5EF4-FFF2-40B4-BE49-F238E27FC236}">
                  <a16:creationId xmlns:a16="http://schemas.microsoft.com/office/drawing/2014/main" id="{69B2D360-7D07-7AD5-ADF3-C2F985404B84}"/>
                </a:ext>
              </a:extLst>
            </p:cNvPr>
            <p:cNvGrpSpPr>
              <a:grpSpLocks noChangeAspect="1"/>
            </p:cNvGrpSpPr>
            <p:nvPr userDrawn="1"/>
          </p:nvGrpSpPr>
          <p:grpSpPr>
            <a:xfrm>
              <a:off x="536623" y="1415912"/>
              <a:ext cx="804672" cy="792050"/>
              <a:chOff x="532340" y="1415912"/>
              <a:chExt cx="820110" cy="807246"/>
            </a:xfrm>
          </p:grpSpPr>
          <p:sp>
            <p:nvSpPr>
              <p:cNvPr id="171" name="Oval 170">
                <a:extLst>
                  <a:ext uri="{FF2B5EF4-FFF2-40B4-BE49-F238E27FC236}">
                    <a16:creationId xmlns:a16="http://schemas.microsoft.com/office/drawing/2014/main" id="{B46D8A46-00FC-F3A5-686D-29FA027A6DFC}"/>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72" name="Graphic 171">
                <a:extLst>
                  <a:ext uri="{FF2B5EF4-FFF2-40B4-BE49-F238E27FC236}">
                    <a16:creationId xmlns:a16="http://schemas.microsoft.com/office/drawing/2014/main" id="{C06CF11B-BDD1-1027-ACCC-9056EFE6F2B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73" name="Rectangle 172">
                <a:extLst>
                  <a:ext uri="{FF2B5EF4-FFF2-40B4-BE49-F238E27FC236}">
                    <a16:creationId xmlns:a16="http://schemas.microsoft.com/office/drawing/2014/main" id="{B4A3D8BD-3644-A064-BB17-9EE93B965F0D}"/>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155" name="Group 154">
              <a:extLst>
                <a:ext uri="{FF2B5EF4-FFF2-40B4-BE49-F238E27FC236}">
                  <a16:creationId xmlns:a16="http://schemas.microsoft.com/office/drawing/2014/main" id="{C73F9717-BCA5-FE0C-5B4C-9D46724FAEA4}"/>
                </a:ext>
              </a:extLst>
            </p:cNvPr>
            <p:cNvGrpSpPr>
              <a:grpSpLocks noChangeAspect="1"/>
            </p:cNvGrpSpPr>
            <p:nvPr userDrawn="1"/>
          </p:nvGrpSpPr>
          <p:grpSpPr>
            <a:xfrm>
              <a:off x="7608854" y="1415912"/>
              <a:ext cx="804672" cy="792050"/>
              <a:chOff x="493227" y="255762"/>
              <a:chExt cx="678569" cy="667925"/>
            </a:xfrm>
          </p:grpSpPr>
          <p:grpSp>
            <p:nvGrpSpPr>
              <p:cNvPr id="167" name="Group 166">
                <a:extLst>
                  <a:ext uri="{FF2B5EF4-FFF2-40B4-BE49-F238E27FC236}">
                    <a16:creationId xmlns:a16="http://schemas.microsoft.com/office/drawing/2014/main" id="{D532C67F-7482-B4E0-A22E-53FD7AD18DDC}"/>
                  </a:ext>
                </a:extLst>
              </p:cNvPr>
              <p:cNvGrpSpPr/>
              <p:nvPr userDrawn="1"/>
            </p:nvGrpSpPr>
            <p:grpSpPr>
              <a:xfrm>
                <a:off x="493227" y="255762"/>
                <a:ext cx="678569" cy="667925"/>
                <a:chOff x="532340" y="1415912"/>
                <a:chExt cx="820110" cy="807246"/>
              </a:xfrm>
            </p:grpSpPr>
            <p:sp>
              <p:nvSpPr>
                <p:cNvPr id="169" name="Oval 168">
                  <a:extLst>
                    <a:ext uri="{FF2B5EF4-FFF2-40B4-BE49-F238E27FC236}">
                      <a16:creationId xmlns:a16="http://schemas.microsoft.com/office/drawing/2014/main" id="{A9D8D425-442C-E46D-8B6E-6C1485D582C7}"/>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0" name="Rectangle 169">
                  <a:extLst>
                    <a:ext uri="{FF2B5EF4-FFF2-40B4-BE49-F238E27FC236}">
                      <a16:creationId xmlns:a16="http://schemas.microsoft.com/office/drawing/2014/main" id="{D65F48CD-337A-0A6F-C4D6-3FF201EF29C8}"/>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168" name="Graphic 167">
                <a:extLst>
                  <a:ext uri="{FF2B5EF4-FFF2-40B4-BE49-F238E27FC236}">
                    <a16:creationId xmlns:a16="http://schemas.microsoft.com/office/drawing/2014/main" id="{44D55768-BB29-B47F-F0DB-14F9CE3C042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156" name="Group 155">
              <a:extLst>
                <a:ext uri="{FF2B5EF4-FFF2-40B4-BE49-F238E27FC236}">
                  <a16:creationId xmlns:a16="http://schemas.microsoft.com/office/drawing/2014/main" id="{0E2B99EA-7C27-99CC-6DFA-9EBB15B98F57}"/>
                </a:ext>
              </a:extLst>
            </p:cNvPr>
            <p:cNvGrpSpPr>
              <a:grpSpLocks noChangeAspect="1"/>
            </p:cNvGrpSpPr>
            <p:nvPr userDrawn="1"/>
          </p:nvGrpSpPr>
          <p:grpSpPr>
            <a:xfrm>
              <a:off x="2894033" y="1415912"/>
              <a:ext cx="804672" cy="792329"/>
              <a:chOff x="493227" y="255527"/>
              <a:chExt cx="678569" cy="668160"/>
            </a:xfrm>
          </p:grpSpPr>
          <p:grpSp>
            <p:nvGrpSpPr>
              <p:cNvPr id="163" name="Group 162">
                <a:extLst>
                  <a:ext uri="{FF2B5EF4-FFF2-40B4-BE49-F238E27FC236}">
                    <a16:creationId xmlns:a16="http://schemas.microsoft.com/office/drawing/2014/main" id="{235F704E-A701-BDC0-51A7-40FB3341C651}"/>
                  </a:ext>
                </a:extLst>
              </p:cNvPr>
              <p:cNvGrpSpPr/>
              <p:nvPr userDrawn="1"/>
            </p:nvGrpSpPr>
            <p:grpSpPr>
              <a:xfrm>
                <a:off x="493227" y="255762"/>
                <a:ext cx="678569" cy="667925"/>
                <a:chOff x="532340" y="1415912"/>
                <a:chExt cx="820110" cy="807246"/>
              </a:xfrm>
            </p:grpSpPr>
            <p:sp>
              <p:nvSpPr>
                <p:cNvPr id="165" name="Oval 164">
                  <a:extLst>
                    <a:ext uri="{FF2B5EF4-FFF2-40B4-BE49-F238E27FC236}">
                      <a16:creationId xmlns:a16="http://schemas.microsoft.com/office/drawing/2014/main" id="{3AE893E3-0C74-F95E-F545-71E75318206A}"/>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6" name="Rectangle 165">
                  <a:extLst>
                    <a:ext uri="{FF2B5EF4-FFF2-40B4-BE49-F238E27FC236}">
                      <a16:creationId xmlns:a16="http://schemas.microsoft.com/office/drawing/2014/main" id="{2EAA94B9-45FB-0D10-DAEE-C1C17CACCD19}"/>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64" name="Graphic 163">
                <a:extLst>
                  <a:ext uri="{FF2B5EF4-FFF2-40B4-BE49-F238E27FC236}">
                    <a16:creationId xmlns:a16="http://schemas.microsoft.com/office/drawing/2014/main" id="{463B6EB2-9003-4DA1-70C8-AD0BEE7096BE}"/>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157" name="Group 156">
              <a:extLst>
                <a:ext uri="{FF2B5EF4-FFF2-40B4-BE49-F238E27FC236}">
                  <a16:creationId xmlns:a16="http://schemas.microsoft.com/office/drawing/2014/main" id="{0EDC1028-E5EB-1143-37E2-A7AB261F9C46}"/>
                </a:ext>
              </a:extLst>
            </p:cNvPr>
            <p:cNvGrpSpPr>
              <a:grpSpLocks noChangeAspect="1"/>
            </p:cNvGrpSpPr>
            <p:nvPr userDrawn="1"/>
          </p:nvGrpSpPr>
          <p:grpSpPr>
            <a:xfrm>
              <a:off x="5251443" y="1415912"/>
              <a:ext cx="804672" cy="799859"/>
              <a:chOff x="493227" y="249177"/>
              <a:chExt cx="678569" cy="674510"/>
            </a:xfrm>
          </p:grpSpPr>
          <p:grpSp>
            <p:nvGrpSpPr>
              <p:cNvPr id="159" name="Group 158">
                <a:extLst>
                  <a:ext uri="{FF2B5EF4-FFF2-40B4-BE49-F238E27FC236}">
                    <a16:creationId xmlns:a16="http://schemas.microsoft.com/office/drawing/2014/main" id="{30D86A3C-AE32-2A5B-46C4-2185971BF763}"/>
                  </a:ext>
                </a:extLst>
              </p:cNvPr>
              <p:cNvGrpSpPr/>
              <p:nvPr userDrawn="1"/>
            </p:nvGrpSpPr>
            <p:grpSpPr>
              <a:xfrm>
                <a:off x="493227" y="255762"/>
                <a:ext cx="678569" cy="667925"/>
                <a:chOff x="532340" y="1415912"/>
                <a:chExt cx="820110" cy="807246"/>
              </a:xfrm>
            </p:grpSpPr>
            <p:sp>
              <p:nvSpPr>
                <p:cNvPr id="161" name="Oval 160">
                  <a:extLst>
                    <a:ext uri="{FF2B5EF4-FFF2-40B4-BE49-F238E27FC236}">
                      <a16:creationId xmlns:a16="http://schemas.microsoft.com/office/drawing/2014/main" id="{19046789-7E10-8775-E121-5DACF9B24B5F}"/>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2" name="Rectangle 161">
                  <a:extLst>
                    <a:ext uri="{FF2B5EF4-FFF2-40B4-BE49-F238E27FC236}">
                      <a16:creationId xmlns:a16="http://schemas.microsoft.com/office/drawing/2014/main" id="{472DE943-531E-A3F8-4D41-9461112D7B1C}"/>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60" name="Graphic 159">
                <a:extLst>
                  <a:ext uri="{FF2B5EF4-FFF2-40B4-BE49-F238E27FC236}">
                    <a16:creationId xmlns:a16="http://schemas.microsoft.com/office/drawing/2014/main" id="{A5233783-B177-11F8-7468-664DC0FF4312}"/>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158" name="Rectangle 157">
              <a:extLst>
                <a:ext uri="{FF2B5EF4-FFF2-40B4-BE49-F238E27FC236}">
                  <a16:creationId xmlns:a16="http://schemas.microsoft.com/office/drawing/2014/main" id="{82A71C39-1FBB-114D-BEFB-C97AFEB9A04F}"/>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ounded Rectangle 7">
            <a:extLst>
              <a:ext uri="{FF2B5EF4-FFF2-40B4-BE49-F238E27FC236}">
                <a16:creationId xmlns:a16="http://schemas.microsoft.com/office/drawing/2014/main" id="{34D952B5-B454-F141-BE13-E9C10FE63B8E}"/>
              </a:ext>
            </a:extLst>
          </p:cNvPr>
          <p:cNvSpPr/>
          <p:nvPr userDrawn="1"/>
        </p:nvSpPr>
        <p:spPr>
          <a:xfrm>
            <a:off x="365445" y="189215"/>
            <a:ext cx="8413110" cy="11867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B99837FD-EA02-D94E-AA04-BDD4C9FE4C40}"/>
              </a:ext>
            </a:extLst>
          </p:cNvPr>
          <p:cNvSpPr/>
          <p:nvPr userDrawn="1"/>
        </p:nvSpPr>
        <p:spPr>
          <a:xfrm>
            <a:off x="365445" y="994552"/>
            <a:ext cx="8412795" cy="3898178"/>
          </a:xfrm>
          <a:custGeom>
            <a:avLst/>
            <a:gdLst>
              <a:gd name="connsiteX0" fmla="*/ 0 w 8412795"/>
              <a:gd name="connsiteY0" fmla="*/ 0 h 3904546"/>
              <a:gd name="connsiteX1" fmla="*/ 115496 w 8412795"/>
              <a:gd name="connsiteY1" fmla="*/ 0 h 3904546"/>
              <a:gd name="connsiteX2" fmla="*/ 8296984 w 8412795"/>
              <a:gd name="connsiteY2" fmla="*/ 0 h 3904546"/>
              <a:gd name="connsiteX3" fmla="*/ 8412795 w 8412795"/>
              <a:gd name="connsiteY3" fmla="*/ 0 h 3904546"/>
              <a:gd name="connsiteX4" fmla="*/ 8412795 w 8412795"/>
              <a:gd name="connsiteY4" fmla="*/ 450558 h 3904546"/>
              <a:gd name="connsiteX5" fmla="*/ 8412480 w 8412795"/>
              <a:gd name="connsiteY5" fmla="*/ 450558 h 3904546"/>
              <a:gd name="connsiteX6" fmla="*/ 8412480 w 8412795"/>
              <a:gd name="connsiteY6" fmla="*/ 3789050 h 3904546"/>
              <a:gd name="connsiteX7" fmla="*/ 8296984 w 8412795"/>
              <a:gd name="connsiteY7" fmla="*/ 3904546 h 3904546"/>
              <a:gd name="connsiteX8" fmla="*/ 115496 w 8412795"/>
              <a:gd name="connsiteY8" fmla="*/ 3904546 h 3904546"/>
              <a:gd name="connsiteX9" fmla="*/ 0 w 8412795"/>
              <a:gd name="connsiteY9" fmla="*/ 3789050 h 3904546"/>
              <a:gd name="connsiteX10" fmla="*/ 0 w 8412795"/>
              <a:gd name="connsiteY10" fmla="*/ 450558 h 3904546"/>
              <a:gd name="connsiteX11" fmla="*/ 0 w 8412795"/>
              <a:gd name="connsiteY11" fmla="*/ 115496 h 39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2795" h="3904546">
                <a:moveTo>
                  <a:pt x="0" y="0"/>
                </a:moveTo>
                <a:lnTo>
                  <a:pt x="115496" y="0"/>
                </a:lnTo>
                <a:lnTo>
                  <a:pt x="8296984" y="0"/>
                </a:lnTo>
                <a:lnTo>
                  <a:pt x="8412795" y="0"/>
                </a:lnTo>
                <a:lnTo>
                  <a:pt x="8412795" y="450558"/>
                </a:lnTo>
                <a:lnTo>
                  <a:pt x="8412480" y="450558"/>
                </a:lnTo>
                <a:lnTo>
                  <a:pt x="8412480" y="3789050"/>
                </a:lnTo>
                <a:cubicBezTo>
                  <a:pt x="8412480" y="3852837"/>
                  <a:pt x="8360771" y="3904546"/>
                  <a:pt x="8296984" y="3904546"/>
                </a:cubicBezTo>
                <a:lnTo>
                  <a:pt x="115496" y="3904546"/>
                </a:lnTo>
                <a:cubicBezTo>
                  <a:pt x="51709" y="3904546"/>
                  <a:pt x="0" y="3852837"/>
                  <a:pt x="0" y="3789050"/>
                </a:cubicBezTo>
                <a:lnTo>
                  <a:pt x="0" y="450558"/>
                </a:lnTo>
                <a:lnTo>
                  <a:pt x="0" y="115496"/>
                </a:lnTo>
                <a:close/>
              </a:path>
            </a:pathLst>
          </a:custGeom>
          <a:gradFill>
            <a:gsLst>
              <a:gs pos="50000">
                <a:schemeClr val="bg1"/>
              </a:gs>
              <a:gs pos="100000">
                <a:schemeClr val="bg1">
                  <a:lumMod val="95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7" name="Group 6">
            <a:extLst>
              <a:ext uri="{FF2B5EF4-FFF2-40B4-BE49-F238E27FC236}">
                <a16:creationId xmlns:a16="http://schemas.microsoft.com/office/drawing/2014/main" id="{7DF45F30-19C2-F80A-1357-EA22F3D55E47}"/>
              </a:ext>
            </a:extLst>
          </p:cNvPr>
          <p:cNvGrpSpPr/>
          <p:nvPr userDrawn="1"/>
        </p:nvGrpSpPr>
        <p:grpSpPr>
          <a:xfrm>
            <a:off x="367575" y="993866"/>
            <a:ext cx="8402351" cy="638013"/>
            <a:chOff x="375889" y="993866"/>
            <a:chExt cx="8263432" cy="638013"/>
          </a:xfrm>
        </p:grpSpPr>
        <p:sp>
          <p:nvSpPr>
            <p:cNvPr id="9" name="Freeform 23">
              <a:extLst>
                <a:ext uri="{FF2B5EF4-FFF2-40B4-BE49-F238E27FC236}">
                  <a16:creationId xmlns:a16="http://schemas.microsoft.com/office/drawing/2014/main" id="{2DBF3DF8-1F05-BFFB-B801-268D1DDBDE5D}"/>
                </a:ext>
              </a:extLst>
            </p:cNvPr>
            <p:cNvSpPr/>
            <p:nvPr/>
          </p:nvSpPr>
          <p:spPr>
            <a:xfrm>
              <a:off x="5328774"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0" name="Freeform 24">
              <a:extLst>
                <a:ext uri="{FF2B5EF4-FFF2-40B4-BE49-F238E27FC236}">
                  <a16:creationId xmlns:a16="http://schemas.microsoft.com/office/drawing/2014/main" id="{D30D6DB9-A664-8FD7-A102-5FEEA0FF57C1}"/>
                </a:ext>
              </a:extLst>
            </p:cNvPr>
            <p:cNvSpPr/>
            <p:nvPr/>
          </p:nvSpPr>
          <p:spPr>
            <a:xfrm>
              <a:off x="698738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2" name="Freeform 31">
              <a:extLst>
                <a:ext uri="{FF2B5EF4-FFF2-40B4-BE49-F238E27FC236}">
                  <a16:creationId xmlns:a16="http://schemas.microsoft.com/office/drawing/2014/main" id="{539A78C6-C3DB-27AC-5ECB-466653390F3E}"/>
                </a:ext>
              </a:extLst>
            </p:cNvPr>
            <p:cNvSpPr/>
            <p:nvPr/>
          </p:nvSpPr>
          <p:spPr>
            <a:xfrm>
              <a:off x="201674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b="1" dirty="0">
                <a:solidFill>
                  <a:schemeClr val="bg1"/>
                </a:solidFill>
              </a:endParaRPr>
            </a:p>
          </p:txBody>
        </p:sp>
        <p:sp>
          <p:nvSpPr>
            <p:cNvPr id="18" name="Freeform 34">
              <a:extLst>
                <a:ext uri="{FF2B5EF4-FFF2-40B4-BE49-F238E27FC236}">
                  <a16:creationId xmlns:a16="http://schemas.microsoft.com/office/drawing/2014/main" id="{9D31CFC0-5984-B4CA-96B2-F00325D268C7}"/>
                </a:ext>
              </a:extLst>
            </p:cNvPr>
            <p:cNvSpPr/>
            <p:nvPr/>
          </p:nvSpPr>
          <p:spPr>
            <a:xfrm>
              <a:off x="3667170"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defTabSz="914217"/>
              <a:endParaRPr lang="en-US" sz="1400" dirty="0">
                <a:solidFill>
                  <a:schemeClr val="bg1"/>
                </a:solidFill>
              </a:endParaRPr>
            </a:p>
          </p:txBody>
        </p:sp>
        <p:sp>
          <p:nvSpPr>
            <p:cNvPr id="19" name="Freeform 27">
              <a:extLst>
                <a:ext uri="{FF2B5EF4-FFF2-40B4-BE49-F238E27FC236}">
                  <a16:creationId xmlns:a16="http://schemas.microsoft.com/office/drawing/2014/main" id="{3BDA824C-3248-5C70-B8E8-EA7E433DEF95}"/>
                </a:ext>
              </a:extLst>
            </p:cNvPr>
            <p:cNvSpPr/>
            <p:nvPr/>
          </p:nvSpPr>
          <p:spPr>
            <a:xfrm>
              <a:off x="375889"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defTabSz="914217"/>
              <a:endParaRPr lang="en-US" sz="1400" dirty="0">
                <a:solidFill>
                  <a:schemeClr val="bg1"/>
                </a:solidFill>
              </a:endParaRPr>
            </a:p>
          </p:txBody>
        </p:sp>
      </p:grpSp>
      <p:sp>
        <p:nvSpPr>
          <p:cNvPr id="26" name="Rounded Rectangle 25">
            <a:extLst>
              <a:ext uri="{FF2B5EF4-FFF2-40B4-BE49-F238E27FC236}">
                <a16:creationId xmlns:a16="http://schemas.microsoft.com/office/drawing/2014/main" id="{8502F4B1-F648-70D7-F559-49C8422AB134}"/>
              </a:ext>
            </a:extLst>
          </p:cNvPr>
          <p:cNvSpPr/>
          <p:nvPr userDrawn="1"/>
        </p:nvSpPr>
        <p:spPr>
          <a:xfrm>
            <a:off x="7652414" y="420767"/>
            <a:ext cx="989509"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HOME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8" name="Content Placeholder 2">
            <a:extLst>
              <a:ext uri="{FF2B5EF4-FFF2-40B4-BE49-F238E27FC236}">
                <a16:creationId xmlns:a16="http://schemas.microsoft.com/office/drawing/2014/main" id="{ABAEF1C9-8C3D-0F79-38A5-46E4C1676A4E}"/>
              </a:ext>
            </a:extLst>
          </p:cNvPr>
          <p:cNvSpPr>
            <a:spLocks noGrp="1"/>
          </p:cNvSpPr>
          <p:nvPr>
            <p:ph idx="13" hasCustomPrompt="1"/>
          </p:nvPr>
        </p:nvSpPr>
        <p:spPr>
          <a:xfrm>
            <a:off x="614723" y="1851852"/>
            <a:ext cx="7870057" cy="2843973"/>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a:t>
            </a:r>
            <a:r>
              <a:rPr lang="en-US" noProof="0" err="1"/>
              <a:t>pts</a:t>
            </a:r>
            <a:endParaRPr lang="en-US" noProof="0"/>
          </a:p>
        </p:txBody>
      </p:sp>
      <p:grpSp>
        <p:nvGrpSpPr>
          <p:cNvPr id="30" name="Group 29">
            <a:extLst>
              <a:ext uri="{FF2B5EF4-FFF2-40B4-BE49-F238E27FC236}">
                <a16:creationId xmlns:a16="http://schemas.microsoft.com/office/drawing/2014/main" id="{1E0FBA77-17A4-B2C1-9160-05403978CEED}"/>
              </a:ext>
            </a:extLst>
          </p:cNvPr>
          <p:cNvGrpSpPr/>
          <p:nvPr userDrawn="1"/>
        </p:nvGrpSpPr>
        <p:grpSpPr>
          <a:xfrm>
            <a:off x="7749220" y="503807"/>
            <a:ext cx="200269" cy="200269"/>
            <a:chOff x="4192437" y="4163683"/>
            <a:chExt cx="258792" cy="258792"/>
          </a:xfrm>
          <a:effectLst>
            <a:outerShdw blurRad="50800" dist="38100" dir="2700000" algn="tl" rotWithShape="0">
              <a:prstClr val="black">
                <a:alpha val="30956"/>
              </a:prstClr>
            </a:outerShdw>
          </a:effectLst>
        </p:grpSpPr>
        <p:sp>
          <p:nvSpPr>
            <p:cNvPr id="32" name="Oval 31">
              <a:extLst>
                <a:ext uri="{FF2B5EF4-FFF2-40B4-BE49-F238E27FC236}">
                  <a16:creationId xmlns:a16="http://schemas.microsoft.com/office/drawing/2014/main" id="{63F87C1D-E369-4A16-4B8B-1AF582BEDB36}"/>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066477BB-17F0-6D24-CE8E-1C657DA9745B}"/>
                </a:ext>
              </a:extLst>
            </p:cNvPr>
            <p:cNvGrpSpPr/>
            <p:nvPr/>
          </p:nvGrpSpPr>
          <p:grpSpPr>
            <a:xfrm>
              <a:off x="4247730" y="4218976"/>
              <a:ext cx="148207" cy="148207"/>
              <a:chOff x="3545686" y="2398143"/>
              <a:chExt cx="333555" cy="333555"/>
            </a:xfrm>
          </p:grpSpPr>
          <p:cxnSp>
            <p:nvCxnSpPr>
              <p:cNvPr id="114" name="Straight Connector 113">
                <a:extLst>
                  <a:ext uri="{FF2B5EF4-FFF2-40B4-BE49-F238E27FC236}">
                    <a16:creationId xmlns:a16="http://schemas.microsoft.com/office/drawing/2014/main" id="{170A877E-6184-45EA-C23B-790CE7BD7B74}"/>
                  </a:ext>
                </a:extLst>
              </p:cNvPr>
              <p:cNvCxnSpPr>
                <a:cxnSpLocks/>
              </p:cNvCxnSpPr>
              <p:nvPr/>
            </p:nvCxnSpPr>
            <p:spPr>
              <a:xfrm>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35BED75-EC44-597A-1A16-017C68AB5B19}"/>
                  </a:ext>
                </a:extLst>
              </p:cNvPr>
              <p:cNvCxnSpPr>
                <a:cxnSpLocks/>
              </p:cNvCxnSpPr>
              <p:nvPr/>
            </p:nvCxnSpPr>
            <p:spPr>
              <a:xfrm rot="5400000">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88DB37F5-604F-D00C-C812-5ECF6A781298}"/>
              </a:ext>
            </a:extLst>
          </p:cNvPr>
          <p:cNvSpPr>
            <a:spLocks noGrp="1"/>
          </p:cNvSpPr>
          <p:nvPr>
            <p:ph type="title" hasCustomPrompt="1"/>
          </p:nvPr>
        </p:nvSpPr>
        <p:spPr>
          <a:xfrm>
            <a:off x="1237476" y="404228"/>
            <a:ext cx="6269825" cy="387798"/>
          </a:xfrm>
        </p:spPr>
        <p:txBody>
          <a:bodyPr/>
          <a:lstStyle>
            <a:lvl1pPr>
              <a:defRPr>
                <a:solidFill>
                  <a:schemeClr val="bg1"/>
                </a:solidFill>
              </a:defRPr>
            </a:lvl1pPr>
          </a:lstStyle>
          <a:p>
            <a:r>
              <a:rPr lang="en-US" noProof="0"/>
              <a:t>Text slide – 1 column, 28 pts</a:t>
            </a:r>
            <a:endParaRPr lang="en-US"/>
          </a:p>
        </p:txBody>
      </p:sp>
      <p:grpSp>
        <p:nvGrpSpPr>
          <p:cNvPr id="17" name="Group 16">
            <a:extLst>
              <a:ext uri="{FF2B5EF4-FFF2-40B4-BE49-F238E27FC236}">
                <a16:creationId xmlns:a16="http://schemas.microsoft.com/office/drawing/2014/main" id="{34062FD6-7260-F40E-9149-12F7E9F86FB9}"/>
              </a:ext>
            </a:extLst>
          </p:cNvPr>
          <p:cNvGrpSpPr/>
          <p:nvPr userDrawn="1"/>
        </p:nvGrpSpPr>
        <p:grpSpPr>
          <a:xfrm>
            <a:off x="493227" y="255762"/>
            <a:ext cx="678569" cy="667925"/>
            <a:chOff x="532340" y="1415912"/>
            <a:chExt cx="820110" cy="807246"/>
          </a:xfrm>
        </p:grpSpPr>
        <p:sp>
          <p:nvSpPr>
            <p:cNvPr id="116" name="Oval 115">
              <a:extLst>
                <a:ext uri="{FF2B5EF4-FFF2-40B4-BE49-F238E27FC236}">
                  <a16:creationId xmlns:a16="http://schemas.microsoft.com/office/drawing/2014/main" id="{21EC38D3-F926-5222-54A7-5B68211C3A59}"/>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17" name="Graphic 116">
              <a:extLst>
                <a:ext uri="{FF2B5EF4-FFF2-40B4-BE49-F238E27FC236}">
                  <a16:creationId xmlns:a16="http://schemas.microsoft.com/office/drawing/2014/main" id="{D0243CCE-1795-E4B2-A7B3-D1BD04B70E59}"/>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18" name="Rectangle 117">
              <a:extLst>
                <a:ext uri="{FF2B5EF4-FFF2-40B4-BE49-F238E27FC236}">
                  <a16:creationId xmlns:a16="http://schemas.microsoft.com/office/drawing/2014/main" id="{800AEA5B-5B3A-B067-3B51-84BAA7A698DC}"/>
                </a:ext>
              </a:extLst>
            </p:cNvPr>
            <p:cNvSpPr/>
            <p:nvPr/>
          </p:nvSpPr>
          <p:spPr>
            <a:xfrm>
              <a:off x="532340" y="1776669"/>
              <a:ext cx="820110" cy="270690"/>
            </a:xfrm>
            <a:prstGeom prst="rect">
              <a:avLst/>
            </a:prstGeom>
            <a:effectLst/>
          </p:spPr>
          <p:txBody>
            <a:bodyPr wrap="square" lIns="0" tIns="0" rIns="0" anchor="ctr">
              <a:spAutoFit/>
            </a:bodyPr>
            <a:lstStyle/>
            <a:p>
              <a:pPr algn="ctr" eaLnBrk="0" hangingPunct="0">
                <a:lnSpc>
                  <a:spcPts val="1600"/>
                </a:lnSpc>
                <a:buSzPct val="90000"/>
              </a:pPr>
              <a:r>
                <a:rPr lang="en-US" sz="90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sp>
        <p:nvSpPr>
          <p:cNvPr id="23" name="Footer Placeholder 4">
            <a:extLst>
              <a:ext uri="{FF2B5EF4-FFF2-40B4-BE49-F238E27FC236}">
                <a16:creationId xmlns:a16="http://schemas.microsoft.com/office/drawing/2014/main" id="{4EB3A5DD-1203-51BC-7D9C-E1210F062E2B}"/>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2440517859"/>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Raisin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ED14E0A-7EE9-BC79-1458-C6F73084642C}"/>
              </a:ext>
            </a:extLst>
          </p:cNvPr>
          <p:cNvGrpSpPr/>
          <p:nvPr userDrawn="1"/>
        </p:nvGrpSpPr>
        <p:grpSpPr>
          <a:xfrm>
            <a:off x="0" y="0"/>
            <a:ext cx="9144000" cy="5143500"/>
            <a:chOff x="0" y="0"/>
            <a:chExt cx="9144000" cy="5143500"/>
          </a:xfrm>
        </p:grpSpPr>
        <p:sp>
          <p:nvSpPr>
            <p:cNvPr id="4" name="Rounded Rectangle 3">
              <a:extLst>
                <a:ext uri="{FF2B5EF4-FFF2-40B4-BE49-F238E27FC236}">
                  <a16:creationId xmlns:a16="http://schemas.microsoft.com/office/drawing/2014/main" id="{0133508F-B192-F1AA-FE7E-13E14779079A}"/>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5" name="Straight Connector 4">
              <a:extLst>
                <a:ext uri="{FF2B5EF4-FFF2-40B4-BE49-F238E27FC236}">
                  <a16:creationId xmlns:a16="http://schemas.microsoft.com/office/drawing/2014/main" id="{0EE69FDA-1E2F-2E74-C9D6-4457009B1F58}"/>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6" name="Text Placeholder 4">
              <a:extLst>
                <a:ext uri="{FF2B5EF4-FFF2-40B4-BE49-F238E27FC236}">
                  <a16:creationId xmlns:a16="http://schemas.microsoft.com/office/drawing/2014/main" id="{06551117-558E-2E7A-333B-75A139F7E441}"/>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13" name="Rectangle 12">
              <a:extLst>
                <a:ext uri="{FF2B5EF4-FFF2-40B4-BE49-F238E27FC236}">
                  <a16:creationId xmlns:a16="http://schemas.microsoft.com/office/drawing/2014/main" id="{6A776763-F28B-E644-7713-BA1D942BD73D}"/>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 name="Straight Connector 13">
              <a:extLst>
                <a:ext uri="{FF2B5EF4-FFF2-40B4-BE49-F238E27FC236}">
                  <a16:creationId xmlns:a16="http://schemas.microsoft.com/office/drawing/2014/main" id="{23C18A74-F6DA-3143-93C0-1D4D10217437}"/>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15" name="Oval 14">
              <a:extLst>
                <a:ext uri="{FF2B5EF4-FFF2-40B4-BE49-F238E27FC236}">
                  <a16:creationId xmlns:a16="http://schemas.microsoft.com/office/drawing/2014/main" id="{13420E8C-74E7-9ECD-E754-26CA3B7F3AE6}"/>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6" name="Chevron 15">
              <a:extLst>
                <a:ext uri="{FF2B5EF4-FFF2-40B4-BE49-F238E27FC236}">
                  <a16:creationId xmlns:a16="http://schemas.microsoft.com/office/drawing/2014/main" id="{C11C5EA3-9021-C744-E651-365362483392}"/>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24" name="Text Placeholder 4">
              <a:extLst>
                <a:ext uri="{FF2B5EF4-FFF2-40B4-BE49-F238E27FC236}">
                  <a16:creationId xmlns:a16="http://schemas.microsoft.com/office/drawing/2014/main" id="{6B16943B-219E-C7E6-B481-E8E864CF9DA4}"/>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117" name="Rectangle 116">
              <a:extLst>
                <a:ext uri="{FF2B5EF4-FFF2-40B4-BE49-F238E27FC236}">
                  <a16:creationId xmlns:a16="http://schemas.microsoft.com/office/drawing/2014/main" id="{CC413EF6-99FA-790B-895E-8E492D6ABE90}"/>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8" name="Straight Connector 117">
              <a:extLst>
                <a:ext uri="{FF2B5EF4-FFF2-40B4-BE49-F238E27FC236}">
                  <a16:creationId xmlns:a16="http://schemas.microsoft.com/office/drawing/2014/main" id="{F7D2DE78-9CDB-C30B-9317-DDC9164682A5}"/>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119" name="Oval 118">
              <a:extLst>
                <a:ext uri="{FF2B5EF4-FFF2-40B4-BE49-F238E27FC236}">
                  <a16:creationId xmlns:a16="http://schemas.microsoft.com/office/drawing/2014/main" id="{6A7595CD-4424-E817-57DF-2DCC0B9EDDC7}"/>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0" name="Chevron 119">
              <a:extLst>
                <a:ext uri="{FF2B5EF4-FFF2-40B4-BE49-F238E27FC236}">
                  <a16:creationId xmlns:a16="http://schemas.microsoft.com/office/drawing/2014/main" id="{52B218AF-AFBB-0533-61CA-7332E27E5C56}"/>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1" name="Text Placeholder 4">
              <a:extLst>
                <a:ext uri="{FF2B5EF4-FFF2-40B4-BE49-F238E27FC236}">
                  <a16:creationId xmlns:a16="http://schemas.microsoft.com/office/drawing/2014/main" id="{36D772BA-A8C8-0BA1-BE19-274AD99C3837}"/>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122" name="Rectangle 121">
              <a:extLst>
                <a:ext uri="{FF2B5EF4-FFF2-40B4-BE49-F238E27FC236}">
                  <a16:creationId xmlns:a16="http://schemas.microsoft.com/office/drawing/2014/main" id="{01F9F462-B18E-4C3E-B769-BF2190479A02}"/>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3" name="Straight Connector 122">
              <a:extLst>
                <a:ext uri="{FF2B5EF4-FFF2-40B4-BE49-F238E27FC236}">
                  <a16:creationId xmlns:a16="http://schemas.microsoft.com/office/drawing/2014/main" id="{8082EE90-28A6-B824-3F6E-B8EC8F6E6479}"/>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125" name="Oval 124">
              <a:extLst>
                <a:ext uri="{FF2B5EF4-FFF2-40B4-BE49-F238E27FC236}">
                  <a16:creationId xmlns:a16="http://schemas.microsoft.com/office/drawing/2014/main" id="{8E575100-49DF-2305-FD26-CAF43CF5327F}"/>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6" name="Chevron 125">
              <a:extLst>
                <a:ext uri="{FF2B5EF4-FFF2-40B4-BE49-F238E27FC236}">
                  <a16:creationId xmlns:a16="http://schemas.microsoft.com/office/drawing/2014/main" id="{6E048259-A652-1900-809B-A5156E4952C6}"/>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7" name="Text Placeholder 4">
              <a:extLst>
                <a:ext uri="{FF2B5EF4-FFF2-40B4-BE49-F238E27FC236}">
                  <a16:creationId xmlns:a16="http://schemas.microsoft.com/office/drawing/2014/main" id="{818ED01A-3D80-1E5A-0DCB-203A68986F45}"/>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128" name="Rectangle 127">
              <a:extLst>
                <a:ext uri="{FF2B5EF4-FFF2-40B4-BE49-F238E27FC236}">
                  <a16:creationId xmlns:a16="http://schemas.microsoft.com/office/drawing/2014/main" id="{ED2E5ACA-E725-F6D1-994B-0D77D3903391}"/>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9" name="Straight Connector 128">
              <a:extLst>
                <a:ext uri="{FF2B5EF4-FFF2-40B4-BE49-F238E27FC236}">
                  <a16:creationId xmlns:a16="http://schemas.microsoft.com/office/drawing/2014/main" id="{060B3BF4-B68A-144F-C6FE-EB347861335E}"/>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130" name="Oval 129">
              <a:extLst>
                <a:ext uri="{FF2B5EF4-FFF2-40B4-BE49-F238E27FC236}">
                  <a16:creationId xmlns:a16="http://schemas.microsoft.com/office/drawing/2014/main" id="{18664908-5137-2744-4BAB-6C3FF3C858F6}"/>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1" name="Chevron 130">
              <a:extLst>
                <a:ext uri="{FF2B5EF4-FFF2-40B4-BE49-F238E27FC236}">
                  <a16:creationId xmlns:a16="http://schemas.microsoft.com/office/drawing/2014/main" id="{092D52A6-7B3A-6C51-FF7E-274EB752FEE6}"/>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2" name="Text Placeholder 4">
              <a:extLst>
                <a:ext uri="{FF2B5EF4-FFF2-40B4-BE49-F238E27FC236}">
                  <a16:creationId xmlns:a16="http://schemas.microsoft.com/office/drawing/2014/main" id="{44A9A5D9-A3EC-EF67-B917-9ECAEDF8AA1E}"/>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133" name="Rectangle 132">
              <a:extLst>
                <a:ext uri="{FF2B5EF4-FFF2-40B4-BE49-F238E27FC236}">
                  <a16:creationId xmlns:a16="http://schemas.microsoft.com/office/drawing/2014/main" id="{9B560F9D-3C5D-A552-6E21-D7947D2E4959}"/>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4" name="Straight Connector 133">
              <a:extLst>
                <a:ext uri="{FF2B5EF4-FFF2-40B4-BE49-F238E27FC236}">
                  <a16:creationId xmlns:a16="http://schemas.microsoft.com/office/drawing/2014/main" id="{E7EAF9CF-9419-91E6-B25A-FEA7870A6009}"/>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135" name="Oval 134">
              <a:extLst>
                <a:ext uri="{FF2B5EF4-FFF2-40B4-BE49-F238E27FC236}">
                  <a16:creationId xmlns:a16="http://schemas.microsoft.com/office/drawing/2014/main" id="{B467F78C-CBA7-79A8-9BC9-B22E87AC8151}"/>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6" name="Chevron 135">
              <a:extLst>
                <a:ext uri="{FF2B5EF4-FFF2-40B4-BE49-F238E27FC236}">
                  <a16:creationId xmlns:a16="http://schemas.microsoft.com/office/drawing/2014/main" id="{5A8F4110-4D66-8FB9-3FA0-74CF0F20D7BF}"/>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7" name="Text Placeholder 4">
              <a:extLst>
                <a:ext uri="{FF2B5EF4-FFF2-40B4-BE49-F238E27FC236}">
                  <a16:creationId xmlns:a16="http://schemas.microsoft.com/office/drawing/2014/main" id="{4C2B0A22-4A3D-8FE5-C15F-93D5C5B22317}"/>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138" name="Group 137">
              <a:extLst>
                <a:ext uri="{FF2B5EF4-FFF2-40B4-BE49-F238E27FC236}">
                  <a16:creationId xmlns:a16="http://schemas.microsoft.com/office/drawing/2014/main" id="{AB170147-05A5-F3B9-DC77-85C43C1F508B}"/>
                </a:ext>
              </a:extLst>
            </p:cNvPr>
            <p:cNvGrpSpPr/>
            <p:nvPr/>
          </p:nvGrpSpPr>
          <p:grpSpPr>
            <a:xfrm flipV="1">
              <a:off x="6687178" y="2176027"/>
              <a:ext cx="298538" cy="643309"/>
              <a:chOff x="791926" y="2038206"/>
              <a:chExt cx="394853" cy="850855"/>
            </a:xfrm>
          </p:grpSpPr>
          <p:sp>
            <p:nvSpPr>
              <p:cNvPr id="190" name="Rectangle 189">
                <a:extLst>
                  <a:ext uri="{FF2B5EF4-FFF2-40B4-BE49-F238E27FC236}">
                    <a16:creationId xmlns:a16="http://schemas.microsoft.com/office/drawing/2014/main" id="{3BA7ED64-0F38-C9AA-CF38-DF060CAB8FA4}"/>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91" name="Straight Connector 190">
                <a:extLst>
                  <a:ext uri="{FF2B5EF4-FFF2-40B4-BE49-F238E27FC236}">
                    <a16:creationId xmlns:a16="http://schemas.microsoft.com/office/drawing/2014/main" id="{543B78DF-C3B5-F858-EE6A-0CB32A281CEA}"/>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139" name="Group 138">
              <a:extLst>
                <a:ext uri="{FF2B5EF4-FFF2-40B4-BE49-F238E27FC236}">
                  <a16:creationId xmlns:a16="http://schemas.microsoft.com/office/drawing/2014/main" id="{C00E8364-7E2C-2D3D-B07F-A421168DA557}"/>
                </a:ext>
              </a:extLst>
            </p:cNvPr>
            <p:cNvGrpSpPr>
              <a:grpSpLocks noChangeAspect="1"/>
            </p:cNvGrpSpPr>
            <p:nvPr/>
          </p:nvGrpSpPr>
          <p:grpSpPr>
            <a:xfrm flipV="1">
              <a:off x="6732658" y="2296749"/>
              <a:ext cx="207578" cy="207406"/>
              <a:chOff x="1447166" y="1649508"/>
              <a:chExt cx="541880" cy="541880"/>
            </a:xfrm>
          </p:grpSpPr>
          <p:sp>
            <p:nvSpPr>
              <p:cNvPr id="188" name="Oval 187">
                <a:extLst>
                  <a:ext uri="{FF2B5EF4-FFF2-40B4-BE49-F238E27FC236}">
                    <a16:creationId xmlns:a16="http://schemas.microsoft.com/office/drawing/2014/main" id="{53EC6ED4-E9D3-1D6B-C5B2-D2FE5D8417AB}"/>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89" name="Chevron 188">
                <a:extLst>
                  <a:ext uri="{FF2B5EF4-FFF2-40B4-BE49-F238E27FC236}">
                    <a16:creationId xmlns:a16="http://schemas.microsoft.com/office/drawing/2014/main" id="{F37395B7-E652-DA4A-B1A8-884FEFF42C09}"/>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40" name="Text Placeholder 4">
              <a:extLst>
                <a:ext uri="{FF2B5EF4-FFF2-40B4-BE49-F238E27FC236}">
                  <a16:creationId xmlns:a16="http://schemas.microsoft.com/office/drawing/2014/main" id="{81901CDD-0969-7B2F-34CA-0130A73CACD6}"/>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141" name="Rectangle 140">
              <a:extLst>
                <a:ext uri="{FF2B5EF4-FFF2-40B4-BE49-F238E27FC236}">
                  <a16:creationId xmlns:a16="http://schemas.microsoft.com/office/drawing/2014/main" id="{A9A1EC0E-16A9-17EF-5767-275BF01D0FA9}"/>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2" name="Straight Connector 141">
              <a:extLst>
                <a:ext uri="{FF2B5EF4-FFF2-40B4-BE49-F238E27FC236}">
                  <a16:creationId xmlns:a16="http://schemas.microsoft.com/office/drawing/2014/main" id="{18F94871-E761-9528-6771-E5272C81319A}"/>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143" name="Oval 142">
              <a:extLst>
                <a:ext uri="{FF2B5EF4-FFF2-40B4-BE49-F238E27FC236}">
                  <a16:creationId xmlns:a16="http://schemas.microsoft.com/office/drawing/2014/main" id="{EABBAAD5-9AFB-EDFF-E803-0D23F47DCDB1}"/>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4" name="Chevron 143">
              <a:extLst>
                <a:ext uri="{FF2B5EF4-FFF2-40B4-BE49-F238E27FC236}">
                  <a16:creationId xmlns:a16="http://schemas.microsoft.com/office/drawing/2014/main" id="{FD9D85CE-0F46-C8CD-D02C-2B4BFE2A429E}"/>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5" name="Rectangle 144">
              <a:extLst>
                <a:ext uri="{FF2B5EF4-FFF2-40B4-BE49-F238E27FC236}">
                  <a16:creationId xmlns:a16="http://schemas.microsoft.com/office/drawing/2014/main" id="{9095C119-4236-98ED-1919-FAC451D35627}"/>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46" name="Group 145">
              <a:extLst>
                <a:ext uri="{FF2B5EF4-FFF2-40B4-BE49-F238E27FC236}">
                  <a16:creationId xmlns:a16="http://schemas.microsoft.com/office/drawing/2014/main" id="{F8B8B244-7437-110A-4873-A2AC27002303}"/>
                </a:ext>
              </a:extLst>
            </p:cNvPr>
            <p:cNvGrpSpPr/>
            <p:nvPr/>
          </p:nvGrpSpPr>
          <p:grpSpPr>
            <a:xfrm>
              <a:off x="6597018" y="3893131"/>
              <a:ext cx="548096" cy="548640"/>
              <a:chOff x="8325809" y="3863151"/>
              <a:chExt cx="548096" cy="548640"/>
            </a:xfrm>
          </p:grpSpPr>
          <p:sp>
            <p:nvSpPr>
              <p:cNvPr id="186" name="Oval 185">
                <a:extLst>
                  <a:ext uri="{FF2B5EF4-FFF2-40B4-BE49-F238E27FC236}">
                    <a16:creationId xmlns:a16="http://schemas.microsoft.com/office/drawing/2014/main" id="{EE6AAD77-DCDB-872A-32D0-E6EDFDBB71AC}"/>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7" name="Freeform 24">
                <a:extLst>
                  <a:ext uri="{FF2B5EF4-FFF2-40B4-BE49-F238E27FC236}">
                    <a16:creationId xmlns:a16="http://schemas.microsoft.com/office/drawing/2014/main" id="{5CC308F3-1B33-D28C-9C6F-F26F006D04EA}"/>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147" name="Group 146">
              <a:extLst>
                <a:ext uri="{FF2B5EF4-FFF2-40B4-BE49-F238E27FC236}">
                  <a16:creationId xmlns:a16="http://schemas.microsoft.com/office/drawing/2014/main" id="{CE309598-D32E-6921-4FD5-58ED2745D148}"/>
                </a:ext>
              </a:extLst>
            </p:cNvPr>
            <p:cNvGrpSpPr/>
            <p:nvPr/>
          </p:nvGrpSpPr>
          <p:grpSpPr>
            <a:xfrm>
              <a:off x="178655" y="3893131"/>
              <a:ext cx="548096" cy="548640"/>
              <a:chOff x="178655" y="3863151"/>
              <a:chExt cx="548096" cy="548640"/>
            </a:xfrm>
          </p:grpSpPr>
          <p:sp>
            <p:nvSpPr>
              <p:cNvPr id="184" name="Oval 183">
                <a:extLst>
                  <a:ext uri="{FF2B5EF4-FFF2-40B4-BE49-F238E27FC236}">
                    <a16:creationId xmlns:a16="http://schemas.microsoft.com/office/drawing/2014/main" id="{0967EA5B-A27D-49C7-6756-A4A4BD036031}"/>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5" name="Freeform 218">
                <a:extLst>
                  <a:ext uri="{FF2B5EF4-FFF2-40B4-BE49-F238E27FC236}">
                    <a16:creationId xmlns:a16="http://schemas.microsoft.com/office/drawing/2014/main" id="{658931B4-D715-9C32-9A35-B1690242E7AF}"/>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148" name="TextBox 147">
              <a:extLst>
                <a:ext uri="{FF2B5EF4-FFF2-40B4-BE49-F238E27FC236}">
                  <a16:creationId xmlns:a16="http://schemas.microsoft.com/office/drawing/2014/main" id="{BA7A366E-9070-FCC2-44ED-5D58A41874E4}"/>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149" name="TextBox 148">
              <a:extLst>
                <a:ext uri="{FF2B5EF4-FFF2-40B4-BE49-F238E27FC236}">
                  <a16:creationId xmlns:a16="http://schemas.microsoft.com/office/drawing/2014/main" id="{357A7A98-D81C-826C-2414-6260E15F74BF}"/>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150" name="Group 149">
              <a:extLst>
                <a:ext uri="{FF2B5EF4-FFF2-40B4-BE49-F238E27FC236}">
                  <a16:creationId xmlns:a16="http://schemas.microsoft.com/office/drawing/2014/main" id="{961BB1CA-F69B-D7BE-5E43-1F63A1E9E132}"/>
                </a:ext>
              </a:extLst>
            </p:cNvPr>
            <p:cNvGrpSpPr>
              <a:grpSpLocks noChangeAspect="1"/>
            </p:cNvGrpSpPr>
            <p:nvPr/>
          </p:nvGrpSpPr>
          <p:grpSpPr>
            <a:xfrm>
              <a:off x="1715328" y="2579818"/>
              <a:ext cx="804672" cy="792329"/>
              <a:chOff x="493227" y="255527"/>
              <a:chExt cx="678569" cy="668160"/>
            </a:xfrm>
          </p:grpSpPr>
          <p:sp>
            <p:nvSpPr>
              <p:cNvPr id="181" name="Oval 180">
                <a:extLst>
                  <a:ext uri="{FF2B5EF4-FFF2-40B4-BE49-F238E27FC236}">
                    <a16:creationId xmlns:a16="http://schemas.microsoft.com/office/drawing/2014/main" id="{742554D2-A850-17D4-F330-C9EB75A1C327}"/>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2" name="Rectangle 181">
                <a:extLst>
                  <a:ext uri="{FF2B5EF4-FFF2-40B4-BE49-F238E27FC236}">
                    <a16:creationId xmlns:a16="http://schemas.microsoft.com/office/drawing/2014/main" id="{AC258976-E1B9-2193-F4D9-379CEA825AC3}"/>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83" name="Graphic 182">
                <a:extLst>
                  <a:ext uri="{FF2B5EF4-FFF2-40B4-BE49-F238E27FC236}">
                    <a16:creationId xmlns:a16="http://schemas.microsoft.com/office/drawing/2014/main" id="{1CEA11B8-94EF-A8FF-B4AD-EDC9211A2D7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151" name="Group 150">
              <a:extLst>
                <a:ext uri="{FF2B5EF4-FFF2-40B4-BE49-F238E27FC236}">
                  <a16:creationId xmlns:a16="http://schemas.microsoft.com/office/drawing/2014/main" id="{82290115-4F08-FFF3-9E9F-4EDD473EB17A}"/>
                </a:ext>
              </a:extLst>
            </p:cNvPr>
            <p:cNvGrpSpPr>
              <a:grpSpLocks noChangeAspect="1"/>
            </p:cNvGrpSpPr>
            <p:nvPr/>
          </p:nvGrpSpPr>
          <p:grpSpPr>
            <a:xfrm>
              <a:off x="6430148" y="2579818"/>
              <a:ext cx="804672" cy="792050"/>
              <a:chOff x="493227" y="255762"/>
              <a:chExt cx="678569" cy="667925"/>
            </a:xfrm>
          </p:grpSpPr>
          <p:grpSp>
            <p:nvGrpSpPr>
              <p:cNvPr id="177" name="Group 176">
                <a:extLst>
                  <a:ext uri="{FF2B5EF4-FFF2-40B4-BE49-F238E27FC236}">
                    <a16:creationId xmlns:a16="http://schemas.microsoft.com/office/drawing/2014/main" id="{D73F98F5-46FD-E4B0-C27D-8844A17EA7CF}"/>
                  </a:ext>
                </a:extLst>
              </p:cNvPr>
              <p:cNvGrpSpPr/>
              <p:nvPr userDrawn="1"/>
            </p:nvGrpSpPr>
            <p:grpSpPr>
              <a:xfrm>
                <a:off x="493227" y="255762"/>
                <a:ext cx="678569" cy="667925"/>
                <a:chOff x="532340" y="1415912"/>
                <a:chExt cx="820110" cy="807246"/>
              </a:xfrm>
            </p:grpSpPr>
            <p:sp>
              <p:nvSpPr>
                <p:cNvPr id="179" name="Oval 178">
                  <a:extLst>
                    <a:ext uri="{FF2B5EF4-FFF2-40B4-BE49-F238E27FC236}">
                      <a16:creationId xmlns:a16="http://schemas.microsoft.com/office/drawing/2014/main" id="{192C4896-B40A-B69C-BE48-3D3D8B0A9A70}"/>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0" name="Rectangle 179">
                  <a:extLst>
                    <a:ext uri="{FF2B5EF4-FFF2-40B4-BE49-F238E27FC236}">
                      <a16:creationId xmlns:a16="http://schemas.microsoft.com/office/drawing/2014/main" id="{B2F51BB0-364A-AFDD-5686-4B8C34EED8D2}"/>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178" name="Graphic 177">
                <a:extLst>
                  <a:ext uri="{FF2B5EF4-FFF2-40B4-BE49-F238E27FC236}">
                    <a16:creationId xmlns:a16="http://schemas.microsoft.com/office/drawing/2014/main" id="{215E30C6-2286-A542-C482-0D7589D18AE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152" name="Group 151">
              <a:extLst>
                <a:ext uri="{FF2B5EF4-FFF2-40B4-BE49-F238E27FC236}">
                  <a16:creationId xmlns:a16="http://schemas.microsoft.com/office/drawing/2014/main" id="{76CFEFAD-B56B-5DDF-AC94-FC187F1FC598}"/>
                </a:ext>
              </a:extLst>
            </p:cNvPr>
            <p:cNvGrpSpPr/>
            <p:nvPr/>
          </p:nvGrpSpPr>
          <p:grpSpPr>
            <a:xfrm>
              <a:off x="4072738" y="2579818"/>
              <a:ext cx="804672" cy="792050"/>
              <a:chOff x="4019256" y="5485171"/>
              <a:chExt cx="804672" cy="792050"/>
            </a:xfrm>
          </p:grpSpPr>
          <p:grpSp>
            <p:nvGrpSpPr>
              <p:cNvPr id="173" name="Group 172">
                <a:extLst>
                  <a:ext uri="{FF2B5EF4-FFF2-40B4-BE49-F238E27FC236}">
                    <a16:creationId xmlns:a16="http://schemas.microsoft.com/office/drawing/2014/main" id="{8F16D912-84DB-73F7-CEFF-8E586E70C564}"/>
                  </a:ext>
                </a:extLst>
              </p:cNvPr>
              <p:cNvGrpSpPr/>
              <p:nvPr userDrawn="1"/>
            </p:nvGrpSpPr>
            <p:grpSpPr>
              <a:xfrm>
                <a:off x="4019256" y="5485171"/>
                <a:ext cx="804672" cy="792050"/>
                <a:chOff x="532340" y="1415912"/>
                <a:chExt cx="820110" cy="807246"/>
              </a:xfrm>
            </p:grpSpPr>
            <p:sp>
              <p:nvSpPr>
                <p:cNvPr id="175" name="Oval 174">
                  <a:extLst>
                    <a:ext uri="{FF2B5EF4-FFF2-40B4-BE49-F238E27FC236}">
                      <a16:creationId xmlns:a16="http://schemas.microsoft.com/office/drawing/2014/main" id="{D763C29A-C1C2-1CE3-7600-B1388208EA16}"/>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6" name="Rectangle 175">
                  <a:extLst>
                    <a:ext uri="{FF2B5EF4-FFF2-40B4-BE49-F238E27FC236}">
                      <a16:creationId xmlns:a16="http://schemas.microsoft.com/office/drawing/2014/main" id="{2FF5E74B-5728-0A6B-3375-F9C3DA422D5C}"/>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74" name="Graphic 173">
                <a:extLst>
                  <a:ext uri="{FF2B5EF4-FFF2-40B4-BE49-F238E27FC236}">
                    <a16:creationId xmlns:a16="http://schemas.microsoft.com/office/drawing/2014/main" id="{CD7DEB7A-67E2-80A0-0411-44200EC2D5A1}"/>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153" name="Group 152">
              <a:extLst>
                <a:ext uri="{FF2B5EF4-FFF2-40B4-BE49-F238E27FC236}">
                  <a16:creationId xmlns:a16="http://schemas.microsoft.com/office/drawing/2014/main" id="{DBD47BEF-A233-A9BD-EDB3-054D6B237D18}"/>
                </a:ext>
              </a:extLst>
            </p:cNvPr>
            <p:cNvGrpSpPr>
              <a:grpSpLocks noChangeAspect="1"/>
            </p:cNvGrpSpPr>
            <p:nvPr userDrawn="1"/>
          </p:nvGrpSpPr>
          <p:grpSpPr>
            <a:xfrm>
              <a:off x="536623" y="1415912"/>
              <a:ext cx="804672" cy="792050"/>
              <a:chOff x="532340" y="1415912"/>
              <a:chExt cx="820110" cy="807246"/>
            </a:xfrm>
          </p:grpSpPr>
          <p:sp>
            <p:nvSpPr>
              <p:cNvPr id="170" name="Oval 169">
                <a:extLst>
                  <a:ext uri="{FF2B5EF4-FFF2-40B4-BE49-F238E27FC236}">
                    <a16:creationId xmlns:a16="http://schemas.microsoft.com/office/drawing/2014/main" id="{D2FFDD4C-E67C-E3F5-9055-EABC5423C287}"/>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71" name="Graphic 170">
                <a:extLst>
                  <a:ext uri="{FF2B5EF4-FFF2-40B4-BE49-F238E27FC236}">
                    <a16:creationId xmlns:a16="http://schemas.microsoft.com/office/drawing/2014/main" id="{A2A02559-539C-CEC3-B1DC-36359E269619}"/>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72" name="Rectangle 171">
                <a:extLst>
                  <a:ext uri="{FF2B5EF4-FFF2-40B4-BE49-F238E27FC236}">
                    <a16:creationId xmlns:a16="http://schemas.microsoft.com/office/drawing/2014/main" id="{36844666-28B6-1D63-82B5-FC04C21FD0FC}"/>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154" name="Group 153">
              <a:extLst>
                <a:ext uri="{FF2B5EF4-FFF2-40B4-BE49-F238E27FC236}">
                  <a16:creationId xmlns:a16="http://schemas.microsoft.com/office/drawing/2014/main" id="{82AF84C9-CCE6-1F42-F17F-85DEA17ED494}"/>
                </a:ext>
              </a:extLst>
            </p:cNvPr>
            <p:cNvGrpSpPr>
              <a:grpSpLocks noChangeAspect="1"/>
            </p:cNvGrpSpPr>
            <p:nvPr userDrawn="1"/>
          </p:nvGrpSpPr>
          <p:grpSpPr>
            <a:xfrm>
              <a:off x="7608854" y="1415912"/>
              <a:ext cx="804672" cy="792050"/>
              <a:chOff x="493227" y="255762"/>
              <a:chExt cx="678569" cy="667925"/>
            </a:xfrm>
          </p:grpSpPr>
          <p:grpSp>
            <p:nvGrpSpPr>
              <p:cNvPr id="166" name="Group 165">
                <a:extLst>
                  <a:ext uri="{FF2B5EF4-FFF2-40B4-BE49-F238E27FC236}">
                    <a16:creationId xmlns:a16="http://schemas.microsoft.com/office/drawing/2014/main" id="{D15CC50A-8584-2F9F-92F9-3A866043BDA3}"/>
                  </a:ext>
                </a:extLst>
              </p:cNvPr>
              <p:cNvGrpSpPr/>
              <p:nvPr userDrawn="1"/>
            </p:nvGrpSpPr>
            <p:grpSpPr>
              <a:xfrm>
                <a:off x="493227" y="255762"/>
                <a:ext cx="678569" cy="667925"/>
                <a:chOff x="532340" y="1415912"/>
                <a:chExt cx="820110" cy="807246"/>
              </a:xfrm>
            </p:grpSpPr>
            <p:sp>
              <p:nvSpPr>
                <p:cNvPr id="168" name="Oval 167">
                  <a:extLst>
                    <a:ext uri="{FF2B5EF4-FFF2-40B4-BE49-F238E27FC236}">
                      <a16:creationId xmlns:a16="http://schemas.microsoft.com/office/drawing/2014/main" id="{13B34F27-877C-C79E-A44F-44DE6CDBBCA4}"/>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9" name="Rectangle 168">
                  <a:extLst>
                    <a:ext uri="{FF2B5EF4-FFF2-40B4-BE49-F238E27FC236}">
                      <a16:creationId xmlns:a16="http://schemas.microsoft.com/office/drawing/2014/main" id="{BC2818C9-6F0B-65AD-00A9-7DC725C436C0}"/>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167" name="Graphic 166">
                <a:extLst>
                  <a:ext uri="{FF2B5EF4-FFF2-40B4-BE49-F238E27FC236}">
                    <a16:creationId xmlns:a16="http://schemas.microsoft.com/office/drawing/2014/main" id="{132EDD94-1B14-7FAB-7796-73348ACC4FE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155" name="Group 154">
              <a:extLst>
                <a:ext uri="{FF2B5EF4-FFF2-40B4-BE49-F238E27FC236}">
                  <a16:creationId xmlns:a16="http://schemas.microsoft.com/office/drawing/2014/main" id="{F031AEC1-24B0-C453-BE82-06B24797ADDA}"/>
                </a:ext>
              </a:extLst>
            </p:cNvPr>
            <p:cNvGrpSpPr>
              <a:grpSpLocks noChangeAspect="1"/>
            </p:cNvGrpSpPr>
            <p:nvPr userDrawn="1"/>
          </p:nvGrpSpPr>
          <p:grpSpPr>
            <a:xfrm>
              <a:off x="2894033" y="1415912"/>
              <a:ext cx="804672" cy="792329"/>
              <a:chOff x="493227" y="255527"/>
              <a:chExt cx="678569" cy="668160"/>
            </a:xfrm>
          </p:grpSpPr>
          <p:grpSp>
            <p:nvGrpSpPr>
              <p:cNvPr id="162" name="Group 161">
                <a:extLst>
                  <a:ext uri="{FF2B5EF4-FFF2-40B4-BE49-F238E27FC236}">
                    <a16:creationId xmlns:a16="http://schemas.microsoft.com/office/drawing/2014/main" id="{6097F6F6-72A8-3909-C995-4CF119A96D9D}"/>
                  </a:ext>
                </a:extLst>
              </p:cNvPr>
              <p:cNvGrpSpPr/>
              <p:nvPr userDrawn="1"/>
            </p:nvGrpSpPr>
            <p:grpSpPr>
              <a:xfrm>
                <a:off x="493227" y="255762"/>
                <a:ext cx="678569" cy="667925"/>
                <a:chOff x="532340" y="1415912"/>
                <a:chExt cx="820110" cy="807246"/>
              </a:xfrm>
            </p:grpSpPr>
            <p:sp>
              <p:nvSpPr>
                <p:cNvPr id="164" name="Oval 163">
                  <a:extLst>
                    <a:ext uri="{FF2B5EF4-FFF2-40B4-BE49-F238E27FC236}">
                      <a16:creationId xmlns:a16="http://schemas.microsoft.com/office/drawing/2014/main" id="{C4B717E7-9A16-0423-AF45-9F5002499EFA}"/>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5" name="Rectangle 164">
                  <a:extLst>
                    <a:ext uri="{FF2B5EF4-FFF2-40B4-BE49-F238E27FC236}">
                      <a16:creationId xmlns:a16="http://schemas.microsoft.com/office/drawing/2014/main" id="{AC6A904D-7FCC-0D1A-12D4-FA5D27BC97CF}"/>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63" name="Graphic 162">
                <a:extLst>
                  <a:ext uri="{FF2B5EF4-FFF2-40B4-BE49-F238E27FC236}">
                    <a16:creationId xmlns:a16="http://schemas.microsoft.com/office/drawing/2014/main" id="{DDB7E079-AB2C-2C9F-572E-E0E45D5C3583}"/>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156" name="Group 155">
              <a:extLst>
                <a:ext uri="{FF2B5EF4-FFF2-40B4-BE49-F238E27FC236}">
                  <a16:creationId xmlns:a16="http://schemas.microsoft.com/office/drawing/2014/main" id="{AD1440A6-EC9D-1E3D-7E36-8031623DA7E5}"/>
                </a:ext>
              </a:extLst>
            </p:cNvPr>
            <p:cNvGrpSpPr>
              <a:grpSpLocks noChangeAspect="1"/>
            </p:cNvGrpSpPr>
            <p:nvPr userDrawn="1"/>
          </p:nvGrpSpPr>
          <p:grpSpPr>
            <a:xfrm>
              <a:off x="5251443" y="1415912"/>
              <a:ext cx="804672" cy="799859"/>
              <a:chOff x="493227" y="249177"/>
              <a:chExt cx="678569" cy="674510"/>
            </a:xfrm>
          </p:grpSpPr>
          <p:grpSp>
            <p:nvGrpSpPr>
              <p:cNvPr id="158" name="Group 157">
                <a:extLst>
                  <a:ext uri="{FF2B5EF4-FFF2-40B4-BE49-F238E27FC236}">
                    <a16:creationId xmlns:a16="http://schemas.microsoft.com/office/drawing/2014/main" id="{D35E00A2-BCF0-F57A-5D48-42DA2B392AF9}"/>
                  </a:ext>
                </a:extLst>
              </p:cNvPr>
              <p:cNvGrpSpPr/>
              <p:nvPr userDrawn="1"/>
            </p:nvGrpSpPr>
            <p:grpSpPr>
              <a:xfrm>
                <a:off x="493227" y="255762"/>
                <a:ext cx="678569" cy="667925"/>
                <a:chOff x="532340" y="1415912"/>
                <a:chExt cx="820110" cy="807246"/>
              </a:xfrm>
            </p:grpSpPr>
            <p:sp>
              <p:nvSpPr>
                <p:cNvPr id="160" name="Oval 159">
                  <a:extLst>
                    <a:ext uri="{FF2B5EF4-FFF2-40B4-BE49-F238E27FC236}">
                      <a16:creationId xmlns:a16="http://schemas.microsoft.com/office/drawing/2014/main" id="{FFB84322-CC88-B725-643B-DE2F712A25DA}"/>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1" name="Rectangle 160">
                  <a:extLst>
                    <a:ext uri="{FF2B5EF4-FFF2-40B4-BE49-F238E27FC236}">
                      <a16:creationId xmlns:a16="http://schemas.microsoft.com/office/drawing/2014/main" id="{3B6AE47A-30F0-0925-C68C-997E7EE30A18}"/>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59" name="Graphic 158">
                <a:extLst>
                  <a:ext uri="{FF2B5EF4-FFF2-40B4-BE49-F238E27FC236}">
                    <a16:creationId xmlns:a16="http://schemas.microsoft.com/office/drawing/2014/main" id="{4279046D-5146-721D-9320-395F6F7AE572}"/>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157" name="Rectangle 156">
              <a:extLst>
                <a:ext uri="{FF2B5EF4-FFF2-40B4-BE49-F238E27FC236}">
                  <a16:creationId xmlns:a16="http://schemas.microsoft.com/office/drawing/2014/main" id="{013535AB-3412-CAE5-15B5-127D7725EE32}"/>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ounded Rectangle 7">
            <a:extLst>
              <a:ext uri="{FF2B5EF4-FFF2-40B4-BE49-F238E27FC236}">
                <a16:creationId xmlns:a16="http://schemas.microsoft.com/office/drawing/2014/main" id="{34D952B5-B454-F141-BE13-E9C10FE63B8E}"/>
              </a:ext>
            </a:extLst>
          </p:cNvPr>
          <p:cNvSpPr/>
          <p:nvPr userDrawn="1"/>
        </p:nvSpPr>
        <p:spPr>
          <a:xfrm>
            <a:off x="365445" y="189215"/>
            <a:ext cx="8413110" cy="11867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B99837FD-EA02-D94E-AA04-BDD4C9FE4C40}"/>
              </a:ext>
            </a:extLst>
          </p:cNvPr>
          <p:cNvSpPr/>
          <p:nvPr userDrawn="1"/>
        </p:nvSpPr>
        <p:spPr>
          <a:xfrm>
            <a:off x="365445" y="994552"/>
            <a:ext cx="8412795" cy="3898178"/>
          </a:xfrm>
          <a:custGeom>
            <a:avLst/>
            <a:gdLst>
              <a:gd name="connsiteX0" fmla="*/ 0 w 8412795"/>
              <a:gd name="connsiteY0" fmla="*/ 0 h 3904546"/>
              <a:gd name="connsiteX1" fmla="*/ 115496 w 8412795"/>
              <a:gd name="connsiteY1" fmla="*/ 0 h 3904546"/>
              <a:gd name="connsiteX2" fmla="*/ 8296984 w 8412795"/>
              <a:gd name="connsiteY2" fmla="*/ 0 h 3904546"/>
              <a:gd name="connsiteX3" fmla="*/ 8412795 w 8412795"/>
              <a:gd name="connsiteY3" fmla="*/ 0 h 3904546"/>
              <a:gd name="connsiteX4" fmla="*/ 8412795 w 8412795"/>
              <a:gd name="connsiteY4" fmla="*/ 450558 h 3904546"/>
              <a:gd name="connsiteX5" fmla="*/ 8412480 w 8412795"/>
              <a:gd name="connsiteY5" fmla="*/ 450558 h 3904546"/>
              <a:gd name="connsiteX6" fmla="*/ 8412480 w 8412795"/>
              <a:gd name="connsiteY6" fmla="*/ 3789050 h 3904546"/>
              <a:gd name="connsiteX7" fmla="*/ 8296984 w 8412795"/>
              <a:gd name="connsiteY7" fmla="*/ 3904546 h 3904546"/>
              <a:gd name="connsiteX8" fmla="*/ 115496 w 8412795"/>
              <a:gd name="connsiteY8" fmla="*/ 3904546 h 3904546"/>
              <a:gd name="connsiteX9" fmla="*/ 0 w 8412795"/>
              <a:gd name="connsiteY9" fmla="*/ 3789050 h 3904546"/>
              <a:gd name="connsiteX10" fmla="*/ 0 w 8412795"/>
              <a:gd name="connsiteY10" fmla="*/ 450558 h 3904546"/>
              <a:gd name="connsiteX11" fmla="*/ 0 w 8412795"/>
              <a:gd name="connsiteY11" fmla="*/ 115496 h 39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2795" h="3904546">
                <a:moveTo>
                  <a:pt x="0" y="0"/>
                </a:moveTo>
                <a:lnTo>
                  <a:pt x="115496" y="0"/>
                </a:lnTo>
                <a:lnTo>
                  <a:pt x="8296984" y="0"/>
                </a:lnTo>
                <a:lnTo>
                  <a:pt x="8412795" y="0"/>
                </a:lnTo>
                <a:lnTo>
                  <a:pt x="8412795" y="450558"/>
                </a:lnTo>
                <a:lnTo>
                  <a:pt x="8412480" y="450558"/>
                </a:lnTo>
                <a:lnTo>
                  <a:pt x="8412480" y="3789050"/>
                </a:lnTo>
                <a:cubicBezTo>
                  <a:pt x="8412480" y="3852837"/>
                  <a:pt x="8360771" y="3904546"/>
                  <a:pt x="8296984" y="3904546"/>
                </a:cubicBezTo>
                <a:lnTo>
                  <a:pt x="115496" y="3904546"/>
                </a:lnTo>
                <a:cubicBezTo>
                  <a:pt x="51709" y="3904546"/>
                  <a:pt x="0" y="3852837"/>
                  <a:pt x="0" y="3789050"/>
                </a:cubicBezTo>
                <a:lnTo>
                  <a:pt x="0" y="450558"/>
                </a:lnTo>
                <a:lnTo>
                  <a:pt x="0" y="115496"/>
                </a:lnTo>
                <a:close/>
              </a:path>
            </a:pathLst>
          </a:custGeom>
          <a:gradFill>
            <a:gsLst>
              <a:gs pos="50000">
                <a:schemeClr val="bg1"/>
              </a:gs>
              <a:gs pos="100000">
                <a:schemeClr val="bg1">
                  <a:lumMod val="95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7" name="Group 6">
            <a:extLst>
              <a:ext uri="{FF2B5EF4-FFF2-40B4-BE49-F238E27FC236}">
                <a16:creationId xmlns:a16="http://schemas.microsoft.com/office/drawing/2014/main" id="{A37D83A8-5339-5DF8-7EF2-3FD0EEC4DC6C}"/>
              </a:ext>
            </a:extLst>
          </p:cNvPr>
          <p:cNvGrpSpPr/>
          <p:nvPr userDrawn="1"/>
        </p:nvGrpSpPr>
        <p:grpSpPr>
          <a:xfrm>
            <a:off x="367575" y="993866"/>
            <a:ext cx="8402351" cy="638013"/>
            <a:chOff x="375889" y="993866"/>
            <a:chExt cx="8263432" cy="638013"/>
          </a:xfrm>
        </p:grpSpPr>
        <p:sp>
          <p:nvSpPr>
            <p:cNvPr id="9" name="Freeform 23">
              <a:extLst>
                <a:ext uri="{FF2B5EF4-FFF2-40B4-BE49-F238E27FC236}">
                  <a16:creationId xmlns:a16="http://schemas.microsoft.com/office/drawing/2014/main" id="{DA495220-20D2-E24D-A51C-98646C09669A}"/>
                </a:ext>
              </a:extLst>
            </p:cNvPr>
            <p:cNvSpPr/>
            <p:nvPr/>
          </p:nvSpPr>
          <p:spPr>
            <a:xfrm>
              <a:off x="5328774"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0" name="Freeform 24">
              <a:extLst>
                <a:ext uri="{FF2B5EF4-FFF2-40B4-BE49-F238E27FC236}">
                  <a16:creationId xmlns:a16="http://schemas.microsoft.com/office/drawing/2014/main" id="{2CCCACE5-2512-C442-DC00-827C251B89B2}"/>
                </a:ext>
              </a:extLst>
            </p:cNvPr>
            <p:cNvSpPr/>
            <p:nvPr/>
          </p:nvSpPr>
          <p:spPr>
            <a:xfrm>
              <a:off x="698738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2" name="Freeform 31">
              <a:extLst>
                <a:ext uri="{FF2B5EF4-FFF2-40B4-BE49-F238E27FC236}">
                  <a16:creationId xmlns:a16="http://schemas.microsoft.com/office/drawing/2014/main" id="{0DDF3830-D12A-3208-278D-282919CD589A}"/>
                </a:ext>
              </a:extLst>
            </p:cNvPr>
            <p:cNvSpPr/>
            <p:nvPr/>
          </p:nvSpPr>
          <p:spPr>
            <a:xfrm>
              <a:off x="201674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8" name="Freeform 34">
              <a:extLst>
                <a:ext uri="{FF2B5EF4-FFF2-40B4-BE49-F238E27FC236}">
                  <a16:creationId xmlns:a16="http://schemas.microsoft.com/office/drawing/2014/main" id="{AAEBDE56-7127-905A-202A-2F11AAA12514}"/>
                </a:ext>
              </a:extLst>
            </p:cNvPr>
            <p:cNvSpPr/>
            <p:nvPr/>
          </p:nvSpPr>
          <p:spPr>
            <a:xfrm>
              <a:off x="3667170"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b="1" dirty="0">
                <a:solidFill>
                  <a:schemeClr val="bg1"/>
                </a:solidFill>
              </a:endParaRPr>
            </a:p>
          </p:txBody>
        </p:sp>
        <p:sp>
          <p:nvSpPr>
            <p:cNvPr id="19" name="Freeform 27">
              <a:extLst>
                <a:ext uri="{FF2B5EF4-FFF2-40B4-BE49-F238E27FC236}">
                  <a16:creationId xmlns:a16="http://schemas.microsoft.com/office/drawing/2014/main" id="{93FC49E3-74F2-9F37-5D71-931C52CB169D}"/>
                </a:ext>
              </a:extLst>
            </p:cNvPr>
            <p:cNvSpPr/>
            <p:nvPr/>
          </p:nvSpPr>
          <p:spPr>
            <a:xfrm>
              <a:off x="375889"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dirty="0">
                <a:solidFill>
                  <a:schemeClr val="bg1"/>
                </a:solidFill>
              </a:endParaRPr>
            </a:p>
          </p:txBody>
        </p:sp>
      </p:grpSp>
      <p:sp>
        <p:nvSpPr>
          <p:cNvPr id="26" name="Rounded Rectangle 25">
            <a:extLst>
              <a:ext uri="{FF2B5EF4-FFF2-40B4-BE49-F238E27FC236}">
                <a16:creationId xmlns:a16="http://schemas.microsoft.com/office/drawing/2014/main" id="{EABEB288-9974-281D-F221-7D1281F7B43E}"/>
              </a:ext>
            </a:extLst>
          </p:cNvPr>
          <p:cNvSpPr/>
          <p:nvPr userDrawn="1"/>
        </p:nvSpPr>
        <p:spPr>
          <a:xfrm>
            <a:off x="7652414" y="420767"/>
            <a:ext cx="989509"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HOME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8" name="Content Placeholder 2">
            <a:extLst>
              <a:ext uri="{FF2B5EF4-FFF2-40B4-BE49-F238E27FC236}">
                <a16:creationId xmlns:a16="http://schemas.microsoft.com/office/drawing/2014/main" id="{86B5FF60-B80F-801D-6013-3555DCDDEA44}"/>
              </a:ext>
            </a:extLst>
          </p:cNvPr>
          <p:cNvSpPr>
            <a:spLocks noGrp="1"/>
          </p:cNvSpPr>
          <p:nvPr>
            <p:ph idx="13" hasCustomPrompt="1"/>
          </p:nvPr>
        </p:nvSpPr>
        <p:spPr>
          <a:xfrm>
            <a:off x="614723" y="1851852"/>
            <a:ext cx="7870057" cy="2843973"/>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a:t>
            </a:r>
            <a:r>
              <a:rPr lang="en-US" noProof="0" err="1"/>
              <a:t>pts</a:t>
            </a:r>
            <a:endParaRPr lang="en-US" noProof="0"/>
          </a:p>
        </p:txBody>
      </p:sp>
      <p:grpSp>
        <p:nvGrpSpPr>
          <p:cNvPr id="30" name="Group 29">
            <a:extLst>
              <a:ext uri="{FF2B5EF4-FFF2-40B4-BE49-F238E27FC236}">
                <a16:creationId xmlns:a16="http://schemas.microsoft.com/office/drawing/2014/main" id="{0A3A5C14-FC07-8558-A02A-1067A0602E3F}"/>
              </a:ext>
            </a:extLst>
          </p:cNvPr>
          <p:cNvGrpSpPr/>
          <p:nvPr userDrawn="1"/>
        </p:nvGrpSpPr>
        <p:grpSpPr>
          <a:xfrm>
            <a:off x="7749220" y="503807"/>
            <a:ext cx="200269" cy="200269"/>
            <a:chOff x="4192437" y="4163683"/>
            <a:chExt cx="258792" cy="258792"/>
          </a:xfrm>
          <a:effectLst>
            <a:outerShdw blurRad="50800" dist="38100" dir="2700000" algn="tl" rotWithShape="0">
              <a:prstClr val="black">
                <a:alpha val="30956"/>
              </a:prstClr>
            </a:outerShdw>
          </a:effectLst>
        </p:grpSpPr>
        <p:sp>
          <p:nvSpPr>
            <p:cNvPr id="32" name="Oval 31">
              <a:extLst>
                <a:ext uri="{FF2B5EF4-FFF2-40B4-BE49-F238E27FC236}">
                  <a16:creationId xmlns:a16="http://schemas.microsoft.com/office/drawing/2014/main" id="{D70521DA-8F9D-98E2-B528-E3269704C64D}"/>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17B0720D-7C7D-4533-5E5C-73E72054B790}"/>
                </a:ext>
              </a:extLst>
            </p:cNvPr>
            <p:cNvGrpSpPr/>
            <p:nvPr/>
          </p:nvGrpSpPr>
          <p:grpSpPr>
            <a:xfrm>
              <a:off x="4247730" y="4218976"/>
              <a:ext cx="148207" cy="148207"/>
              <a:chOff x="3545686" y="2398143"/>
              <a:chExt cx="333555" cy="333555"/>
            </a:xfrm>
          </p:grpSpPr>
          <p:cxnSp>
            <p:nvCxnSpPr>
              <p:cNvPr id="58" name="Straight Connector 57">
                <a:extLst>
                  <a:ext uri="{FF2B5EF4-FFF2-40B4-BE49-F238E27FC236}">
                    <a16:creationId xmlns:a16="http://schemas.microsoft.com/office/drawing/2014/main" id="{22F5BD29-BC37-E02C-DA65-62988AAB5F5B}"/>
                  </a:ext>
                </a:extLst>
              </p:cNvPr>
              <p:cNvCxnSpPr>
                <a:cxnSpLocks/>
              </p:cNvCxnSpPr>
              <p:nvPr/>
            </p:nvCxnSpPr>
            <p:spPr>
              <a:xfrm>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C4F65220-1A29-D49B-3F1A-37E60C132356}"/>
                  </a:ext>
                </a:extLst>
              </p:cNvPr>
              <p:cNvCxnSpPr>
                <a:cxnSpLocks/>
              </p:cNvCxnSpPr>
              <p:nvPr/>
            </p:nvCxnSpPr>
            <p:spPr>
              <a:xfrm rot="5400000">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E1F4F960-ED7B-32AF-09CE-47957026E837}"/>
              </a:ext>
            </a:extLst>
          </p:cNvPr>
          <p:cNvSpPr>
            <a:spLocks noGrp="1"/>
          </p:cNvSpPr>
          <p:nvPr>
            <p:ph type="title" hasCustomPrompt="1"/>
          </p:nvPr>
        </p:nvSpPr>
        <p:spPr>
          <a:xfrm>
            <a:off x="1237476" y="404228"/>
            <a:ext cx="6269825" cy="387798"/>
          </a:xfrm>
        </p:spPr>
        <p:txBody>
          <a:bodyPr/>
          <a:lstStyle>
            <a:lvl1pPr>
              <a:defRPr>
                <a:solidFill>
                  <a:schemeClr val="bg1"/>
                </a:solidFill>
              </a:defRPr>
            </a:lvl1pPr>
          </a:lstStyle>
          <a:p>
            <a:r>
              <a:rPr lang="en-US" noProof="0"/>
              <a:t>Text slide – 1 column, 28 pts</a:t>
            </a:r>
            <a:endParaRPr lang="en-US"/>
          </a:p>
        </p:txBody>
      </p:sp>
      <p:grpSp>
        <p:nvGrpSpPr>
          <p:cNvPr id="17" name="Group 16">
            <a:extLst>
              <a:ext uri="{FF2B5EF4-FFF2-40B4-BE49-F238E27FC236}">
                <a16:creationId xmlns:a16="http://schemas.microsoft.com/office/drawing/2014/main" id="{840897CC-A61D-F183-02FD-F483352BA5CB}"/>
              </a:ext>
            </a:extLst>
          </p:cNvPr>
          <p:cNvGrpSpPr/>
          <p:nvPr userDrawn="1"/>
        </p:nvGrpSpPr>
        <p:grpSpPr>
          <a:xfrm>
            <a:off x="493227" y="255762"/>
            <a:ext cx="678569" cy="667925"/>
            <a:chOff x="532340" y="1415912"/>
            <a:chExt cx="820110" cy="807246"/>
          </a:xfrm>
        </p:grpSpPr>
        <p:sp>
          <p:nvSpPr>
            <p:cNvPr id="114" name="Oval 113">
              <a:extLst>
                <a:ext uri="{FF2B5EF4-FFF2-40B4-BE49-F238E27FC236}">
                  <a16:creationId xmlns:a16="http://schemas.microsoft.com/office/drawing/2014/main" id="{0ECC5B25-3F97-FD5C-F311-85E3AF56B646}"/>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15" name="Graphic 114">
              <a:extLst>
                <a:ext uri="{FF2B5EF4-FFF2-40B4-BE49-F238E27FC236}">
                  <a16:creationId xmlns:a16="http://schemas.microsoft.com/office/drawing/2014/main" id="{496A2552-DD01-F445-24D2-BB2C730162E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16" name="Rectangle 115">
              <a:extLst>
                <a:ext uri="{FF2B5EF4-FFF2-40B4-BE49-F238E27FC236}">
                  <a16:creationId xmlns:a16="http://schemas.microsoft.com/office/drawing/2014/main" id="{D159186D-3A06-4939-64C1-0809E41DFFBB}"/>
                </a:ext>
              </a:extLst>
            </p:cNvPr>
            <p:cNvSpPr/>
            <p:nvPr/>
          </p:nvSpPr>
          <p:spPr>
            <a:xfrm>
              <a:off x="532340" y="1776669"/>
              <a:ext cx="820110" cy="270690"/>
            </a:xfrm>
            <a:prstGeom prst="rect">
              <a:avLst/>
            </a:prstGeom>
            <a:effectLst/>
          </p:spPr>
          <p:txBody>
            <a:bodyPr wrap="square" lIns="0" tIns="0" rIns="0" anchor="ctr">
              <a:spAutoFit/>
            </a:bodyPr>
            <a:lstStyle/>
            <a:p>
              <a:pPr algn="ctr" eaLnBrk="0" hangingPunct="0">
                <a:lnSpc>
                  <a:spcPts val="1600"/>
                </a:lnSpc>
                <a:buSzPct val="90000"/>
              </a:pPr>
              <a:r>
                <a:rPr lang="en-US" sz="90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sp>
        <p:nvSpPr>
          <p:cNvPr id="23" name="Footer Placeholder 4">
            <a:extLst>
              <a:ext uri="{FF2B5EF4-FFF2-40B4-BE49-F238E27FC236}">
                <a16:creationId xmlns:a16="http://schemas.microsoft.com/office/drawing/2014/main" id="{640E1677-1E68-8537-89DD-87F8D2783D87}"/>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607447458"/>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Raisin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E0B3876-C0C1-9035-FC25-1B488E0CD652}"/>
              </a:ext>
            </a:extLst>
          </p:cNvPr>
          <p:cNvGrpSpPr/>
          <p:nvPr userDrawn="1"/>
        </p:nvGrpSpPr>
        <p:grpSpPr>
          <a:xfrm>
            <a:off x="0" y="0"/>
            <a:ext cx="9144000" cy="5143500"/>
            <a:chOff x="0" y="0"/>
            <a:chExt cx="9144000" cy="5143500"/>
          </a:xfrm>
        </p:grpSpPr>
        <p:sp>
          <p:nvSpPr>
            <p:cNvPr id="4" name="Rounded Rectangle 3">
              <a:extLst>
                <a:ext uri="{FF2B5EF4-FFF2-40B4-BE49-F238E27FC236}">
                  <a16:creationId xmlns:a16="http://schemas.microsoft.com/office/drawing/2014/main" id="{6C96EA37-DB97-4E2F-CE1A-E45273177B3F}"/>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5" name="Straight Connector 4">
              <a:extLst>
                <a:ext uri="{FF2B5EF4-FFF2-40B4-BE49-F238E27FC236}">
                  <a16:creationId xmlns:a16="http://schemas.microsoft.com/office/drawing/2014/main" id="{4EF86FEC-6E2B-E529-E8C2-959C7EE60C51}"/>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6" name="Text Placeholder 4">
              <a:extLst>
                <a:ext uri="{FF2B5EF4-FFF2-40B4-BE49-F238E27FC236}">
                  <a16:creationId xmlns:a16="http://schemas.microsoft.com/office/drawing/2014/main" id="{038E7DC5-3DDB-68BF-5B99-8CA056DBB3F8}"/>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13" name="Rectangle 12">
              <a:extLst>
                <a:ext uri="{FF2B5EF4-FFF2-40B4-BE49-F238E27FC236}">
                  <a16:creationId xmlns:a16="http://schemas.microsoft.com/office/drawing/2014/main" id="{079121B8-7D23-C424-1A2C-105621EEEB35}"/>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 name="Straight Connector 13">
              <a:extLst>
                <a:ext uri="{FF2B5EF4-FFF2-40B4-BE49-F238E27FC236}">
                  <a16:creationId xmlns:a16="http://schemas.microsoft.com/office/drawing/2014/main" id="{05BFAC9C-9E67-C93A-32ED-0FC172F70101}"/>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15" name="Oval 14">
              <a:extLst>
                <a:ext uri="{FF2B5EF4-FFF2-40B4-BE49-F238E27FC236}">
                  <a16:creationId xmlns:a16="http://schemas.microsoft.com/office/drawing/2014/main" id="{0BE273A7-CDE4-7F7E-53D4-B892C8FB01B8}"/>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6" name="Chevron 15">
              <a:extLst>
                <a:ext uri="{FF2B5EF4-FFF2-40B4-BE49-F238E27FC236}">
                  <a16:creationId xmlns:a16="http://schemas.microsoft.com/office/drawing/2014/main" id="{6FE602A8-A146-C8C0-67AA-93B3B113507E}"/>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24" name="Text Placeholder 4">
              <a:extLst>
                <a:ext uri="{FF2B5EF4-FFF2-40B4-BE49-F238E27FC236}">
                  <a16:creationId xmlns:a16="http://schemas.microsoft.com/office/drawing/2014/main" id="{9464C07C-9C5D-9BA1-5308-88E17E10E797}"/>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117" name="Rectangle 116">
              <a:extLst>
                <a:ext uri="{FF2B5EF4-FFF2-40B4-BE49-F238E27FC236}">
                  <a16:creationId xmlns:a16="http://schemas.microsoft.com/office/drawing/2014/main" id="{E6FA41CA-644B-C77E-E8AC-DCE005B624FB}"/>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8" name="Straight Connector 117">
              <a:extLst>
                <a:ext uri="{FF2B5EF4-FFF2-40B4-BE49-F238E27FC236}">
                  <a16:creationId xmlns:a16="http://schemas.microsoft.com/office/drawing/2014/main" id="{C145301B-671C-31B7-60B2-E9C775AD272A}"/>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119" name="Oval 118">
              <a:extLst>
                <a:ext uri="{FF2B5EF4-FFF2-40B4-BE49-F238E27FC236}">
                  <a16:creationId xmlns:a16="http://schemas.microsoft.com/office/drawing/2014/main" id="{5743D40D-5B4C-B90C-CB91-DC813538DE90}"/>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0" name="Chevron 119">
              <a:extLst>
                <a:ext uri="{FF2B5EF4-FFF2-40B4-BE49-F238E27FC236}">
                  <a16:creationId xmlns:a16="http://schemas.microsoft.com/office/drawing/2014/main" id="{697CE2AC-4984-A483-50A0-A6B9483E57F7}"/>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1" name="Text Placeholder 4">
              <a:extLst>
                <a:ext uri="{FF2B5EF4-FFF2-40B4-BE49-F238E27FC236}">
                  <a16:creationId xmlns:a16="http://schemas.microsoft.com/office/drawing/2014/main" id="{45F462AA-02BC-538F-95D4-210E45BF1576}"/>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122" name="Rectangle 121">
              <a:extLst>
                <a:ext uri="{FF2B5EF4-FFF2-40B4-BE49-F238E27FC236}">
                  <a16:creationId xmlns:a16="http://schemas.microsoft.com/office/drawing/2014/main" id="{8E976CED-2B30-C6A3-DE1F-55C46C4ED2C9}"/>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3" name="Straight Connector 122">
              <a:extLst>
                <a:ext uri="{FF2B5EF4-FFF2-40B4-BE49-F238E27FC236}">
                  <a16:creationId xmlns:a16="http://schemas.microsoft.com/office/drawing/2014/main" id="{8614E978-F0F1-CD91-2D68-BF6C33B1045D}"/>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126" name="Oval 125">
              <a:extLst>
                <a:ext uri="{FF2B5EF4-FFF2-40B4-BE49-F238E27FC236}">
                  <a16:creationId xmlns:a16="http://schemas.microsoft.com/office/drawing/2014/main" id="{13188C62-F939-4E78-57F7-FEBA78B928C0}"/>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7" name="Chevron 126">
              <a:extLst>
                <a:ext uri="{FF2B5EF4-FFF2-40B4-BE49-F238E27FC236}">
                  <a16:creationId xmlns:a16="http://schemas.microsoft.com/office/drawing/2014/main" id="{16292D2F-D749-0EBE-4E93-33252E79FC4A}"/>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8" name="Text Placeholder 4">
              <a:extLst>
                <a:ext uri="{FF2B5EF4-FFF2-40B4-BE49-F238E27FC236}">
                  <a16:creationId xmlns:a16="http://schemas.microsoft.com/office/drawing/2014/main" id="{3F43CAFC-1B5A-2F0F-2B5D-BE8A2B6C33D6}"/>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129" name="Rectangle 128">
              <a:extLst>
                <a:ext uri="{FF2B5EF4-FFF2-40B4-BE49-F238E27FC236}">
                  <a16:creationId xmlns:a16="http://schemas.microsoft.com/office/drawing/2014/main" id="{BAFAEFBD-1E32-AE0D-ED96-121EAC5DFD66}"/>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0" name="Straight Connector 129">
              <a:extLst>
                <a:ext uri="{FF2B5EF4-FFF2-40B4-BE49-F238E27FC236}">
                  <a16:creationId xmlns:a16="http://schemas.microsoft.com/office/drawing/2014/main" id="{A885BEA2-3BEC-BF25-AAE3-35163A0A8FE3}"/>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131" name="Oval 130">
              <a:extLst>
                <a:ext uri="{FF2B5EF4-FFF2-40B4-BE49-F238E27FC236}">
                  <a16:creationId xmlns:a16="http://schemas.microsoft.com/office/drawing/2014/main" id="{B2CB119B-A72B-DD29-4CAD-2F8D6262A51E}"/>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2" name="Chevron 131">
              <a:extLst>
                <a:ext uri="{FF2B5EF4-FFF2-40B4-BE49-F238E27FC236}">
                  <a16:creationId xmlns:a16="http://schemas.microsoft.com/office/drawing/2014/main" id="{0F8E18C0-1EF2-EB8B-D2F5-B7B5BFAB8488}"/>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3" name="Text Placeholder 4">
              <a:extLst>
                <a:ext uri="{FF2B5EF4-FFF2-40B4-BE49-F238E27FC236}">
                  <a16:creationId xmlns:a16="http://schemas.microsoft.com/office/drawing/2014/main" id="{245804C0-DEC7-B48C-91D4-93E6684EC538}"/>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134" name="Rectangle 133">
              <a:extLst>
                <a:ext uri="{FF2B5EF4-FFF2-40B4-BE49-F238E27FC236}">
                  <a16:creationId xmlns:a16="http://schemas.microsoft.com/office/drawing/2014/main" id="{AF9CA363-12D2-76D0-44AA-FAEBB041F545}"/>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5" name="Straight Connector 134">
              <a:extLst>
                <a:ext uri="{FF2B5EF4-FFF2-40B4-BE49-F238E27FC236}">
                  <a16:creationId xmlns:a16="http://schemas.microsoft.com/office/drawing/2014/main" id="{10B841EF-4745-0C2F-D937-526B4BFC346A}"/>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136" name="Oval 135">
              <a:extLst>
                <a:ext uri="{FF2B5EF4-FFF2-40B4-BE49-F238E27FC236}">
                  <a16:creationId xmlns:a16="http://schemas.microsoft.com/office/drawing/2014/main" id="{8CC23993-9F42-D577-3EAA-B003A60BDA19}"/>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7" name="Chevron 136">
              <a:extLst>
                <a:ext uri="{FF2B5EF4-FFF2-40B4-BE49-F238E27FC236}">
                  <a16:creationId xmlns:a16="http://schemas.microsoft.com/office/drawing/2014/main" id="{5C76CCA9-028D-99E0-AEBE-F3AADC4AE32A}"/>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8" name="Text Placeholder 4">
              <a:extLst>
                <a:ext uri="{FF2B5EF4-FFF2-40B4-BE49-F238E27FC236}">
                  <a16:creationId xmlns:a16="http://schemas.microsoft.com/office/drawing/2014/main" id="{56901638-808E-3793-0500-316BC50907C4}"/>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139" name="Group 138">
              <a:extLst>
                <a:ext uri="{FF2B5EF4-FFF2-40B4-BE49-F238E27FC236}">
                  <a16:creationId xmlns:a16="http://schemas.microsoft.com/office/drawing/2014/main" id="{4A294873-926C-E013-5E4E-6068ECA2A652}"/>
                </a:ext>
              </a:extLst>
            </p:cNvPr>
            <p:cNvGrpSpPr/>
            <p:nvPr/>
          </p:nvGrpSpPr>
          <p:grpSpPr>
            <a:xfrm flipV="1">
              <a:off x="6687178" y="2176027"/>
              <a:ext cx="298538" cy="643309"/>
              <a:chOff x="791926" y="2038206"/>
              <a:chExt cx="394853" cy="850855"/>
            </a:xfrm>
          </p:grpSpPr>
          <p:sp>
            <p:nvSpPr>
              <p:cNvPr id="191" name="Rectangle 190">
                <a:extLst>
                  <a:ext uri="{FF2B5EF4-FFF2-40B4-BE49-F238E27FC236}">
                    <a16:creationId xmlns:a16="http://schemas.microsoft.com/office/drawing/2014/main" id="{54413FB7-5A93-C5AF-255E-995162029F8C}"/>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92" name="Straight Connector 191">
                <a:extLst>
                  <a:ext uri="{FF2B5EF4-FFF2-40B4-BE49-F238E27FC236}">
                    <a16:creationId xmlns:a16="http://schemas.microsoft.com/office/drawing/2014/main" id="{FF551115-B119-40D9-A905-D83AC7473298}"/>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140" name="Group 139">
              <a:extLst>
                <a:ext uri="{FF2B5EF4-FFF2-40B4-BE49-F238E27FC236}">
                  <a16:creationId xmlns:a16="http://schemas.microsoft.com/office/drawing/2014/main" id="{F2B9A5CE-73E3-2486-A29B-F7DE3294244A}"/>
                </a:ext>
              </a:extLst>
            </p:cNvPr>
            <p:cNvGrpSpPr>
              <a:grpSpLocks noChangeAspect="1"/>
            </p:cNvGrpSpPr>
            <p:nvPr/>
          </p:nvGrpSpPr>
          <p:grpSpPr>
            <a:xfrm flipV="1">
              <a:off x="6732658" y="2296749"/>
              <a:ext cx="207578" cy="207406"/>
              <a:chOff x="1447166" y="1649508"/>
              <a:chExt cx="541880" cy="541880"/>
            </a:xfrm>
          </p:grpSpPr>
          <p:sp>
            <p:nvSpPr>
              <p:cNvPr id="189" name="Oval 188">
                <a:extLst>
                  <a:ext uri="{FF2B5EF4-FFF2-40B4-BE49-F238E27FC236}">
                    <a16:creationId xmlns:a16="http://schemas.microsoft.com/office/drawing/2014/main" id="{F8B00D85-7873-FD6C-99CE-FCECEBF097B9}"/>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90" name="Chevron 189">
                <a:extLst>
                  <a:ext uri="{FF2B5EF4-FFF2-40B4-BE49-F238E27FC236}">
                    <a16:creationId xmlns:a16="http://schemas.microsoft.com/office/drawing/2014/main" id="{C90836D8-2846-5290-D720-2B2A9D67FDDE}"/>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41" name="Text Placeholder 4">
              <a:extLst>
                <a:ext uri="{FF2B5EF4-FFF2-40B4-BE49-F238E27FC236}">
                  <a16:creationId xmlns:a16="http://schemas.microsoft.com/office/drawing/2014/main" id="{920A3C2E-968E-EE5C-4A53-D4255C319A53}"/>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142" name="Rectangle 141">
              <a:extLst>
                <a:ext uri="{FF2B5EF4-FFF2-40B4-BE49-F238E27FC236}">
                  <a16:creationId xmlns:a16="http://schemas.microsoft.com/office/drawing/2014/main" id="{C11CE9F4-4C8C-BE97-2FD8-EB18C77088F0}"/>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3" name="Straight Connector 142">
              <a:extLst>
                <a:ext uri="{FF2B5EF4-FFF2-40B4-BE49-F238E27FC236}">
                  <a16:creationId xmlns:a16="http://schemas.microsoft.com/office/drawing/2014/main" id="{156CE537-9331-A5B1-9D1D-79906D8D5CED}"/>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144" name="Oval 143">
              <a:extLst>
                <a:ext uri="{FF2B5EF4-FFF2-40B4-BE49-F238E27FC236}">
                  <a16:creationId xmlns:a16="http://schemas.microsoft.com/office/drawing/2014/main" id="{929EB350-9D0D-445F-2085-E6F2C3502C1F}"/>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5" name="Chevron 144">
              <a:extLst>
                <a:ext uri="{FF2B5EF4-FFF2-40B4-BE49-F238E27FC236}">
                  <a16:creationId xmlns:a16="http://schemas.microsoft.com/office/drawing/2014/main" id="{FB1293D7-2524-15CB-4264-C1E97C4AB5D0}"/>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6" name="Rectangle 145">
              <a:extLst>
                <a:ext uri="{FF2B5EF4-FFF2-40B4-BE49-F238E27FC236}">
                  <a16:creationId xmlns:a16="http://schemas.microsoft.com/office/drawing/2014/main" id="{79690168-128E-0BB7-6E7E-CD31264B078B}"/>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47" name="Group 146">
              <a:extLst>
                <a:ext uri="{FF2B5EF4-FFF2-40B4-BE49-F238E27FC236}">
                  <a16:creationId xmlns:a16="http://schemas.microsoft.com/office/drawing/2014/main" id="{C3A9E809-5CD2-9F0C-E6B5-87EE18CAF749}"/>
                </a:ext>
              </a:extLst>
            </p:cNvPr>
            <p:cNvGrpSpPr/>
            <p:nvPr/>
          </p:nvGrpSpPr>
          <p:grpSpPr>
            <a:xfrm>
              <a:off x="6597018" y="3893131"/>
              <a:ext cx="548096" cy="548640"/>
              <a:chOff x="8325809" y="3863151"/>
              <a:chExt cx="548096" cy="548640"/>
            </a:xfrm>
          </p:grpSpPr>
          <p:sp>
            <p:nvSpPr>
              <p:cNvPr id="187" name="Oval 186">
                <a:extLst>
                  <a:ext uri="{FF2B5EF4-FFF2-40B4-BE49-F238E27FC236}">
                    <a16:creationId xmlns:a16="http://schemas.microsoft.com/office/drawing/2014/main" id="{69B78D05-36B9-5261-F224-9147BC4BECE8}"/>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8" name="Freeform 24">
                <a:extLst>
                  <a:ext uri="{FF2B5EF4-FFF2-40B4-BE49-F238E27FC236}">
                    <a16:creationId xmlns:a16="http://schemas.microsoft.com/office/drawing/2014/main" id="{9405B821-87F4-1503-CD48-E666B82F40EF}"/>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148" name="Group 147">
              <a:extLst>
                <a:ext uri="{FF2B5EF4-FFF2-40B4-BE49-F238E27FC236}">
                  <a16:creationId xmlns:a16="http://schemas.microsoft.com/office/drawing/2014/main" id="{878E7DE8-CE85-04AB-29B5-9BF0B77562E1}"/>
                </a:ext>
              </a:extLst>
            </p:cNvPr>
            <p:cNvGrpSpPr/>
            <p:nvPr/>
          </p:nvGrpSpPr>
          <p:grpSpPr>
            <a:xfrm>
              <a:off x="178655" y="3893131"/>
              <a:ext cx="548096" cy="548640"/>
              <a:chOff x="178655" y="3863151"/>
              <a:chExt cx="548096" cy="548640"/>
            </a:xfrm>
          </p:grpSpPr>
          <p:sp>
            <p:nvSpPr>
              <p:cNvPr id="185" name="Oval 184">
                <a:extLst>
                  <a:ext uri="{FF2B5EF4-FFF2-40B4-BE49-F238E27FC236}">
                    <a16:creationId xmlns:a16="http://schemas.microsoft.com/office/drawing/2014/main" id="{CBE384ED-F86B-A43A-EBE4-85EABDEF9BB5}"/>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6" name="Freeform 218">
                <a:extLst>
                  <a:ext uri="{FF2B5EF4-FFF2-40B4-BE49-F238E27FC236}">
                    <a16:creationId xmlns:a16="http://schemas.microsoft.com/office/drawing/2014/main" id="{DD9F272A-41C0-2250-726C-0031DCF868AE}"/>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149" name="TextBox 148">
              <a:extLst>
                <a:ext uri="{FF2B5EF4-FFF2-40B4-BE49-F238E27FC236}">
                  <a16:creationId xmlns:a16="http://schemas.microsoft.com/office/drawing/2014/main" id="{E1E4BC41-7BAF-F355-9571-FFC136A3ABAF}"/>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150" name="TextBox 149">
              <a:extLst>
                <a:ext uri="{FF2B5EF4-FFF2-40B4-BE49-F238E27FC236}">
                  <a16:creationId xmlns:a16="http://schemas.microsoft.com/office/drawing/2014/main" id="{6D86906E-F513-B2A1-874D-5B931FA67123}"/>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151" name="Group 150">
              <a:extLst>
                <a:ext uri="{FF2B5EF4-FFF2-40B4-BE49-F238E27FC236}">
                  <a16:creationId xmlns:a16="http://schemas.microsoft.com/office/drawing/2014/main" id="{1E09C9C9-F4DF-675A-A37F-85A773534D32}"/>
                </a:ext>
              </a:extLst>
            </p:cNvPr>
            <p:cNvGrpSpPr>
              <a:grpSpLocks noChangeAspect="1"/>
            </p:cNvGrpSpPr>
            <p:nvPr/>
          </p:nvGrpSpPr>
          <p:grpSpPr>
            <a:xfrm>
              <a:off x="1715328" y="2579818"/>
              <a:ext cx="804672" cy="792329"/>
              <a:chOff x="493227" y="255527"/>
              <a:chExt cx="678569" cy="668160"/>
            </a:xfrm>
          </p:grpSpPr>
          <p:sp>
            <p:nvSpPr>
              <p:cNvPr id="182" name="Oval 181">
                <a:extLst>
                  <a:ext uri="{FF2B5EF4-FFF2-40B4-BE49-F238E27FC236}">
                    <a16:creationId xmlns:a16="http://schemas.microsoft.com/office/drawing/2014/main" id="{3D38DA72-5140-FB6D-2627-6B78F0419109}"/>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3" name="Rectangle 182">
                <a:extLst>
                  <a:ext uri="{FF2B5EF4-FFF2-40B4-BE49-F238E27FC236}">
                    <a16:creationId xmlns:a16="http://schemas.microsoft.com/office/drawing/2014/main" id="{30D60D3C-8498-3065-7E69-F3FA7ECA9142}"/>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84" name="Graphic 183">
                <a:extLst>
                  <a:ext uri="{FF2B5EF4-FFF2-40B4-BE49-F238E27FC236}">
                    <a16:creationId xmlns:a16="http://schemas.microsoft.com/office/drawing/2014/main" id="{0BA50821-E271-A6AA-7177-F0DAEACB878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152" name="Group 151">
              <a:extLst>
                <a:ext uri="{FF2B5EF4-FFF2-40B4-BE49-F238E27FC236}">
                  <a16:creationId xmlns:a16="http://schemas.microsoft.com/office/drawing/2014/main" id="{CB500CA9-1158-D304-3E3E-57071CC2F3C2}"/>
                </a:ext>
              </a:extLst>
            </p:cNvPr>
            <p:cNvGrpSpPr>
              <a:grpSpLocks noChangeAspect="1"/>
            </p:cNvGrpSpPr>
            <p:nvPr/>
          </p:nvGrpSpPr>
          <p:grpSpPr>
            <a:xfrm>
              <a:off x="6430148" y="2579818"/>
              <a:ext cx="804672" cy="792050"/>
              <a:chOff x="493227" y="255762"/>
              <a:chExt cx="678569" cy="667925"/>
            </a:xfrm>
          </p:grpSpPr>
          <p:grpSp>
            <p:nvGrpSpPr>
              <p:cNvPr id="178" name="Group 177">
                <a:extLst>
                  <a:ext uri="{FF2B5EF4-FFF2-40B4-BE49-F238E27FC236}">
                    <a16:creationId xmlns:a16="http://schemas.microsoft.com/office/drawing/2014/main" id="{7A16CDA3-83F1-83DF-0D9B-334333A700BF}"/>
                  </a:ext>
                </a:extLst>
              </p:cNvPr>
              <p:cNvGrpSpPr/>
              <p:nvPr userDrawn="1"/>
            </p:nvGrpSpPr>
            <p:grpSpPr>
              <a:xfrm>
                <a:off x="493227" y="255762"/>
                <a:ext cx="678569" cy="667925"/>
                <a:chOff x="532340" y="1415912"/>
                <a:chExt cx="820110" cy="807246"/>
              </a:xfrm>
            </p:grpSpPr>
            <p:sp>
              <p:nvSpPr>
                <p:cNvPr id="180" name="Oval 179">
                  <a:extLst>
                    <a:ext uri="{FF2B5EF4-FFF2-40B4-BE49-F238E27FC236}">
                      <a16:creationId xmlns:a16="http://schemas.microsoft.com/office/drawing/2014/main" id="{C6B21BEE-EE01-385F-BEEB-7AA93E1DE569}"/>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1" name="Rectangle 180">
                  <a:extLst>
                    <a:ext uri="{FF2B5EF4-FFF2-40B4-BE49-F238E27FC236}">
                      <a16:creationId xmlns:a16="http://schemas.microsoft.com/office/drawing/2014/main" id="{F1ECD05D-637A-6CD2-045F-5BCAC73206B7}"/>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179" name="Graphic 178">
                <a:extLst>
                  <a:ext uri="{FF2B5EF4-FFF2-40B4-BE49-F238E27FC236}">
                    <a16:creationId xmlns:a16="http://schemas.microsoft.com/office/drawing/2014/main" id="{62E603B4-6A18-B801-29D2-AD6A4F101C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153" name="Group 152">
              <a:extLst>
                <a:ext uri="{FF2B5EF4-FFF2-40B4-BE49-F238E27FC236}">
                  <a16:creationId xmlns:a16="http://schemas.microsoft.com/office/drawing/2014/main" id="{4FF782D8-9925-C57A-E856-D1816F8EC25C}"/>
                </a:ext>
              </a:extLst>
            </p:cNvPr>
            <p:cNvGrpSpPr/>
            <p:nvPr/>
          </p:nvGrpSpPr>
          <p:grpSpPr>
            <a:xfrm>
              <a:off x="4072738" y="2579818"/>
              <a:ext cx="804672" cy="792050"/>
              <a:chOff x="4019256" y="5485171"/>
              <a:chExt cx="804672" cy="792050"/>
            </a:xfrm>
          </p:grpSpPr>
          <p:grpSp>
            <p:nvGrpSpPr>
              <p:cNvPr id="174" name="Group 173">
                <a:extLst>
                  <a:ext uri="{FF2B5EF4-FFF2-40B4-BE49-F238E27FC236}">
                    <a16:creationId xmlns:a16="http://schemas.microsoft.com/office/drawing/2014/main" id="{9E1EEC69-85BF-CC98-4570-718B546607EA}"/>
                  </a:ext>
                </a:extLst>
              </p:cNvPr>
              <p:cNvGrpSpPr/>
              <p:nvPr userDrawn="1"/>
            </p:nvGrpSpPr>
            <p:grpSpPr>
              <a:xfrm>
                <a:off x="4019256" y="5485171"/>
                <a:ext cx="804672" cy="792050"/>
                <a:chOff x="532340" y="1415912"/>
                <a:chExt cx="820110" cy="807246"/>
              </a:xfrm>
            </p:grpSpPr>
            <p:sp>
              <p:nvSpPr>
                <p:cNvPr id="176" name="Oval 175">
                  <a:extLst>
                    <a:ext uri="{FF2B5EF4-FFF2-40B4-BE49-F238E27FC236}">
                      <a16:creationId xmlns:a16="http://schemas.microsoft.com/office/drawing/2014/main" id="{C194CE77-E330-80C3-E1A4-F4E945128423}"/>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7" name="Rectangle 176">
                  <a:extLst>
                    <a:ext uri="{FF2B5EF4-FFF2-40B4-BE49-F238E27FC236}">
                      <a16:creationId xmlns:a16="http://schemas.microsoft.com/office/drawing/2014/main" id="{75E69B98-A3BA-1921-897E-62119246104A}"/>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75" name="Graphic 174">
                <a:extLst>
                  <a:ext uri="{FF2B5EF4-FFF2-40B4-BE49-F238E27FC236}">
                    <a16:creationId xmlns:a16="http://schemas.microsoft.com/office/drawing/2014/main" id="{53A59707-62C0-93A5-4E2F-71A18D134CB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154" name="Group 153">
              <a:extLst>
                <a:ext uri="{FF2B5EF4-FFF2-40B4-BE49-F238E27FC236}">
                  <a16:creationId xmlns:a16="http://schemas.microsoft.com/office/drawing/2014/main" id="{916FEEDF-41C0-F4D0-DBF6-3682A9C5CCBF}"/>
                </a:ext>
              </a:extLst>
            </p:cNvPr>
            <p:cNvGrpSpPr>
              <a:grpSpLocks noChangeAspect="1"/>
            </p:cNvGrpSpPr>
            <p:nvPr userDrawn="1"/>
          </p:nvGrpSpPr>
          <p:grpSpPr>
            <a:xfrm>
              <a:off x="536623" y="1415912"/>
              <a:ext cx="804672" cy="792050"/>
              <a:chOff x="532340" y="1415912"/>
              <a:chExt cx="820110" cy="807246"/>
            </a:xfrm>
          </p:grpSpPr>
          <p:sp>
            <p:nvSpPr>
              <p:cNvPr id="171" name="Oval 170">
                <a:extLst>
                  <a:ext uri="{FF2B5EF4-FFF2-40B4-BE49-F238E27FC236}">
                    <a16:creationId xmlns:a16="http://schemas.microsoft.com/office/drawing/2014/main" id="{0A333F9E-183F-915B-C299-D1F62D217044}"/>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72" name="Graphic 171">
                <a:extLst>
                  <a:ext uri="{FF2B5EF4-FFF2-40B4-BE49-F238E27FC236}">
                    <a16:creationId xmlns:a16="http://schemas.microsoft.com/office/drawing/2014/main" id="{8BBD4FAF-88D6-C27E-383E-CD2ABC348F49}"/>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73" name="Rectangle 172">
                <a:extLst>
                  <a:ext uri="{FF2B5EF4-FFF2-40B4-BE49-F238E27FC236}">
                    <a16:creationId xmlns:a16="http://schemas.microsoft.com/office/drawing/2014/main" id="{33A7505A-39A1-27BD-6049-87F44111648A}"/>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155" name="Group 154">
              <a:extLst>
                <a:ext uri="{FF2B5EF4-FFF2-40B4-BE49-F238E27FC236}">
                  <a16:creationId xmlns:a16="http://schemas.microsoft.com/office/drawing/2014/main" id="{DAFD8DE7-807D-0537-4C97-B75DB99F6E7E}"/>
                </a:ext>
              </a:extLst>
            </p:cNvPr>
            <p:cNvGrpSpPr>
              <a:grpSpLocks noChangeAspect="1"/>
            </p:cNvGrpSpPr>
            <p:nvPr userDrawn="1"/>
          </p:nvGrpSpPr>
          <p:grpSpPr>
            <a:xfrm>
              <a:off x="7608854" y="1415912"/>
              <a:ext cx="804672" cy="792050"/>
              <a:chOff x="493227" y="255762"/>
              <a:chExt cx="678569" cy="667925"/>
            </a:xfrm>
          </p:grpSpPr>
          <p:grpSp>
            <p:nvGrpSpPr>
              <p:cNvPr id="167" name="Group 166">
                <a:extLst>
                  <a:ext uri="{FF2B5EF4-FFF2-40B4-BE49-F238E27FC236}">
                    <a16:creationId xmlns:a16="http://schemas.microsoft.com/office/drawing/2014/main" id="{64A6926A-70DA-2D44-3965-12F0B4DE4D46}"/>
                  </a:ext>
                </a:extLst>
              </p:cNvPr>
              <p:cNvGrpSpPr/>
              <p:nvPr userDrawn="1"/>
            </p:nvGrpSpPr>
            <p:grpSpPr>
              <a:xfrm>
                <a:off x="493227" y="255762"/>
                <a:ext cx="678569" cy="667925"/>
                <a:chOff x="532340" y="1415912"/>
                <a:chExt cx="820110" cy="807246"/>
              </a:xfrm>
            </p:grpSpPr>
            <p:sp>
              <p:nvSpPr>
                <p:cNvPr id="169" name="Oval 168">
                  <a:extLst>
                    <a:ext uri="{FF2B5EF4-FFF2-40B4-BE49-F238E27FC236}">
                      <a16:creationId xmlns:a16="http://schemas.microsoft.com/office/drawing/2014/main" id="{330157EE-FC01-65D1-A9B2-21F471D01857}"/>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0" name="Rectangle 169">
                  <a:extLst>
                    <a:ext uri="{FF2B5EF4-FFF2-40B4-BE49-F238E27FC236}">
                      <a16:creationId xmlns:a16="http://schemas.microsoft.com/office/drawing/2014/main" id="{DC6E1456-CF9B-CFD9-3CD1-56B4C4FA1E28}"/>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168" name="Graphic 167">
                <a:extLst>
                  <a:ext uri="{FF2B5EF4-FFF2-40B4-BE49-F238E27FC236}">
                    <a16:creationId xmlns:a16="http://schemas.microsoft.com/office/drawing/2014/main" id="{163D9077-D1FA-C698-237B-C5D1DDDDBF2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156" name="Group 155">
              <a:extLst>
                <a:ext uri="{FF2B5EF4-FFF2-40B4-BE49-F238E27FC236}">
                  <a16:creationId xmlns:a16="http://schemas.microsoft.com/office/drawing/2014/main" id="{D267B854-86D3-0F32-197F-118258E928B4}"/>
                </a:ext>
              </a:extLst>
            </p:cNvPr>
            <p:cNvGrpSpPr>
              <a:grpSpLocks noChangeAspect="1"/>
            </p:cNvGrpSpPr>
            <p:nvPr userDrawn="1"/>
          </p:nvGrpSpPr>
          <p:grpSpPr>
            <a:xfrm>
              <a:off x="2894033" y="1415912"/>
              <a:ext cx="804672" cy="792329"/>
              <a:chOff x="493227" y="255527"/>
              <a:chExt cx="678569" cy="668160"/>
            </a:xfrm>
          </p:grpSpPr>
          <p:grpSp>
            <p:nvGrpSpPr>
              <p:cNvPr id="163" name="Group 162">
                <a:extLst>
                  <a:ext uri="{FF2B5EF4-FFF2-40B4-BE49-F238E27FC236}">
                    <a16:creationId xmlns:a16="http://schemas.microsoft.com/office/drawing/2014/main" id="{F384DC3F-23DF-F469-6013-6A6E2250B343}"/>
                  </a:ext>
                </a:extLst>
              </p:cNvPr>
              <p:cNvGrpSpPr/>
              <p:nvPr userDrawn="1"/>
            </p:nvGrpSpPr>
            <p:grpSpPr>
              <a:xfrm>
                <a:off x="493227" y="255762"/>
                <a:ext cx="678569" cy="667925"/>
                <a:chOff x="532340" y="1415912"/>
                <a:chExt cx="820110" cy="807246"/>
              </a:xfrm>
            </p:grpSpPr>
            <p:sp>
              <p:nvSpPr>
                <p:cNvPr id="165" name="Oval 164">
                  <a:extLst>
                    <a:ext uri="{FF2B5EF4-FFF2-40B4-BE49-F238E27FC236}">
                      <a16:creationId xmlns:a16="http://schemas.microsoft.com/office/drawing/2014/main" id="{164F55E2-DC23-AD22-5277-D77BD9C3C63F}"/>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6" name="Rectangle 165">
                  <a:extLst>
                    <a:ext uri="{FF2B5EF4-FFF2-40B4-BE49-F238E27FC236}">
                      <a16:creationId xmlns:a16="http://schemas.microsoft.com/office/drawing/2014/main" id="{98F5E722-DDE5-F5C8-E161-9F8DB94BE4AE}"/>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64" name="Graphic 163">
                <a:extLst>
                  <a:ext uri="{FF2B5EF4-FFF2-40B4-BE49-F238E27FC236}">
                    <a16:creationId xmlns:a16="http://schemas.microsoft.com/office/drawing/2014/main" id="{937855F3-CE0F-0F8A-31E6-9496FED67AC5}"/>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157" name="Group 156">
              <a:extLst>
                <a:ext uri="{FF2B5EF4-FFF2-40B4-BE49-F238E27FC236}">
                  <a16:creationId xmlns:a16="http://schemas.microsoft.com/office/drawing/2014/main" id="{8127BD0C-58D5-D0F3-8903-24CA3C9F1DE5}"/>
                </a:ext>
              </a:extLst>
            </p:cNvPr>
            <p:cNvGrpSpPr>
              <a:grpSpLocks noChangeAspect="1"/>
            </p:cNvGrpSpPr>
            <p:nvPr userDrawn="1"/>
          </p:nvGrpSpPr>
          <p:grpSpPr>
            <a:xfrm>
              <a:off x="5251443" y="1415912"/>
              <a:ext cx="804672" cy="799859"/>
              <a:chOff x="493227" y="249177"/>
              <a:chExt cx="678569" cy="674510"/>
            </a:xfrm>
          </p:grpSpPr>
          <p:grpSp>
            <p:nvGrpSpPr>
              <p:cNvPr id="159" name="Group 158">
                <a:extLst>
                  <a:ext uri="{FF2B5EF4-FFF2-40B4-BE49-F238E27FC236}">
                    <a16:creationId xmlns:a16="http://schemas.microsoft.com/office/drawing/2014/main" id="{C6FFA8C8-7B06-87D2-DFCB-15A8A8BD71A8}"/>
                  </a:ext>
                </a:extLst>
              </p:cNvPr>
              <p:cNvGrpSpPr/>
              <p:nvPr userDrawn="1"/>
            </p:nvGrpSpPr>
            <p:grpSpPr>
              <a:xfrm>
                <a:off x="493227" y="255762"/>
                <a:ext cx="678569" cy="667925"/>
                <a:chOff x="532340" y="1415912"/>
                <a:chExt cx="820110" cy="807246"/>
              </a:xfrm>
            </p:grpSpPr>
            <p:sp>
              <p:nvSpPr>
                <p:cNvPr id="161" name="Oval 160">
                  <a:extLst>
                    <a:ext uri="{FF2B5EF4-FFF2-40B4-BE49-F238E27FC236}">
                      <a16:creationId xmlns:a16="http://schemas.microsoft.com/office/drawing/2014/main" id="{ADB65231-A16E-5093-8509-617BF69A7152}"/>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2" name="Rectangle 161">
                  <a:extLst>
                    <a:ext uri="{FF2B5EF4-FFF2-40B4-BE49-F238E27FC236}">
                      <a16:creationId xmlns:a16="http://schemas.microsoft.com/office/drawing/2014/main" id="{3FF14737-5F4D-9632-4079-F2B2E94E60DB}"/>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60" name="Graphic 159">
                <a:extLst>
                  <a:ext uri="{FF2B5EF4-FFF2-40B4-BE49-F238E27FC236}">
                    <a16:creationId xmlns:a16="http://schemas.microsoft.com/office/drawing/2014/main" id="{D76988BA-7F07-3177-F760-26469F0257F2}"/>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158" name="Rectangle 157">
              <a:extLst>
                <a:ext uri="{FF2B5EF4-FFF2-40B4-BE49-F238E27FC236}">
                  <a16:creationId xmlns:a16="http://schemas.microsoft.com/office/drawing/2014/main" id="{47FE7803-0B9A-34A1-71D9-1224B7CE3F49}"/>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ounded Rectangle 7">
            <a:extLst>
              <a:ext uri="{FF2B5EF4-FFF2-40B4-BE49-F238E27FC236}">
                <a16:creationId xmlns:a16="http://schemas.microsoft.com/office/drawing/2014/main" id="{34D952B5-B454-F141-BE13-E9C10FE63B8E}"/>
              </a:ext>
            </a:extLst>
          </p:cNvPr>
          <p:cNvSpPr/>
          <p:nvPr userDrawn="1"/>
        </p:nvSpPr>
        <p:spPr>
          <a:xfrm>
            <a:off x="365445" y="189215"/>
            <a:ext cx="8413110" cy="11867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B99837FD-EA02-D94E-AA04-BDD4C9FE4C40}"/>
              </a:ext>
            </a:extLst>
          </p:cNvPr>
          <p:cNvSpPr/>
          <p:nvPr userDrawn="1"/>
        </p:nvSpPr>
        <p:spPr>
          <a:xfrm>
            <a:off x="365445" y="994552"/>
            <a:ext cx="8412795" cy="3898178"/>
          </a:xfrm>
          <a:custGeom>
            <a:avLst/>
            <a:gdLst>
              <a:gd name="connsiteX0" fmla="*/ 0 w 8412795"/>
              <a:gd name="connsiteY0" fmla="*/ 0 h 3904546"/>
              <a:gd name="connsiteX1" fmla="*/ 115496 w 8412795"/>
              <a:gd name="connsiteY1" fmla="*/ 0 h 3904546"/>
              <a:gd name="connsiteX2" fmla="*/ 8296984 w 8412795"/>
              <a:gd name="connsiteY2" fmla="*/ 0 h 3904546"/>
              <a:gd name="connsiteX3" fmla="*/ 8412795 w 8412795"/>
              <a:gd name="connsiteY3" fmla="*/ 0 h 3904546"/>
              <a:gd name="connsiteX4" fmla="*/ 8412795 w 8412795"/>
              <a:gd name="connsiteY4" fmla="*/ 450558 h 3904546"/>
              <a:gd name="connsiteX5" fmla="*/ 8412480 w 8412795"/>
              <a:gd name="connsiteY5" fmla="*/ 450558 h 3904546"/>
              <a:gd name="connsiteX6" fmla="*/ 8412480 w 8412795"/>
              <a:gd name="connsiteY6" fmla="*/ 3789050 h 3904546"/>
              <a:gd name="connsiteX7" fmla="*/ 8296984 w 8412795"/>
              <a:gd name="connsiteY7" fmla="*/ 3904546 h 3904546"/>
              <a:gd name="connsiteX8" fmla="*/ 115496 w 8412795"/>
              <a:gd name="connsiteY8" fmla="*/ 3904546 h 3904546"/>
              <a:gd name="connsiteX9" fmla="*/ 0 w 8412795"/>
              <a:gd name="connsiteY9" fmla="*/ 3789050 h 3904546"/>
              <a:gd name="connsiteX10" fmla="*/ 0 w 8412795"/>
              <a:gd name="connsiteY10" fmla="*/ 450558 h 3904546"/>
              <a:gd name="connsiteX11" fmla="*/ 0 w 8412795"/>
              <a:gd name="connsiteY11" fmla="*/ 115496 h 39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2795" h="3904546">
                <a:moveTo>
                  <a:pt x="0" y="0"/>
                </a:moveTo>
                <a:lnTo>
                  <a:pt x="115496" y="0"/>
                </a:lnTo>
                <a:lnTo>
                  <a:pt x="8296984" y="0"/>
                </a:lnTo>
                <a:lnTo>
                  <a:pt x="8412795" y="0"/>
                </a:lnTo>
                <a:lnTo>
                  <a:pt x="8412795" y="450558"/>
                </a:lnTo>
                <a:lnTo>
                  <a:pt x="8412480" y="450558"/>
                </a:lnTo>
                <a:lnTo>
                  <a:pt x="8412480" y="3789050"/>
                </a:lnTo>
                <a:cubicBezTo>
                  <a:pt x="8412480" y="3852837"/>
                  <a:pt x="8360771" y="3904546"/>
                  <a:pt x="8296984" y="3904546"/>
                </a:cubicBezTo>
                <a:lnTo>
                  <a:pt x="115496" y="3904546"/>
                </a:lnTo>
                <a:cubicBezTo>
                  <a:pt x="51709" y="3904546"/>
                  <a:pt x="0" y="3852837"/>
                  <a:pt x="0" y="3789050"/>
                </a:cubicBezTo>
                <a:lnTo>
                  <a:pt x="0" y="450558"/>
                </a:lnTo>
                <a:lnTo>
                  <a:pt x="0" y="115496"/>
                </a:lnTo>
                <a:close/>
              </a:path>
            </a:pathLst>
          </a:custGeom>
          <a:gradFill>
            <a:gsLst>
              <a:gs pos="50000">
                <a:schemeClr val="bg1"/>
              </a:gs>
              <a:gs pos="100000">
                <a:schemeClr val="bg1">
                  <a:lumMod val="95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7" name="Group 6">
            <a:extLst>
              <a:ext uri="{FF2B5EF4-FFF2-40B4-BE49-F238E27FC236}">
                <a16:creationId xmlns:a16="http://schemas.microsoft.com/office/drawing/2014/main" id="{6EC0D446-6152-DBD7-9424-759F26D83718}"/>
              </a:ext>
            </a:extLst>
          </p:cNvPr>
          <p:cNvGrpSpPr/>
          <p:nvPr userDrawn="1"/>
        </p:nvGrpSpPr>
        <p:grpSpPr>
          <a:xfrm>
            <a:off x="367575" y="993866"/>
            <a:ext cx="8402351" cy="638013"/>
            <a:chOff x="375889" y="993866"/>
            <a:chExt cx="8263432" cy="638013"/>
          </a:xfrm>
        </p:grpSpPr>
        <p:sp>
          <p:nvSpPr>
            <p:cNvPr id="9" name="Freeform 23">
              <a:extLst>
                <a:ext uri="{FF2B5EF4-FFF2-40B4-BE49-F238E27FC236}">
                  <a16:creationId xmlns:a16="http://schemas.microsoft.com/office/drawing/2014/main" id="{D3BE2506-2C7B-5E76-BA73-E3762895F299}"/>
                </a:ext>
              </a:extLst>
            </p:cNvPr>
            <p:cNvSpPr/>
            <p:nvPr/>
          </p:nvSpPr>
          <p:spPr>
            <a:xfrm>
              <a:off x="5328774"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b="1" dirty="0">
                <a:solidFill>
                  <a:schemeClr val="bg1"/>
                </a:solidFill>
              </a:endParaRPr>
            </a:p>
          </p:txBody>
        </p:sp>
        <p:sp>
          <p:nvSpPr>
            <p:cNvPr id="10" name="Freeform 24">
              <a:extLst>
                <a:ext uri="{FF2B5EF4-FFF2-40B4-BE49-F238E27FC236}">
                  <a16:creationId xmlns:a16="http://schemas.microsoft.com/office/drawing/2014/main" id="{2EFB8FAB-DDFF-9FD1-CA69-0098D1D18FF5}"/>
                </a:ext>
              </a:extLst>
            </p:cNvPr>
            <p:cNvSpPr/>
            <p:nvPr/>
          </p:nvSpPr>
          <p:spPr>
            <a:xfrm>
              <a:off x="698738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2" name="Freeform 31">
              <a:extLst>
                <a:ext uri="{FF2B5EF4-FFF2-40B4-BE49-F238E27FC236}">
                  <a16:creationId xmlns:a16="http://schemas.microsoft.com/office/drawing/2014/main" id="{47131483-E1D7-365C-2F79-48DCBE0822E4}"/>
                </a:ext>
              </a:extLst>
            </p:cNvPr>
            <p:cNvSpPr/>
            <p:nvPr/>
          </p:nvSpPr>
          <p:spPr>
            <a:xfrm>
              <a:off x="201674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8" name="Freeform 34">
              <a:extLst>
                <a:ext uri="{FF2B5EF4-FFF2-40B4-BE49-F238E27FC236}">
                  <a16:creationId xmlns:a16="http://schemas.microsoft.com/office/drawing/2014/main" id="{6BADCFF4-D8BA-896E-83DD-584905F39F5F}"/>
                </a:ext>
              </a:extLst>
            </p:cNvPr>
            <p:cNvSpPr/>
            <p:nvPr/>
          </p:nvSpPr>
          <p:spPr>
            <a:xfrm>
              <a:off x="3667170"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defTabSz="914217"/>
              <a:endParaRPr lang="en-US" sz="1400" dirty="0">
                <a:solidFill>
                  <a:schemeClr val="bg1"/>
                </a:solidFill>
              </a:endParaRPr>
            </a:p>
          </p:txBody>
        </p:sp>
        <p:sp>
          <p:nvSpPr>
            <p:cNvPr id="19" name="Freeform 27">
              <a:extLst>
                <a:ext uri="{FF2B5EF4-FFF2-40B4-BE49-F238E27FC236}">
                  <a16:creationId xmlns:a16="http://schemas.microsoft.com/office/drawing/2014/main" id="{BC60517C-549A-0223-EF46-B671CD6F8C46}"/>
                </a:ext>
              </a:extLst>
            </p:cNvPr>
            <p:cNvSpPr/>
            <p:nvPr/>
          </p:nvSpPr>
          <p:spPr>
            <a:xfrm>
              <a:off x="375889"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dirty="0">
                <a:solidFill>
                  <a:schemeClr val="bg1"/>
                </a:solidFill>
              </a:endParaRPr>
            </a:p>
          </p:txBody>
        </p:sp>
      </p:grpSp>
      <p:sp>
        <p:nvSpPr>
          <p:cNvPr id="26" name="Rounded Rectangle 25">
            <a:extLst>
              <a:ext uri="{FF2B5EF4-FFF2-40B4-BE49-F238E27FC236}">
                <a16:creationId xmlns:a16="http://schemas.microsoft.com/office/drawing/2014/main" id="{2900AFFC-0F5C-DFFA-14A9-C5638EDF250B}"/>
              </a:ext>
            </a:extLst>
          </p:cNvPr>
          <p:cNvSpPr/>
          <p:nvPr userDrawn="1"/>
        </p:nvSpPr>
        <p:spPr>
          <a:xfrm>
            <a:off x="7652414" y="420767"/>
            <a:ext cx="989509"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HOME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8" name="Content Placeholder 2">
            <a:extLst>
              <a:ext uri="{FF2B5EF4-FFF2-40B4-BE49-F238E27FC236}">
                <a16:creationId xmlns:a16="http://schemas.microsoft.com/office/drawing/2014/main" id="{DFB6DBE8-F245-6EB9-B69E-D28C0316EC88}"/>
              </a:ext>
            </a:extLst>
          </p:cNvPr>
          <p:cNvSpPr>
            <a:spLocks noGrp="1"/>
          </p:cNvSpPr>
          <p:nvPr>
            <p:ph idx="13" hasCustomPrompt="1"/>
          </p:nvPr>
        </p:nvSpPr>
        <p:spPr>
          <a:xfrm>
            <a:off x="614723" y="1851852"/>
            <a:ext cx="7870057" cy="2843973"/>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a:t>
            </a:r>
            <a:r>
              <a:rPr lang="en-US" noProof="0" err="1"/>
              <a:t>pts</a:t>
            </a:r>
            <a:endParaRPr lang="en-US" noProof="0"/>
          </a:p>
        </p:txBody>
      </p:sp>
      <p:grpSp>
        <p:nvGrpSpPr>
          <p:cNvPr id="30" name="Group 29">
            <a:extLst>
              <a:ext uri="{FF2B5EF4-FFF2-40B4-BE49-F238E27FC236}">
                <a16:creationId xmlns:a16="http://schemas.microsoft.com/office/drawing/2014/main" id="{B8EB39D7-6ACB-3E0B-249F-8B8F8DA325FD}"/>
              </a:ext>
            </a:extLst>
          </p:cNvPr>
          <p:cNvGrpSpPr/>
          <p:nvPr userDrawn="1"/>
        </p:nvGrpSpPr>
        <p:grpSpPr>
          <a:xfrm>
            <a:off x="7749220" y="503807"/>
            <a:ext cx="200269" cy="200269"/>
            <a:chOff x="4192437" y="4163683"/>
            <a:chExt cx="258792" cy="258792"/>
          </a:xfrm>
          <a:effectLst>
            <a:outerShdw blurRad="50800" dist="38100" dir="2700000" algn="tl" rotWithShape="0">
              <a:prstClr val="black">
                <a:alpha val="30956"/>
              </a:prstClr>
            </a:outerShdw>
          </a:effectLst>
        </p:grpSpPr>
        <p:sp>
          <p:nvSpPr>
            <p:cNvPr id="32" name="Oval 31">
              <a:extLst>
                <a:ext uri="{FF2B5EF4-FFF2-40B4-BE49-F238E27FC236}">
                  <a16:creationId xmlns:a16="http://schemas.microsoft.com/office/drawing/2014/main" id="{E31B15C6-0D01-B5DA-9AE8-CB85F907216C}"/>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28D81FA2-B431-6417-46C3-4AC28A1BE863}"/>
                </a:ext>
              </a:extLst>
            </p:cNvPr>
            <p:cNvGrpSpPr/>
            <p:nvPr/>
          </p:nvGrpSpPr>
          <p:grpSpPr>
            <a:xfrm>
              <a:off x="4247730" y="4218976"/>
              <a:ext cx="148207" cy="148207"/>
              <a:chOff x="3545686" y="2398143"/>
              <a:chExt cx="333555" cy="333555"/>
            </a:xfrm>
          </p:grpSpPr>
          <p:cxnSp>
            <p:nvCxnSpPr>
              <p:cNvPr id="124" name="Straight Connector 123">
                <a:extLst>
                  <a:ext uri="{FF2B5EF4-FFF2-40B4-BE49-F238E27FC236}">
                    <a16:creationId xmlns:a16="http://schemas.microsoft.com/office/drawing/2014/main" id="{D659B507-6B38-D406-9037-A7DDC74E6FD6}"/>
                  </a:ext>
                </a:extLst>
              </p:cNvPr>
              <p:cNvCxnSpPr>
                <a:cxnSpLocks/>
              </p:cNvCxnSpPr>
              <p:nvPr/>
            </p:nvCxnSpPr>
            <p:spPr>
              <a:xfrm>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6F76BD0-9094-20FA-C397-845C7B1B3E23}"/>
                  </a:ext>
                </a:extLst>
              </p:cNvPr>
              <p:cNvCxnSpPr>
                <a:cxnSpLocks/>
              </p:cNvCxnSpPr>
              <p:nvPr/>
            </p:nvCxnSpPr>
            <p:spPr>
              <a:xfrm rot="5400000">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678EEDC9-BDDF-B777-1C5D-FB9580C5A89D}"/>
              </a:ext>
            </a:extLst>
          </p:cNvPr>
          <p:cNvSpPr>
            <a:spLocks noGrp="1"/>
          </p:cNvSpPr>
          <p:nvPr>
            <p:ph type="title" hasCustomPrompt="1"/>
          </p:nvPr>
        </p:nvSpPr>
        <p:spPr>
          <a:xfrm>
            <a:off x="1237476" y="404228"/>
            <a:ext cx="6269825" cy="387798"/>
          </a:xfrm>
        </p:spPr>
        <p:txBody>
          <a:bodyPr/>
          <a:lstStyle>
            <a:lvl1pPr>
              <a:defRPr>
                <a:solidFill>
                  <a:schemeClr val="bg1"/>
                </a:solidFill>
              </a:defRPr>
            </a:lvl1pPr>
          </a:lstStyle>
          <a:p>
            <a:r>
              <a:rPr lang="en-US" noProof="0"/>
              <a:t>Text slide – 1 column, 28 pts</a:t>
            </a:r>
            <a:endParaRPr lang="en-US"/>
          </a:p>
        </p:txBody>
      </p:sp>
      <p:grpSp>
        <p:nvGrpSpPr>
          <p:cNvPr id="17" name="Group 16">
            <a:extLst>
              <a:ext uri="{FF2B5EF4-FFF2-40B4-BE49-F238E27FC236}">
                <a16:creationId xmlns:a16="http://schemas.microsoft.com/office/drawing/2014/main" id="{01662F01-165F-271B-714B-69FAB082DF92}"/>
              </a:ext>
            </a:extLst>
          </p:cNvPr>
          <p:cNvGrpSpPr/>
          <p:nvPr userDrawn="1"/>
        </p:nvGrpSpPr>
        <p:grpSpPr>
          <a:xfrm>
            <a:off x="493227" y="255762"/>
            <a:ext cx="678569" cy="667925"/>
            <a:chOff x="532340" y="1415912"/>
            <a:chExt cx="820110" cy="807246"/>
          </a:xfrm>
        </p:grpSpPr>
        <p:sp>
          <p:nvSpPr>
            <p:cNvPr id="114" name="Oval 113">
              <a:extLst>
                <a:ext uri="{FF2B5EF4-FFF2-40B4-BE49-F238E27FC236}">
                  <a16:creationId xmlns:a16="http://schemas.microsoft.com/office/drawing/2014/main" id="{F74EF066-54EF-C873-B1D2-90D229F31A76}"/>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15" name="Graphic 114">
              <a:extLst>
                <a:ext uri="{FF2B5EF4-FFF2-40B4-BE49-F238E27FC236}">
                  <a16:creationId xmlns:a16="http://schemas.microsoft.com/office/drawing/2014/main" id="{599A2EFC-3135-3312-0ECE-CA97F6FD63B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16" name="Rectangle 115">
              <a:extLst>
                <a:ext uri="{FF2B5EF4-FFF2-40B4-BE49-F238E27FC236}">
                  <a16:creationId xmlns:a16="http://schemas.microsoft.com/office/drawing/2014/main" id="{8DFC122F-BAEA-2C7A-9F95-082A8EB86168}"/>
                </a:ext>
              </a:extLst>
            </p:cNvPr>
            <p:cNvSpPr/>
            <p:nvPr/>
          </p:nvSpPr>
          <p:spPr>
            <a:xfrm>
              <a:off x="532340" y="1776669"/>
              <a:ext cx="820110" cy="270690"/>
            </a:xfrm>
            <a:prstGeom prst="rect">
              <a:avLst/>
            </a:prstGeom>
            <a:effectLst/>
          </p:spPr>
          <p:txBody>
            <a:bodyPr wrap="square" lIns="0" tIns="0" rIns="0" anchor="ctr">
              <a:spAutoFit/>
            </a:bodyPr>
            <a:lstStyle/>
            <a:p>
              <a:pPr algn="ctr" eaLnBrk="0" hangingPunct="0">
                <a:lnSpc>
                  <a:spcPts val="1600"/>
                </a:lnSpc>
                <a:buSzPct val="90000"/>
              </a:pPr>
              <a:r>
                <a:rPr lang="en-US" sz="90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sp>
        <p:nvSpPr>
          <p:cNvPr id="23" name="Footer Placeholder 4">
            <a:extLst>
              <a:ext uri="{FF2B5EF4-FFF2-40B4-BE49-F238E27FC236}">
                <a16:creationId xmlns:a16="http://schemas.microsoft.com/office/drawing/2014/main" id="{8B40FDE4-8A1F-BA55-80CC-BE16134DE0AE}"/>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771796325"/>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Raisin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D6647D-B9A0-4555-5F97-84F3041E425B}"/>
              </a:ext>
            </a:extLst>
          </p:cNvPr>
          <p:cNvGrpSpPr/>
          <p:nvPr userDrawn="1"/>
        </p:nvGrpSpPr>
        <p:grpSpPr>
          <a:xfrm>
            <a:off x="0" y="0"/>
            <a:ext cx="9144000" cy="5143500"/>
            <a:chOff x="0" y="0"/>
            <a:chExt cx="9144000" cy="5143500"/>
          </a:xfrm>
        </p:grpSpPr>
        <p:sp>
          <p:nvSpPr>
            <p:cNvPr id="4" name="Rounded Rectangle 3">
              <a:extLst>
                <a:ext uri="{FF2B5EF4-FFF2-40B4-BE49-F238E27FC236}">
                  <a16:creationId xmlns:a16="http://schemas.microsoft.com/office/drawing/2014/main" id="{DF9DEC82-AF38-5DDB-F99D-EEACD55D006A}"/>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5" name="Straight Connector 4">
              <a:extLst>
                <a:ext uri="{FF2B5EF4-FFF2-40B4-BE49-F238E27FC236}">
                  <a16:creationId xmlns:a16="http://schemas.microsoft.com/office/drawing/2014/main" id="{D8685481-EFC6-0213-E53B-B6F480F71672}"/>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6" name="Text Placeholder 4">
              <a:extLst>
                <a:ext uri="{FF2B5EF4-FFF2-40B4-BE49-F238E27FC236}">
                  <a16:creationId xmlns:a16="http://schemas.microsoft.com/office/drawing/2014/main" id="{EF54FEA2-5330-8C57-9F7D-315C30E1A89E}"/>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13" name="Rectangle 12">
              <a:extLst>
                <a:ext uri="{FF2B5EF4-FFF2-40B4-BE49-F238E27FC236}">
                  <a16:creationId xmlns:a16="http://schemas.microsoft.com/office/drawing/2014/main" id="{9BE395A6-2854-EA8B-71B2-F648E83F611F}"/>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 name="Straight Connector 13">
              <a:extLst>
                <a:ext uri="{FF2B5EF4-FFF2-40B4-BE49-F238E27FC236}">
                  <a16:creationId xmlns:a16="http://schemas.microsoft.com/office/drawing/2014/main" id="{F3436E2E-7213-CEF6-FE85-CF539D43C211}"/>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15" name="Oval 14">
              <a:extLst>
                <a:ext uri="{FF2B5EF4-FFF2-40B4-BE49-F238E27FC236}">
                  <a16:creationId xmlns:a16="http://schemas.microsoft.com/office/drawing/2014/main" id="{16EBE039-F031-8D2D-6797-319E50ACDC89}"/>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6" name="Chevron 15">
              <a:extLst>
                <a:ext uri="{FF2B5EF4-FFF2-40B4-BE49-F238E27FC236}">
                  <a16:creationId xmlns:a16="http://schemas.microsoft.com/office/drawing/2014/main" id="{7C838A9F-7A78-8B42-1905-1E0EE5B0B1E5}"/>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7" name="Text Placeholder 4">
              <a:extLst>
                <a:ext uri="{FF2B5EF4-FFF2-40B4-BE49-F238E27FC236}">
                  <a16:creationId xmlns:a16="http://schemas.microsoft.com/office/drawing/2014/main" id="{093B5677-9A0B-E385-C683-A2A8409877F2}"/>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24" name="Rectangle 23">
              <a:extLst>
                <a:ext uri="{FF2B5EF4-FFF2-40B4-BE49-F238E27FC236}">
                  <a16:creationId xmlns:a16="http://schemas.microsoft.com/office/drawing/2014/main" id="{C5B51CFF-F3C2-79FF-C6F5-AF92806FAEEF}"/>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8" name="Straight Connector 117">
              <a:extLst>
                <a:ext uri="{FF2B5EF4-FFF2-40B4-BE49-F238E27FC236}">
                  <a16:creationId xmlns:a16="http://schemas.microsoft.com/office/drawing/2014/main" id="{B6F86199-0C98-BC93-E867-9CAD024CEA42}"/>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119" name="Oval 118">
              <a:extLst>
                <a:ext uri="{FF2B5EF4-FFF2-40B4-BE49-F238E27FC236}">
                  <a16:creationId xmlns:a16="http://schemas.microsoft.com/office/drawing/2014/main" id="{FB00235D-1767-A82C-F9F4-09D2881620FD}"/>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0" name="Chevron 119">
              <a:extLst>
                <a:ext uri="{FF2B5EF4-FFF2-40B4-BE49-F238E27FC236}">
                  <a16:creationId xmlns:a16="http://schemas.microsoft.com/office/drawing/2014/main" id="{4248E927-4E6D-41B0-E0F3-FE501B232AC1}"/>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1" name="Text Placeholder 4">
              <a:extLst>
                <a:ext uri="{FF2B5EF4-FFF2-40B4-BE49-F238E27FC236}">
                  <a16:creationId xmlns:a16="http://schemas.microsoft.com/office/drawing/2014/main" id="{64BA10CA-3252-CCF1-E5D4-1E50CA6FC62C}"/>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122" name="Rectangle 121">
              <a:extLst>
                <a:ext uri="{FF2B5EF4-FFF2-40B4-BE49-F238E27FC236}">
                  <a16:creationId xmlns:a16="http://schemas.microsoft.com/office/drawing/2014/main" id="{7E378802-ADAC-9328-D19C-4BB665BB227C}"/>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3" name="Straight Connector 122">
              <a:extLst>
                <a:ext uri="{FF2B5EF4-FFF2-40B4-BE49-F238E27FC236}">
                  <a16:creationId xmlns:a16="http://schemas.microsoft.com/office/drawing/2014/main" id="{76E757B8-2FFB-4AD7-E49F-8F7250EE0E03}"/>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124" name="Oval 123">
              <a:extLst>
                <a:ext uri="{FF2B5EF4-FFF2-40B4-BE49-F238E27FC236}">
                  <a16:creationId xmlns:a16="http://schemas.microsoft.com/office/drawing/2014/main" id="{B850E06F-29F8-3BD0-8459-107FEAEA58E1}"/>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5" name="Chevron 124">
              <a:extLst>
                <a:ext uri="{FF2B5EF4-FFF2-40B4-BE49-F238E27FC236}">
                  <a16:creationId xmlns:a16="http://schemas.microsoft.com/office/drawing/2014/main" id="{9A60E9A9-09E7-4CC1-BAA8-FCF7EDACFA45}"/>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8" name="Text Placeholder 4">
              <a:extLst>
                <a:ext uri="{FF2B5EF4-FFF2-40B4-BE49-F238E27FC236}">
                  <a16:creationId xmlns:a16="http://schemas.microsoft.com/office/drawing/2014/main" id="{D18697D0-C2E2-0659-43D4-C66CA8A1D1F7}"/>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129" name="Rectangle 128">
              <a:extLst>
                <a:ext uri="{FF2B5EF4-FFF2-40B4-BE49-F238E27FC236}">
                  <a16:creationId xmlns:a16="http://schemas.microsoft.com/office/drawing/2014/main" id="{399DD6D7-272B-2D11-5760-5F9C590EFCE0}"/>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0" name="Straight Connector 129">
              <a:extLst>
                <a:ext uri="{FF2B5EF4-FFF2-40B4-BE49-F238E27FC236}">
                  <a16:creationId xmlns:a16="http://schemas.microsoft.com/office/drawing/2014/main" id="{F8F70C85-3E78-A80D-BF10-6BC46DC14837}"/>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131" name="Oval 130">
              <a:extLst>
                <a:ext uri="{FF2B5EF4-FFF2-40B4-BE49-F238E27FC236}">
                  <a16:creationId xmlns:a16="http://schemas.microsoft.com/office/drawing/2014/main" id="{05FF881B-84DE-5B35-8771-76B1FD90D37B}"/>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2" name="Chevron 131">
              <a:extLst>
                <a:ext uri="{FF2B5EF4-FFF2-40B4-BE49-F238E27FC236}">
                  <a16:creationId xmlns:a16="http://schemas.microsoft.com/office/drawing/2014/main" id="{804235B8-3DE3-C945-0971-EAFA98A0CAFF}"/>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3" name="Text Placeholder 4">
              <a:extLst>
                <a:ext uri="{FF2B5EF4-FFF2-40B4-BE49-F238E27FC236}">
                  <a16:creationId xmlns:a16="http://schemas.microsoft.com/office/drawing/2014/main" id="{405AFDE9-1A6D-A9A4-5627-66640B8B0316}"/>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134" name="Rectangle 133">
              <a:extLst>
                <a:ext uri="{FF2B5EF4-FFF2-40B4-BE49-F238E27FC236}">
                  <a16:creationId xmlns:a16="http://schemas.microsoft.com/office/drawing/2014/main" id="{BA19F502-80E1-46F3-CDCC-481546A0F59F}"/>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5" name="Straight Connector 134">
              <a:extLst>
                <a:ext uri="{FF2B5EF4-FFF2-40B4-BE49-F238E27FC236}">
                  <a16:creationId xmlns:a16="http://schemas.microsoft.com/office/drawing/2014/main" id="{80F7EB6F-5690-B076-9FD5-CEA071C2320A}"/>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136" name="Oval 135">
              <a:extLst>
                <a:ext uri="{FF2B5EF4-FFF2-40B4-BE49-F238E27FC236}">
                  <a16:creationId xmlns:a16="http://schemas.microsoft.com/office/drawing/2014/main" id="{5D971DBA-E696-7FA9-8A14-1D23EEEDEDB7}"/>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7" name="Chevron 136">
              <a:extLst>
                <a:ext uri="{FF2B5EF4-FFF2-40B4-BE49-F238E27FC236}">
                  <a16:creationId xmlns:a16="http://schemas.microsoft.com/office/drawing/2014/main" id="{C9A96717-9CC0-9B29-BEBB-A489E63F48D3}"/>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8" name="Text Placeholder 4">
              <a:extLst>
                <a:ext uri="{FF2B5EF4-FFF2-40B4-BE49-F238E27FC236}">
                  <a16:creationId xmlns:a16="http://schemas.microsoft.com/office/drawing/2014/main" id="{403A4AAB-5E8E-E965-5FBE-F3233A2BFF94}"/>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139" name="Group 138">
              <a:extLst>
                <a:ext uri="{FF2B5EF4-FFF2-40B4-BE49-F238E27FC236}">
                  <a16:creationId xmlns:a16="http://schemas.microsoft.com/office/drawing/2014/main" id="{B078F972-2E92-8145-415C-6ECBFDC0C1AE}"/>
                </a:ext>
              </a:extLst>
            </p:cNvPr>
            <p:cNvGrpSpPr/>
            <p:nvPr/>
          </p:nvGrpSpPr>
          <p:grpSpPr>
            <a:xfrm flipV="1">
              <a:off x="6687178" y="2176027"/>
              <a:ext cx="298538" cy="643309"/>
              <a:chOff x="791926" y="2038206"/>
              <a:chExt cx="394853" cy="850855"/>
            </a:xfrm>
          </p:grpSpPr>
          <p:sp>
            <p:nvSpPr>
              <p:cNvPr id="191" name="Rectangle 190">
                <a:extLst>
                  <a:ext uri="{FF2B5EF4-FFF2-40B4-BE49-F238E27FC236}">
                    <a16:creationId xmlns:a16="http://schemas.microsoft.com/office/drawing/2014/main" id="{2E2FC197-3EB9-1DB6-AFC4-DBEF6013F21B}"/>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92" name="Straight Connector 191">
                <a:extLst>
                  <a:ext uri="{FF2B5EF4-FFF2-40B4-BE49-F238E27FC236}">
                    <a16:creationId xmlns:a16="http://schemas.microsoft.com/office/drawing/2014/main" id="{891871E8-C1F1-CB06-9565-63DB0D614EBA}"/>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140" name="Group 139">
              <a:extLst>
                <a:ext uri="{FF2B5EF4-FFF2-40B4-BE49-F238E27FC236}">
                  <a16:creationId xmlns:a16="http://schemas.microsoft.com/office/drawing/2014/main" id="{67CC55F2-8698-4257-3619-8FA983B964B7}"/>
                </a:ext>
              </a:extLst>
            </p:cNvPr>
            <p:cNvGrpSpPr>
              <a:grpSpLocks noChangeAspect="1"/>
            </p:cNvGrpSpPr>
            <p:nvPr/>
          </p:nvGrpSpPr>
          <p:grpSpPr>
            <a:xfrm flipV="1">
              <a:off x="6732658" y="2296749"/>
              <a:ext cx="207578" cy="207406"/>
              <a:chOff x="1447166" y="1649508"/>
              <a:chExt cx="541880" cy="541880"/>
            </a:xfrm>
          </p:grpSpPr>
          <p:sp>
            <p:nvSpPr>
              <p:cNvPr id="189" name="Oval 188">
                <a:extLst>
                  <a:ext uri="{FF2B5EF4-FFF2-40B4-BE49-F238E27FC236}">
                    <a16:creationId xmlns:a16="http://schemas.microsoft.com/office/drawing/2014/main" id="{F0F0D1F2-6A51-391E-0A01-55C548F0E220}"/>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90" name="Chevron 189">
                <a:extLst>
                  <a:ext uri="{FF2B5EF4-FFF2-40B4-BE49-F238E27FC236}">
                    <a16:creationId xmlns:a16="http://schemas.microsoft.com/office/drawing/2014/main" id="{711CCEF6-229D-0622-5644-C51125F0EE1D}"/>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41" name="Text Placeholder 4">
              <a:extLst>
                <a:ext uri="{FF2B5EF4-FFF2-40B4-BE49-F238E27FC236}">
                  <a16:creationId xmlns:a16="http://schemas.microsoft.com/office/drawing/2014/main" id="{266B7340-6EC6-F37D-CE6C-3F1FD42D712D}"/>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142" name="Rectangle 141">
              <a:extLst>
                <a:ext uri="{FF2B5EF4-FFF2-40B4-BE49-F238E27FC236}">
                  <a16:creationId xmlns:a16="http://schemas.microsoft.com/office/drawing/2014/main" id="{17CE7A23-9B25-85DE-5117-45F692627F21}"/>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3" name="Straight Connector 142">
              <a:extLst>
                <a:ext uri="{FF2B5EF4-FFF2-40B4-BE49-F238E27FC236}">
                  <a16:creationId xmlns:a16="http://schemas.microsoft.com/office/drawing/2014/main" id="{1911E45B-23B9-F5DE-D2C6-37FA285AED82}"/>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144" name="Oval 143">
              <a:extLst>
                <a:ext uri="{FF2B5EF4-FFF2-40B4-BE49-F238E27FC236}">
                  <a16:creationId xmlns:a16="http://schemas.microsoft.com/office/drawing/2014/main" id="{182F81B3-24BD-EC03-92F7-21AE27169724}"/>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5" name="Chevron 144">
              <a:extLst>
                <a:ext uri="{FF2B5EF4-FFF2-40B4-BE49-F238E27FC236}">
                  <a16:creationId xmlns:a16="http://schemas.microsoft.com/office/drawing/2014/main" id="{FC65A455-177C-6E49-19C9-1A373E676A8F}"/>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6" name="Rectangle 145">
              <a:extLst>
                <a:ext uri="{FF2B5EF4-FFF2-40B4-BE49-F238E27FC236}">
                  <a16:creationId xmlns:a16="http://schemas.microsoft.com/office/drawing/2014/main" id="{2665F00C-C8AC-3DB1-6202-BBA04DFA5AFA}"/>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47" name="Group 146">
              <a:extLst>
                <a:ext uri="{FF2B5EF4-FFF2-40B4-BE49-F238E27FC236}">
                  <a16:creationId xmlns:a16="http://schemas.microsoft.com/office/drawing/2014/main" id="{CF86ADBF-D3D6-DC39-CA45-E910D331022C}"/>
                </a:ext>
              </a:extLst>
            </p:cNvPr>
            <p:cNvGrpSpPr/>
            <p:nvPr/>
          </p:nvGrpSpPr>
          <p:grpSpPr>
            <a:xfrm>
              <a:off x="6597018" y="3893131"/>
              <a:ext cx="548096" cy="548640"/>
              <a:chOff x="8325809" y="3863151"/>
              <a:chExt cx="548096" cy="548640"/>
            </a:xfrm>
          </p:grpSpPr>
          <p:sp>
            <p:nvSpPr>
              <p:cNvPr id="187" name="Oval 186">
                <a:extLst>
                  <a:ext uri="{FF2B5EF4-FFF2-40B4-BE49-F238E27FC236}">
                    <a16:creationId xmlns:a16="http://schemas.microsoft.com/office/drawing/2014/main" id="{502FB494-F926-2CFB-5624-884F54B2D459}"/>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8" name="Freeform 24">
                <a:extLst>
                  <a:ext uri="{FF2B5EF4-FFF2-40B4-BE49-F238E27FC236}">
                    <a16:creationId xmlns:a16="http://schemas.microsoft.com/office/drawing/2014/main" id="{EE546D6B-7364-EBDF-6FDE-7EE4330172A6}"/>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148" name="Group 147">
              <a:extLst>
                <a:ext uri="{FF2B5EF4-FFF2-40B4-BE49-F238E27FC236}">
                  <a16:creationId xmlns:a16="http://schemas.microsoft.com/office/drawing/2014/main" id="{103FD1E8-0A98-ED80-BE77-EF0E5BCE06F5}"/>
                </a:ext>
              </a:extLst>
            </p:cNvPr>
            <p:cNvGrpSpPr/>
            <p:nvPr/>
          </p:nvGrpSpPr>
          <p:grpSpPr>
            <a:xfrm>
              <a:off x="178655" y="3893131"/>
              <a:ext cx="548096" cy="548640"/>
              <a:chOff x="178655" y="3863151"/>
              <a:chExt cx="548096" cy="548640"/>
            </a:xfrm>
          </p:grpSpPr>
          <p:sp>
            <p:nvSpPr>
              <p:cNvPr id="185" name="Oval 184">
                <a:extLst>
                  <a:ext uri="{FF2B5EF4-FFF2-40B4-BE49-F238E27FC236}">
                    <a16:creationId xmlns:a16="http://schemas.microsoft.com/office/drawing/2014/main" id="{DF545D8B-69CB-048E-071F-ED8115C668FC}"/>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6" name="Freeform 218">
                <a:extLst>
                  <a:ext uri="{FF2B5EF4-FFF2-40B4-BE49-F238E27FC236}">
                    <a16:creationId xmlns:a16="http://schemas.microsoft.com/office/drawing/2014/main" id="{56BF0A08-F35A-C653-B608-B6102A4B9363}"/>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149" name="TextBox 148">
              <a:extLst>
                <a:ext uri="{FF2B5EF4-FFF2-40B4-BE49-F238E27FC236}">
                  <a16:creationId xmlns:a16="http://schemas.microsoft.com/office/drawing/2014/main" id="{2666FC30-BFD1-3FD1-DFE5-C5EF126C70A6}"/>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150" name="TextBox 149">
              <a:extLst>
                <a:ext uri="{FF2B5EF4-FFF2-40B4-BE49-F238E27FC236}">
                  <a16:creationId xmlns:a16="http://schemas.microsoft.com/office/drawing/2014/main" id="{1298B6E3-A493-80E3-83DC-5701AAEC58C3}"/>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151" name="Group 150">
              <a:extLst>
                <a:ext uri="{FF2B5EF4-FFF2-40B4-BE49-F238E27FC236}">
                  <a16:creationId xmlns:a16="http://schemas.microsoft.com/office/drawing/2014/main" id="{07A8B014-01D8-0C99-E63E-7BC91F9DFC61}"/>
                </a:ext>
              </a:extLst>
            </p:cNvPr>
            <p:cNvGrpSpPr>
              <a:grpSpLocks noChangeAspect="1"/>
            </p:cNvGrpSpPr>
            <p:nvPr/>
          </p:nvGrpSpPr>
          <p:grpSpPr>
            <a:xfrm>
              <a:off x="1715328" y="2579818"/>
              <a:ext cx="804672" cy="792329"/>
              <a:chOff x="493227" y="255527"/>
              <a:chExt cx="678569" cy="668160"/>
            </a:xfrm>
          </p:grpSpPr>
          <p:sp>
            <p:nvSpPr>
              <p:cNvPr id="182" name="Oval 181">
                <a:extLst>
                  <a:ext uri="{FF2B5EF4-FFF2-40B4-BE49-F238E27FC236}">
                    <a16:creationId xmlns:a16="http://schemas.microsoft.com/office/drawing/2014/main" id="{4003C305-9BFC-1E40-433C-643AEB5C5281}"/>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3" name="Rectangle 182">
                <a:extLst>
                  <a:ext uri="{FF2B5EF4-FFF2-40B4-BE49-F238E27FC236}">
                    <a16:creationId xmlns:a16="http://schemas.microsoft.com/office/drawing/2014/main" id="{F183C001-B252-695D-3167-57BE3B1FAEF5}"/>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84" name="Graphic 183">
                <a:extLst>
                  <a:ext uri="{FF2B5EF4-FFF2-40B4-BE49-F238E27FC236}">
                    <a16:creationId xmlns:a16="http://schemas.microsoft.com/office/drawing/2014/main" id="{209F652F-0BF1-CCBF-A9C3-2D0AD4EB80E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152" name="Group 151">
              <a:extLst>
                <a:ext uri="{FF2B5EF4-FFF2-40B4-BE49-F238E27FC236}">
                  <a16:creationId xmlns:a16="http://schemas.microsoft.com/office/drawing/2014/main" id="{9DA6D16B-DF0E-B9C1-CE34-366E686FAFA1}"/>
                </a:ext>
              </a:extLst>
            </p:cNvPr>
            <p:cNvGrpSpPr>
              <a:grpSpLocks noChangeAspect="1"/>
            </p:cNvGrpSpPr>
            <p:nvPr/>
          </p:nvGrpSpPr>
          <p:grpSpPr>
            <a:xfrm>
              <a:off x="6430148" y="2579818"/>
              <a:ext cx="804672" cy="792050"/>
              <a:chOff x="493227" y="255762"/>
              <a:chExt cx="678569" cy="667925"/>
            </a:xfrm>
          </p:grpSpPr>
          <p:grpSp>
            <p:nvGrpSpPr>
              <p:cNvPr id="178" name="Group 177">
                <a:extLst>
                  <a:ext uri="{FF2B5EF4-FFF2-40B4-BE49-F238E27FC236}">
                    <a16:creationId xmlns:a16="http://schemas.microsoft.com/office/drawing/2014/main" id="{B6E6E530-C2D8-CEE5-9D7F-ECE8E449F1BE}"/>
                  </a:ext>
                </a:extLst>
              </p:cNvPr>
              <p:cNvGrpSpPr/>
              <p:nvPr userDrawn="1"/>
            </p:nvGrpSpPr>
            <p:grpSpPr>
              <a:xfrm>
                <a:off x="493227" y="255762"/>
                <a:ext cx="678569" cy="667925"/>
                <a:chOff x="532340" y="1415912"/>
                <a:chExt cx="820110" cy="807246"/>
              </a:xfrm>
            </p:grpSpPr>
            <p:sp>
              <p:nvSpPr>
                <p:cNvPr id="180" name="Oval 179">
                  <a:extLst>
                    <a:ext uri="{FF2B5EF4-FFF2-40B4-BE49-F238E27FC236}">
                      <a16:creationId xmlns:a16="http://schemas.microsoft.com/office/drawing/2014/main" id="{92BD9B81-01BE-98C7-62B6-B43C252D24FC}"/>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1" name="Rectangle 180">
                  <a:extLst>
                    <a:ext uri="{FF2B5EF4-FFF2-40B4-BE49-F238E27FC236}">
                      <a16:creationId xmlns:a16="http://schemas.microsoft.com/office/drawing/2014/main" id="{99B1B087-D32A-4086-88F5-22FE543AC254}"/>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179" name="Graphic 178">
                <a:extLst>
                  <a:ext uri="{FF2B5EF4-FFF2-40B4-BE49-F238E27FC236}">
                    <a16:creationId xmlns:a16="http://schemas.microsoft.com/office/drawing/2014/main" id="{06CA312E-C121-5915-D189-3E2D2A01BBE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153" name="Group 152">
              <a:extLst>
                <a:ext uri="{FF2B5EF4-FFF2-40B4-BE49-F238E27FC236}">
                  <a16:creationId xmlns:a16="http://schemas.microsoft.com/office/drawing/2014/main" id="{866E14F1-FCB4-9D57-9200-415F4F4650DC}"/>
                </a:ext>
              </a:extLst>
            </p:cNvPr>
            <p:cNvGrpSpPr/>
            <p:nvPr/>
          </p:nvGrpSpPr>
          <p:grpSpPr>
            <a:xfrm>
              <a:off x="4072738" y="2579818"/>
              <a:ext cx="804672" cy="792050"/>
              <a:chOff x="4019256" y="5485171"/>
              <a:chExt cx="804672" cy="792050"/>
            </a:xfrm>
          </p:grpSpPr>
          <p:grpSp>
            <p:nvGrpSpPr>
              <p:cNvPr id="174" name="Group 173">
                <a:extLst>
                  <a:ext uri="{FF2B5EF4-FFF2-40B4-BE49-F238E27FC236}">
                    <a16:creationId xmlns:a16="http://schemas.microsoft.com/office/drawing/2014/main" id="{A3C620DE-73C3-B543-B501-30CD585C71DD}"/>
                  </a:ext>
                </a:extLst>
              </p:cNvPr>
              <p:cNvGrpSpPr/>
              <p:nvPr userDrawn="1"/>
            </p:nvGrpSpPr>
            <p:grpSpPr>
              <a:xfrm>
                <a:off x="4019256" y="5485171"/>
                <a:ext cx="804672" cy="792050"/>
                <a:chOff x="532340" y="1415912"/>
                <a:chExt cx="820110" cy="807246"/>
              </a:xfrm>
            </p:grpSpPr>
            <p:sp>
              <p:nvSpPr>
                <p:cNvPr id="176" name="Oval 175">
                  <a:extLst>
                    <a:ext uri="{FF2B5EF4-FFF2-40B4-BE49-F238E27FC236}">
                      <a16:creationId xmlns:a16="http://schemas.microsoft.com/office/drawing/2014/main" id="{E86754F3-EB5E-7C00-D159-1DA2DF37C87C}"/>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7" name="Rectangle 176">
                  <a:extLst>
                    <a:ext uri="{FF2B5EF4-FFF2-40B4-BE49-F238E27FC236}">
                      <a16:creationId xmlns:a16="http://schemas.microsoft.com/office/drawing/2014/main" id="{2F9CEDD2-45D0-3C9C-AB82-0E143FA3313C}"/>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75" name="Graphic 174">
                <a:extLst>
                  <a:ext uri="{FF2B5EF4-FFF2-40B4-BE49-F238E27FC236}">
                    <a16:creationId xmlns:a16="http://schemas.microsoft.com/office/drawing/2014/main" id="{12C6649A-4C32-6F35-1807-F4036B33FAC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154" name="Group 153">
              <a:extLst>
                <a:ext uri="{FF2B5EF4-FFF2-40B4-BE49-F238E27FC236}">
                  <a16:creationId xmlns:a16="http://schemas.microsoft.com/office/drawing/2014/main" id="{BF0449EF-CA39-58CB-E6DD-D30E3C43841C}"/>
                </a:ext>
              </a:extLst>
            </p:cNvPr>
            <p:cNvGrpSpPr>
              <a:grpSpLocks noChangeAspect="1"/>
            </p:cNvGrpSpPr>
            <p:nvPr userDrawn="1"/>
          </p:nvGrpSpPr>
          <p:grpSpPr>
            <a:xfrm>
              <a:off x="536623" y="1415912"/>
              <a:ext cx="804672" cy="792050"/>
              <a:chOff x="532340" y="1415912"/>
              <a:chExt cx="820110" cy="807246"/>
            </a:xfrm>
          </p:grpSpPr>
          <p:sp>
            <p:nvSpPr>
              <p:cNvPr id="171" name="Oval 170">
                <a:extLst>
                  <a:ext uri="{FF2B5EF4-FFF2-40B4-BE49-F238E27FC236}">
                    <a16:creationId xmlns:a16="http://schemas.microsoft.com/office/drawing/2014/main" id="{021AA1D5-8A93-EAB1-9603-164FD4DBB37B}"/>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72" name="Graphic 171">
                <a:extLst>
                  <a:ext uri="{FF2B5EF4-FFF2-40B4-BE49-F238E27FC236}">
                    <a16:creationId xmlns:a16="http://schemas.microsoft.com/office/drawing/2014/main" id="{890D957A-AA1E-DC09-1EB2-47AF5B98FB4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73" name="Rectangle 172">
                <a:extLst>
                  <a:ext uri="{FF2B5EF4-FFF2-40B4-BE49-F238E27FC236}">
                    <a16:creationId xmlns:a16="http://schemas.microsoft.com/office/drawing/2014/main" id="{768B2EB5-5B33-728A-E396-47B2D9EAB006}"/>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155" name="Group 154">
              <a:extLst>
                <a:ext uri="{FF2B5EF4-FFF2-40B4-BE49-F238E27FC236}">
                  <a16:creationId xmlns:a16="http://schemas.microsoft.com/office/drawing/2014/main" id="{205F46C9-1F27-32EF-3537-8B5F00F3F5AA}"/>
                </a:ext>
              </a:extLst>
            </p:cNvPr>
            <p:cNvGrpSpPr>
              <a:grpSpLocks noChangeAspect="1"/>
            </p:cNvGrpSpPr>
            <p:nvPr userDrawn="1"/>
          </p:nvGrpSpPr>
          <p:grpSpPr>
            <a:xfrm>
              <a:off x="7608854" y="1415912"/>
              <a:ext cx="804672" cy="792050"/>
              <a:chOff x="493227" y="255762"/>
              <a:chExt cx="678569" cy="667925"/>
            </a:xfrm>
          </p:grpSpPr>
          <p:grpSp>
            <p:nvGrpSpPr>
              <p:cNvPr id="167" name="Group 166">
                <a:extLst>
                  <a:ext uri="{FF2B5EF4-FFF2-40B4-BE49-F238E27FC236}">
                    <a16:creationId xmlns:a16="http://schemas.microsoft.com/office/drawing/2014/main" id="{A0131B1F-2A67-F762-B27C-7D457C29A9D4}"/>
                  </a:ext>
                </a:extLst>
              </p:cNvPr>
              <p:cNvGrpSpPr/>
              <p:nvPr userDrawn="1"/>
            </p:nvGrpSpPr>
            <p:grpSpPr>
              <a:xfrm>
                <a:off x="493227" y="255762"/>
                <a:ext cx="678569" cy="667925"/>
                <a:chOff x="532340" y="1415912"/>
                <a:chExt cx="820110" cy="807246"/>
              </a:xfrm>
            </p:grpSpPr>
            <p:sp>
              <p:nvSpPr>
                <p:cNvPr id="169" name="Oval 168">
                  <a:extLst>
                    <a:ext uri="{FF2B5EF4-FFF2-40B4-BE49-F238E27FC236}">
                      <a16:creationId xmlns:a16="http://schemas.microsoft.com/office/drawing/2014/main" id="{DD2044A5-4D06-0DD8-FB07-8F9C7F10C9FE}"/>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0" name="Rectangle 169">
                  <a:extLst>
                    <a:ext uri="{FF2B5EF4-FFF2-40B4-BE49-F238E27FC236}">
                      <a16:creationId xmlns:a16="http://schemas.microsoft.com/office/drawing/2014/main" id="{753EF202-065C-82CF-9E70-6C70BC3D4629}"/>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168" name="Graphic 167">
                <a:extLst>
                  <a:ext uri="{FF2B5EF4-FFF2-40B4-BE49-F238E27FC236}">
                    <a16:creationId xmlns:a16="http://schemas.microsoft.com/office/drawing/2014/main" id="{DE86102F-9425-025F-009A-58E3875D693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156" name="Group 155">
              <a:extLst>
                <a:ext uri="{FF2B5EF4-FFF2-40B4-BE49-F238E27FC236}">
                  <a16:creationId xmlns:a16="http://schemas.microsoft.com/office/drawing/2014/main" id="{84B99236-15B1-9495-AEFB-5FA171742A23}"/>
                </a:ext>
              </a:extLst>
            </p:cNvPr>
            <p:cNvGrpSpPr>
              <a:grpSpLocks noChangeAspect="1"/>
            </p:cNvGrpSpPr>
            <p:nvPr userDrawn="1"/>
          </p:nvGrpSpPr>
          <p:grpSpPr>
            <a:xfrm>
              <a:off x="2894033" y="1415912"/>
              <a:ext cx="804672" cy="792329"/>
              <a:chOff x="493227" y="255527"/>
              <a:chExt cx="678569" cy="668160"/>
            </a:xfrm>
          </p:grpSpPr>
          <p:grpSp>
            <p:nvGrpSpPr>
              <p:cNvPr id="163" name="Group 162">
                <a:extLst>
                  <a:ext uri="{FF2B5EF4-FFF2-40B4-BE49-F238E27FC236}">
                    <a16:creationId xmlns:a16="http://schemas.microsoft.com/office/drawing/2014/main" id="{C1DC0077-DCEC-49CA-371A-26B0BCD70118}"/>
                  </a:ext>
                </a:extLst>
              </p:cNvPr>
              <p:cNvGrpSpPr/>
              <p:nvPr userDrawn="1"/>
            </p:nvGrpSpPr>
            <p:grpSpPr>
              <a:xfrm>
                <a:off x="493227" y="255762"/>
                <a:ext cx="678569" cy="667925"/>
                <a:chOff x="532340" y="1415912"/>
                <a:chExt cx="820110" cy="807246"/>
              </a:xfrm>
            </p:grpSpPr>
            <p:sp>
              <p:nvSpPr>
                <p:cNvPr id="165" name="Oval 164">
                  <a:extLst>
                    <a:ext uri="{FF2B5EF4-FFF2-40B4-BE49-F238E27FC236}">
                      <a16:creationId xmlns:a16="http://schemas.microsoft.com/office/drawing/2014/main" id="{4DDAFEC9-567E-0E25-BFD9-B607BE3A671C}"/>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6" name="Rectangle 165">
                  <a:extLst>
                    <a:ext uri="{FF2B5EF4-FFF2-40B4-BE49-F238E27FC236}">
                      <a16:creationId xmlns:a16="http://schemas.microsoft.com/office/drawing/2014/main" id="{09454B6D-CB78-0446-4F27-78FEBC393157}"/>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64" name="Graphic 163">
                <a:extLst>
                  <a:ext uri="{FF2B5EF4-FFF2-40B4-BE49-F238E27FC236}">
                    <a16:creationId xmlns:a16="http://schemas.microsoft.com/office/drawing/2014/main" id="{63CEE4B6-9FF3-0111-0D84-63252305FC74}"/>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157" name="Group 156">
              <a:extLst>
                <a:ext uri="{FF2B5EF4-FFF2-40B4-BE49-F238E27FC236}">
                  <a16:creationId xmlns:a16="http://schemas.microsoft.com/office/drawing/2014/main" id="{8D1147E6-EB98-BE1F-2130-37080044CC49}"/>
                </a:ext>
              </a:extLst>
            </p:cNvPr>
            <p:cNvGrpSpPr>
              <a:grpSpLocks noChangeAspect="1"/>
            </p:cNvGrpSpPr>
            <p:nvPr userDrawn="1"/>
          </p:nvGrpSpPr>
          <p:grpSpPr>
            <a:xfrm>
              <a:off x="5251443" y="1415912"/>
              <a:ext cx="804672" cy="799859"/>
              <a:chOff x="493227" y="249177"/>
              <a:chExt cx="678569" cy="674510"/>
            </a:xfrm>
          </p:grpSpPr>
          <p:grpSp>
            <p:nvGrpSpPr>
              <p:cNvPr id="159" name="Group 158">
                <a:extLst>
                  <a:ext uri="{FF2B5EF4-FFF2-40B4-BE49-F238E27FC236}">
                    <a16:creationId xmlns:a16="http://schemas.microsoft.com/office/drawing/2014/main" id="{C4168287-96F0-9BD6-1044-EF99FE0CF976}"/>
                  </a:ext>
                </a:extLst>
              </p:cNvPr>
              <p:cNvGrpSpPr/>
              <p:nvPr userDrawn="1"/>
            </p:nvGrpSpPr>
            <p:grpSpPr>
              <a:xfrm>
                <a:off x="493227" y="255762"/>
                <a:ext cx="678569" cy="667925"/>
                <a:chOff x="532340" y="1415912"/>
                <a:chExt cx="820110" cy="807246"/>
              </a:xfrm>
            </p:grpSpPr>
            <p:sp>
              <p:nvSpPr>
                <p:cNvPr id="161" name="Oval 160">
                  <a:extLst>
                    <a:ext uri="{FF2B5EF4-FFF2-40B4-BE49-F238E27FC236}">
                      <a16:creationId xmlns:a16="http://schemas.microsoft.com/office/drawing/2014/main" id="{7037E2E1-373A-2465-9951-351D204DDF7F}"/>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2" name="Rectangle 161">
                  <a:extLst>
                    <a:ext uri="{FF2B5EF4-FFF2-40B4-BE49-F238E27FC236}">
                      <a16:creationId xmlns:a16="http://schemas.microsoft.com/office/drawing/2014/main" id="{8811E8FA-EA62-22C2-4256-DA6EC0C75FA6}"/>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60" name="Graphic 159">
                <a:extLst>
                  <a:ext uri="{FF2B5EF4-FFF2-40B4-BE49-F238E27FC236}">
                    <a16:creationId xmlns:a16="http://schemas.microsoft.com/office/drawing/2014/main" id="{5A00093E-CD16-46EC-11D1-158EF36ED22C}"/>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158" name="Rectangle 157">
              <a:extLst>
                <a:ext uri="{FF2B5EF4-FFF2-40B4-BE49-F238E27FC236}">
                  <a16:creationId xmlns:a16="http://schemas.microsoft.com/office/drawing/2014/main" id="{65CC7568-D42F-9BC5-DD47-C6F83373711B}"/>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ounded Rectangle 7">
            <a:extLst>
              <a:ext uri="{FF2B5EF4-FFF2-40B4-BE49-F238E27FC236}">
                <a16:creationId xmlns:a16="http://schemas.microsoft.com/office/drawing/2014/main" id="{34D952B5-B454-F141-BE13-E9C10FE63B8E}"/>
              </a:ext>
            </a:extLst>
          </p:cNvPr>
          <p:cNvSpPr/>
          <p:nvPr userDrawn="1"/>
        </p:nvSpPr>
        <p:spPr>
          <a:xfrm>
            <a:off x="365445" y="189215"/>
            <a:ext cx="8413110" cy="11867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B99837FD-EA02-D94E-AA04-BDD4C9FE4C40}"/>
              </a:ext>
            </a:extLst>
          </p:cNvPr>
          <p:cNvSpPr/>
          <p:nvPr userDrawn="1"/>
        </p:nvSpPr>
        <p:spPr>
          <a:xfrm>
            <a:off x="365445" y="994552"/>
            <a:ext cx="8412795" cy="3898178"/>
          </a:xfrm>
          <a:custGeom>
            <a:avLst/>
            <a:gdLst>
              <a:gd name="connsiteX0" fmla="*/ 0 w 8412795"/>
              <a:gd name="connsiteY0" fmla="*/ 0 h 3904546"/>
              <a:gd name="connsiteX1" fmla="*/ 115496 w 8412795"/>
              <a:gd name="connsiteY1" fmla="*/ 0 h 3904546"/>
              <a:gd name="connsiteX2" fmla="*/ 8296984 w 8412795"/>
              <a:gd name="connsiteY2" fmla="*/ 0 h 3904546"/>
              <a:gd name="connsiteX3" fmla="*/ 8412795 w 8412795"/>
              <a:gd name="connsiteY3" fmla="*/ 0 h 3904546"/>
              <a:gd name="connsiteX4" fmla="*/ 8412795 w 8412795"/>
              <a:gd name="connsiteY4" fmla="*/ 450558 h 3904546"/>
              <a:gd name="connsiteX5" fmla="*/ 8412480 w 8412795"/>
              <a:gd name="connsiteY5" fmla="*/ 450558 h 3904546"/>
              <a:gd name="connsiteX6" fmla="*/ 8412480 w 8412795"/>
              <a:gd name="connsiteY6" fmla="*/ 3789050 h 3904546"/>
              <a:gd name="connsiteX7" fmla="*/ 8296984 w 8412795"/>
              <a:gd name="connsiteY7" fmla="*/ 3904546 h 3904546"/>
              <a:gd name="connsiteX8" fmla="*/ 115496 w 8412795"/>
              <a:gd name="connsiteY8" fmla="*/ 3904546 h 3904546"/>
              <a:gd name="connsiteX9" fmla="*/ 0 w 8412795"/>
              <a:gd name="connsiteY9" fmla="*/ 3789050 h 3904546"/>
              <a:gd name="connsiteX10" fmla="*/ 0 w 8412795"/>
              <a:gd name="connsiteY10" fmla="*/ 450558 h 3904546"/>
              <a:gd name="connsiteX11" fmla="*/ 0 w 8412795"/>
              <a:gd name="connsiteY11" fmla="*/ 115496 h 39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2795" h="3904546">
                <a:moveTo>
                  <a:pt x="0" y="0"/>
                </a:moveTo>
                <a:lnTo>
                  <a:pt x="115496" y="0"/>
                </a:lnTo>
                <a:lnTo>
                  <a:pt x="8296984" y="0"/>
                </a:lnTo>
                <a:lnTo>
                  <a:pt x="8412795" y="0"/>
                </a:lnTo>
                <a:lnTo>
                  <a:pt x="8412795" y="450558"/>
                </a:lnTo>
                <a:lnTo>
                  <a:pt x="8412480" y="450558"/>
                </a:lnTo>
                <a:lnTo>
                  <a:pt x="8412480" y="3789050"/>
                </a:lnTo>
                <a:cubicBezTo>
                  <a:pt x="8412480" y="3852837"/>
                  <a:pt x="8360771" y="3904546"/>
                  <a:pt x="8296984" y="3904546"/>
                </a:cubicBezTo>
                <a:lnTo>
                  <a:pt x="115496" y="3904546"/>
                </a:lnTo>
                <a:cubicBezTo>
                  <a:pt x="51709" y="3904546"/>
                  <a:pt x="0" y="3852837"/>
                  <a:pt x="0" y="3789050"/>
                </a:cubicBezTo>
                <a:lnTo>
                  <a:pt x="0" y="450558"/>
                </a:lnTo>
                <a:lnTo>
                  <a:pt x="0" y="115496"/>
                </a:lnTo>
                <a:close/>
              </a:path>
            </a:pathLst>
          </a:custGeom>
          <a:gradFill>
            <a:gsLst>
              <a:gs pos="50000">
                <a:schemeClr val="bg1"/>
              </a:gs>
              <a:gs pos="100000">
                <a:schemeClr val="bg1">
                  <a:lumMod val="95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7" name="Group 6">
            <a:extLst>
              <a:ext uri="{FF2B5EF4-FFF2-40B4-BE49-F238E27FC236}">
                <a16:creationId xmlns:a16="http://schemas.microsoft.com/office/drawing/2014/main" id="{B0B79EAF-C741-EE11-8110-1EA9F62BA658}"/>
              </a:ext>
            </a:extLst>
          </p:cNvPr>
          <p:cNvGrpSpPr/>
          <p:nvPr userDrawn="1"/>
        </p:nvGrpSpPr>
        <p:grpSpPr>
          <a:xfrm>
            <a:off x="367575" y="993866"/>
            <a:ext cx="8402351" cy="638013"/>
            <a:chOff x="375889" y="993866"/>
            <a:chExt cx="8263432" cy="638013"/>
          </a:xfrm>
        </p:grpSpPr>
        <p:sp>
          <p:nvSpPr>
            <p:cNvPr id="9" name="Freeform 23">
              <a:extLst>
                <a:ext uri="{FF2B5EF4-FFF2-40B4-BE49-F238E27FC236}">
                  <a16:creationId xmlns:a16="http://schemas.microsoft.com/office/drawing/2014/main" id="{7999990F-F013-2E84-89AD-033933CA2437}"/>
                </a:ext>
              </a:extLst>
            </p:cNvPr>
            <p:cNvSpPr/>
            <p:nvPr/>
          </p:nvSpPr>
          <p:spPr>
            <a:xfrm>
              <a:off x="5328774"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0" name="Freeform 24">
              <a:extLst>
                <a:ext uri="{FF2B5EF4-FFF2-40B4-BE49-F238E27FC236}">
                  <a16:creationId xmlns:a16="http://schemas.microsoft.com/office/drawing/2014/main" id="{D519D41A-B957-43E1-5412-271CFF70661C}"/>
                </a:ext>
              </a:extLst>
            </p:cNvPr>
            <p:cNvSpPr/>
            <p:nvPr/>
          </p:nvSpPr>
          <p:spPr>
            <a:xfrm>
              <a:off x="698738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b="1" dirty="0">
                <a:solidFill>
                  <a:schemeClr val="bg1"/>
                </a:solidFill>
              </a:endParaRPr>
            </a:p>
          </p:txBody>
        </p:sp>
        <p:sp>
          <p:nvSpPr>
            <p:cNvPr id="12" name="Freeform 31">
              <a:extLst>
                <a:ext uri="{FF2B5EF4-FFF2-40B4-BE49-F238E27FC236}">
                  <a16:creationId xmlns:a16="http://schemas.microsoft.com/office/drawing/2014/main" id="{D089223B-423E-571C-2B60-02AB226F5AEA}"/>
                </a:ext>
              </a:extLst>
            </p:cNvPr>
            <p:cNvSpPr/>
            <p:nvPr/>
          </p:nvSpPr>
          <p:spPr>
            <a:xfrm>
              <a:off x="201674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8" name="Freeform 34">
              <a:extLst>
                <a:ext uri="{FF2B5EF4-FFF2-40B4-BE49-F238E27FC236}">
                  <a16:creationId xmlns:a16="http://schemas.microsoft.com/office/drawing/2014/main" id="{AAA468DC-C837-791C-BF87-A1E5562FB2EC}"/>
                </a:ext>
              </a:extLst>
            </p:cNvPr>
            <p:cNvSpPr/>
            <p:nvPr/>
          </p:nvSpPr>
          <p:spPr>
            <a:xfrm>
              <a:off x="3667170"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defTabSz="914217"/>
              <a:endParaRPr lang="en-US" sz="1400" dirty="0">
                <a:solidFill>
                  <a:schemeClr val="bg1"/>
                </a:solidFill>
              </a:endParaRPr>
            </a:p>
          </p:txBody>
        </p:sp>
        <p:sp>
          <p:nvSpPr>
            <p:cNvPr id="19" name="Freeform 27">
              <a:extLst>
                <a:ext uri="{FF2B5EF4-FFF2-40B4-BE49-F238E27FC236}">
                  <a16:creationId xmlns:a16="http://schemas.microsoft.com/office/drawing/2014/main" id="{DE775337-E5E1-8CD7-EA7B-FD49445C08B1}"/>
                </a:ext>
              </a:extLst>
            </p:cNvPr>
            <p:cNvSpPr/>
            <p:nvPr/>
          </p:nvSpPr>
          <p:spPr>
            <a:xfrm>
              <a:off x="375889"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dirty="0">
                <a:solidFill>
                  <a:schemeClr val="bg1"/>
                </a:solidFill>
              </a:endParaRPr>
            </a:p>
          </p:txBody>
        </p:sp>
      </p:grpSp>
      <p:sp>
        <p:nvSpPr>
          <p:cNvPr id="26" name="Rounded Rectangle 25">
            <a:extLst>
              <a:ext uri="{FF2B5EF4-FFF2-40B4-BE49-F238E27FC236}">
                <a16:creationId xmlns:a16="http://schemas.microsoft.com/office/drawing/2014/main" id="{48B784F4-F431-5607-6A05-0EDB4B2522ED}"/>
              </a:ext>
            </a:extLst>
          </p:cNvPr>
          <p:cNvSpPr/>
          <p:nvPr userDrawn="1"/>
        </p:nvSpPr>
        <p:spPr>
          <a:xfrm>
            <a:off x="7652414" y="420767"/>
            <a:ext cx="989509"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HOME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8" name="Content Placeholder 2">
            <a:extLst>
              <a:ext uri="{FF2B5EF4-FFF2-40B4-BE49-F238E27FC236}">
                <a16:creationId xmlns:a16="http://schemas.microsoft.com/office/drawing/2014/main" id="{5298EB84-6894-CD48-A9B3-59247B73E9FD}"/>
              </a:ext>
            </a:extLst>
          </p:cNvPr>
          <p:cNvSpPr>
            <a:spLocks noGrp="1"/>
          </p:cNvSpPr>
          <p:nvPr>
            <p:ph idx="13" hasCustomPrompt="1"/>
          </p:nvPr>
        </p:nvSpPr>
        <p:spPr>
          <a:xfrm>
            <a:off x="614723" y="1851852"/>
            <a:ext cx="7870057" cy="2843973"/>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a:t>
            </a:r>
            <a:r>
              <a:rPr lang="en-US" noProof="0" err="1"/>
              <a:t>pts</a:t>
            </a:r>
            <a:endParaRPr lang="en-US" noProof="0"/>
          </a:p>
        </p:txBody>
      </p:sp>
      <p:grpSp>
        <p:nvGrpSpPr>
          <p:cNvPr id="30" name="Group 29">
            <a:extLst>
              <a:ext uri="{FF2B5EF4-FFF2-40B4-BE49-F238E27FC236}">
                <a16:creationId xmlns:a16="http://schemas.microsoft.com/office/drawing/2014/main" id="{2C35DD7A-4C49-909E-4A2C-39561687149F}"/>
              </a:ext>
            </a:extLst>
          </p:cNvPr>
          <p:cNvGrpSpPr/>
          <p:nvPr userDrawn="1"/>
        </p:nvGrpSpPr>
        <p:grpSpPr>
          <a:xfrm>
            <a:off x="7749220" y="503807"/>
            <a:ext cx="200269" cy="200269"/>
            <a:chOff x="4192437" y="4163683"/>
            <a:chExt cx="258792" cy="258792"/>
          </a:xfrm>
          <a:effectLst>
            <a:outerShdw blurRad="50800" dist="38100" dir="2700000" algn="tl" rotWithShape="0">
              <a:prstClr val="black">
                <a:alpha val="30956"/>
              </a:prstClr>
            </a:outerShdw>
          </a:effectLst>
        </p:grpSpPr>
        <p:sp>
          <p:nvSpPr>
            <p:cNvPr id="32" name="Oval 31">
              <a:extLst>
                <a:ext uri="{FF2B5EF4-FFF2-40B4-BE49-F238E27FC236}">
                  <a16:creationId xmlns:a16="http://schemas.microsoft.com/office/drawing/2014/main" id="{E0DE76E0-D817-5EC9-A91C-AAB97CB877A0}"/>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50AB0A57-6C24-6245-6FE0-09697805223D}"/>
                </a:ext>
              </a:extLst>
            </p:cNvPr>
            <p:cNvGrpSpPr/>
            <p:nvPr/>
          </p:nvGrpSpPr>
          <p:grpSpPr>
            <a:xfrm>
              <a:off x="4247730" y="4218976"/>
              <a:ext cx="148207" cy="148207"/>
              <a:chOff x="3545686" y="2398143"/>
              <a:chExt cx="333555" cy="333555"/>
            </a:xfrm>
          </p:grpSpPr>
          <p:cxnSp>
            <p:nvCxnSpPr>
              <p:cNvPr id="126" name="Straight Connector 125">
                <a:extLst>
                  <a:ext uri="{FF2B5EF4-FFF2-40B4-BE49-F238E27FC236}">
                    <a16:creationId xmlns:a16="http://schemas.microsoft.com/office/drawing/2014/main" id="{59BDF8CF-FF5F-1811-5F89-1B88F9A11864}"/>
                  </a:ext>
                </a:extLst>
              </p:cNvPr>
              <p:cNvCxnSpPr>
                <a:cxnSpLocks/>
              </p:cNvCxnSpPr>
              <p:nvPr/>
            </p:nvCxnSpPr>
            <p:spPr>
              <a:xfrm>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4E674669-D2BE-C502-26A1-6F11D58428CA}"/>
                  </a:ext>
                </a:extLst>
              </p:cNvPr>
              <p:cNvCxnSpPr>
                <a:cxnSpLocks/>
              </p:cNvCxnSpPr>
              <p:nvPr/>
            </p:nvCxnSpPr>
            <p:spPr>
              <a:xfrm rot="5400000">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97CFABF4-E5D4-15CC-E079-FAC287804BC8}"/>
              </a:ext>
            </a:extLst>
          </p:cNvPr>
          <p:cNvSpPr>
            <a:spLocks noGrp="1"/>
          </p:cNvSpPr>
          <p:nvPr>
            <p:ph type="title" hasCustomPrompt="1"/>
          </p:nvPr>
        </p:nvSpPr>
        <p:spPr>
          <a:xfrm>
            <a:off x="1237476" y="404228"/>
            <a:ext cx="6269825" cy="387798"/>
          </a:xfrm>
        </p:spPr>
        <p:txBody>
          <a:bodyPr/>
          <a:lstStyle>
            <a:lvl1pPr>
              <a:defRPr>
                <a:solidFill>
                  <a:schemeClr val="bg1"/>
                </a:solidFill>
              </a:defRPr>
            </a:lvl1pPr>
          </a:lstStyle>
          <a:p>
            <a:r>
              <a:rPr lang="en-US" noProof="0"/>
              <a:t>Text slide – 1 column, 28 pts</a:t>
            </a:r>
            <a:endParaRPr lang="en-US"/>
          </a:p>
        </p:txBody>
      </p:sp>
      <p:grpSp>
        <p:nvGrpSpPr>
          <p:cNvPr id="114" name="Group 113">
            <a:extLst>
              <a:ext uri="{FF2B5EF4-FFF2-40B4-BE49-F238E27FC236}">
                <a16:creationId xmlns:a16="http://schemas.microsoft.com/office/drawing/2014/main" id="{C8115D64-5DBA-1E90-1E65-1F69D3834AAA}"/>
              </a:ext>
            </a:extLst>
          </p:cNvPr>
          <p:cNvGrpSpPr/>
          <p:nvPr userDrawn="1"/>
        </p:nvGrpSpPr>
        <p:grpSpPr>
          <a:xfrm>
            <a:off x="493227" y="255762"/>
            <a:ext cx="678569" cy="667925"/>
            <a:chOff x="532340" y="1415912"/>
            <a:chExt cx="820110" cy="807246"/>
          </a:xfrm>
        </p:grpSpPr>
        <p:sp>
          <p:nvSpPr>
            <p:cNvPr id="115" name="Oval 114">
              <a:extLst>
                <a:ext uri="{FF2B5EF4-FFF2-40B4-BE49-F238E27FC236}">
                  <a16:creationId xmlns:a16="http://schemas.microsoft.com/office/drawing/2014/main" id="{B0A0F1F3-7A52-2918-82E6-54EBD0DE0F05}"/>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16" name="Graphic 115">
              <a:extLst>
                <a:ext uri="{FF2B5EF4-FFF2-40B4-BE49-F238E27FC236}">
                  <a16:creationId xmlns:a16="http://schemas.microsoft.com/office/drawing/2014/main" id="{F213F938-5684-D2DA-BED6-1B98ED706679}"/>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17" name="Rectangle 116">
              <a:extLst>
                <a:ext uri="{FF2B5EF4-FFF2-40B4-BE49-F238E27FC236}">
                  <a16:creationId xmlns:a16="http://schemas.microsoft.com/office/drawing/2014/main" id="{4D920F24-1CE1-C35F-7031-D66C33AF9EB3}"/>
                </a:ext>
              </a:extLst>
            </p:cNvPr>
            <p:cNvSpPr/>
            <p:nvPr/>
          </p:nvSpPr>
          <p:spPr>
            <a:xfrm>
              <a:off x="532340" y="1776669"/>
              <a:ext cx="820110" cy="270690"/>
            </a:xfrm>
            <a:prstGeom prst="rect">
              <a:avLst/>
            </a:prstGeom>
            <a:effectLst/>
          </p:spPr>
          <p:txBody>
            <a:bodyPr wrap="square" lIns="0" tIns="0" rIns="0" anchor="ctr">
              <a:spAutoFit/>
            </a:bodyPr>
            <a:lstStyle/>
            <a:p>
              <a:pPr algn="ctr" eaLnBrk="0" hangingPunct="0">
                <a:lnSpc>
                  <a:spcPts val="1600"/>
                </a:lnSpc>
                <a:buSzPct val="90000"/>
              </a:pPr>
              <a:r>
                <a:rPr lang="en-US" sz="90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sp>
        <p:nvSpPr>
          <p:cNvPr id="23" name="Footer Placeholder 4">
            <a:extLst>
              <a:ext uri="{FF2B5EF4-FFF2-40B4-BE49-F238E27FC236}">
                <a16:creationId xmlns:a16="http://schemas.microsoft.com/office/drawing/2014/main" id="{B47C215D-6603-EDA8-5AC4-27EA3C6A4D8C}"/>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1777044124"/>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ge 2.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7A86559-F2AF-2352-33BC-956C2C6004CF}"/>
              </a:ext>
            </a:extLst>
          </p:cNvPr>
          <p:cNvGrpSpPr/>
          <p:nvPr userDrawn="1"/>
        </p:nvGrpSpPr>
        <p:grpSpPr>
          <a:xfrm>
            <a:off x="0" y="0"/>
            <a:ext cx="9144000" cy="5143500"/>
            <a:chOff x="0" y="0"/>
            <a:chExt cx="9144000" cy="5143500"/>
          </a:xfrm>
        </p:grpSpPr>
        <p:sp>
          <p:nvSpPr>
            <p:cNvPr id="4" name="Rounded Rectangle 3">
              <a:extLst>
                <a:ext uri="{FF2B5EF4-FFF2-40B4-BE49-F238E27FC236}">
                  <a16:creationId xmlns:a16="http://schemas.microsoft.com/office/drawing/2014/main" id="{1F5017EB-9010-6D34-99E1-484DA126E15D}"/>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5" name="Straight Connector 4">
              <a:extLst>
                <a:ext uri="{FF2B5EF4-FFF2-40B4-BE49-F238E27FC236}">
                  <a16:creationId xmlns:a16="http://schemas.microsoft.com/office/drawing/2014/main" id="{30392C91-08A0-83D1-B06A-072BB9142364}"/>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6" name="Text Placeholder 4">
              <a:extLst>
                <a:ext uri="{FF2B5EF4-FFF2-40B4-BE49-F238E27FC236}">
                  <a16:creationId xmlns:a16="http://schemas.microsoft.com/office/drawing/2014/main" id="{17653491-8312-ED22-E747-51C2A31FFBA3}"/>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13" name="Rectangle 12">
              <a:extLst>
                <a:ext uri="{FF2B5EF4-FFF2-40B4-BE49-F238E27FC236}">
                  <a16:creationId xmlns:a16="http://schemas.microsoft.com/office/drawing/2014/main" id="{D2AE353C-F175-643F-85F8-899021CFA4EA}"/>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5" name="Straight Connector 14">
              <a:extLst>
                <a:ext uri="{FF2B5EF4-FFF2-40B4-BE49-F238E27FC236}">
                  <a16:creationId xmlns:a16="http://schemas.microsoft.com/office/drawing/2014/main" id="{EA045A97-9445-9D8C-5402-9E7FA9F54BA4}"/>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16" name="Oval 15">
              <a:extLst>
                <a:ext uri="{FF2B5EF4-FFF2-40B4-BE49-F238E27FC236}">
                  <a16:creationId xmlns:a16="http://schemas.microsoft.com/office/drawing/2014/main" id="{C4C8088D-82CC-53A2-373C-4F72CC77E144}"/>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7" name="Chevron 16">
              <a:extLst>
                <a:ext uri="{FF2B5EF4-FFF2-40B4-BE49-F238E27FC236}">
                  <a16:creationId xmlns:a16="http://schemas.microsoft.com/office/drawing/2014/main" id="{5400ED98-55F5-BAE5-9898-573F25F5D071}"/>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24" name="Text Placeholder 4">
              <a:extLst>
                <a:ext uri="{FF2B5EF4-FFF2-40B4-BE49-F238E27FC236}">
                  <a16:creationId xmlns:a16="http://schemas.microsoft.com/office/drawing/2014/main" id="{B20779D8-BAA8-0FD5-B5D4-1C0F0AD9D6F3}"/>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116" name="Rectangle 115">
              <a:extLst>
                <a:ext uri="{FF2B5EF4-FFF2-40B4-BE49-F238E27FC236}">
                  <a16:creationId xmlns:a16="http://schemas.microsoft.com/office/drawing/2014/main" id="{78F38897-80AC-0956-5888-938856271963}"/>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7" name="Straight Connector 116">
              <a:extLst>
                <a:ext uri="{FF2B5EF4-FFF2-40B4-BE49-F238E27FC236}">
                  <a16:creationId xmlns:a16="http://schemas.microsoft.com/office/drawing/2014/main" id="{2FF28700-FAE3-C1FF-DD80-306815FF4ED1}"/>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118" name="Oval 117">
              <a:extLst>
                <a:ext uri="{FF2B5EF4-FFF2-40B4-BE49-F238E27FC236}">
                  <a16:creationId xmlns:a16="http://schemas.microsoft.com/office/drawing/2014/main" id="{3C44D163-842A-C8EF-8A0E-43BB895DEAF9}"/>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9" name="Chevron 118">
              <a:extLst>
                <a:ext uri="{FF2B5EF4-FFF2-40B4-BE49-F238E27FC236}">
                  <a16:creationId xmlns:a16="http://schemas.microsoft.com/office/drawing/2014/main" id="{C22AA059-C584-0FDC-2D04-096D9C323316}"/>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0" name="Text Placeholder 4">
              <a:extLst>
                <a:ext uri="{FF2B5EF4-FFF2-40B4-BE49-F238E27FC236}">
                  <a16:creationId xmlns:a16="http://schemas.microsoft.com/office/drawing/2014/main" id="{27AFF0A1-779C-4C85-949F-3D472CA5C3D4}"/>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121" name="Rectangle 120">
              <a:extLst>
                <a:ext uri="{FF2B5EF4-FFF2-40B4-BE49-F238E27FC236}">
                  <a16:creationId xmlns:a16="http://schemas.microsoft.com/office/drawing/2014/main" id="{8286AE93-4D23-C93D-46C2-A797D9D04FFF}"/>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2" name="Straight Connector 121">
              <a:extLst>
                <a:ext uri="{FF2B5EF4-FFF2-40B4-BE49-F238E27FC236}">
                  <a16:creationId xmlns:a16="http://schemas.microsoft.com/office/drawing/2014/main" id="{82CDD9B8-1B93-F2D4-002C-61A6CDC7A077}"/>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123" name="Oval 122">
              <a:extLst>
                <a:ext uri="{FF2B5EF4-FFF2-40B4-BE49-F238E27FC236}">
                  <a16:creationId xmlns:a16="http://schemas.microsoft.com/office/drawing/2014/main" id="{94E54ECD-4BC2-E7C4-8CD1-AB4D0D0BC43D}"/>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4" name="Chevron 123">
              <a:extLst>
                <a:ext uri="{FF2B5EF4-FFF2-40B4-BE49-F238E27FC236}">
                  <a16:creationId xmlns:a16="http://schemas.microsoft.com/office/drawing/2014/main" id="{AD6489D0-FF5C-64B0-9F88-BA5AF6E50E36}"/>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6" name="Text Placeholder 4">
              <a:extLst>
                <a:ext uri="{FF2B5EF4-FFF2-40B4-BE49-F238E27FC236}">
                  <a16:creationId xmlns:a16="http://schemas.microsoft.com/office/drawing/2014/main" id="{75C5807B-D04E-B674-D43B-9329F195B76E}"/>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127" name="Rectangle 126">
              <a:extLst>
                <a:ext uri="{FF2B5EF4-FFF2-40B4-BE49-F238E27FC236}">
                  <a16:creationId xmlns:a16="http://schemas.microsoft.com/office/drawing/2014/main" id="{43F4336F-5D91-F857-AB79-69E013B6630F}"/>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8" name="Straight Connector 127">
              <a:extLst>
                <a:ext uri="{FF2B5EF4-FFF2-40B4-BE49-F238E27FC236}">
                  <a16:creationId xmlns:a16="http://schemas.microsoft.com/office/drawing/2014/main" id="{40357B06-3232-AD2F-DC68-F22F7584539C}"/>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129" name="Oval 128">
              <a:extLst>
                <a:ext uri="{FF2B5EF4-FFF2-40B4-BE49-F238E27FC236}">
                  <a16:creationId xmlns:a16="http://schemas.microsoft.com/office/drawing/2014/main" id="{6A89DEF2-D3B8-43F2-B5DA-CB58AF4FFBA6}"/>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2" name="Chevron 131">
              <a:extLst>
                <a:ext uri="{FF2B5EF4-FFF2-40B4-BE49-F238E27FC236}">
                  <a16:creationId xmlns:a16="http://schemas.microsoft.com/office/drawing/2014/main" id="{3EB1A286-587C-D2D7-3236-48752E7627DB}"/>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4" name="Text Placeholder 4">
              <a:extLst>
                <a:ext uri="{FF2B5EF4-FFF2-40B4-BE49-F238E27FC236}">
                  <a16:creationId xmlns:a16="http://schemas.microsoft.com/office/drawing/2014/main" id="{3857872D-8196-58F3-1864-65BBB44E7D01}"/>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135" name="Rectangle 134">
              <a:extLst>
                <a:ext uri="{FF2B5EF4-FFF2-40B4-BE49-F238E27FC236}">
                  <a16:creationId xmlns:a16="http://schemas.microsoft.com/office/drawing/2014/main" id="{920E8038-6EFA-F4B6-28B4-495AAAD2D4DB}"/>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6" name="Straight Connector 135">
              <a:extLst>
                <a:ext uri="{FF2B5EF4-FFF2-40B4-BE49-F238E27FC236}">
                  <a16:creationId xmlns:a16="http://schemas.microsoft.com/office/drawing/2014/main" id="{91444057-191B-6EF2-0035-0C3A81E69FB9}"/>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137" name="Oval 136">
              <a:extLst>
                <a:ext uri="{FF2B5EF4-FFF2-40B4-BE49-F238E27FC236}">
                  <a16:creationId xmlns:a16="http://schemas.microsoft.com/office/drawing/2014/main" id="{99965BC9-260B-B42C-0038-A58FB3AAEF14}"/>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8" name="Chevron 137">
              <a:extLst>
                <a:ext uri="{FF2B5EF4-FFF2-40B4-BE49-F238E27FC236}">
                  <a16:creationId xmlns:a16="http://schemas.microsoft.com/office/drawing/2014/main" id="{4F67D793-9D59-7E81-B28F-0C97C96D130A}"/>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9" name="Text Placeholder 4">
              <a:extLst>
                <a:ext uri="{FF2B5EF4-FFF2-40B4-BE49-F238E27FC236}">
                  <a16:creationId xmlns:a16="http://schemas.microsoft.com/office/drawing/2014/main" id="{22E422AD-A6D9-C68D-E8FE-F082F23BC11D}"/>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140" name="Group 139">
              <a:extLst>
                <a:ext uri="{FF2B5EF4-FFF2-40B4-BE49-F238E27FC236}">
                  <a16:creationId xmlns:a16="http://schemas.microsoft.com/office/drawing/2014/main" id="{D843E409-CC74-7E32-E957-820D650B3362}"/>
                </a:ext>
              </a:extLst>
            </p:cNvPr>
            <p:cNvGrpSpPr/>
            <p:nvPr/>
          </p:nvGrpSpPr>
          <p:grpSpPr>
            <a:xfrm flipV="1">
              <a:off x="6687178" y="2176027"/>
              <a:ext cx="298538" cy="643309"/>
              <a:chOff x="791926" y="2038206"/>
              <a:chExt cx="394853" cy="850855"/>
            </a:xfrm>
          </p:grpSpPr>
          <p:sp>
            <p:nvSpPr>
              <p:cNvPr id="192" name="Rectangle 191">
                <a:extLst>
                  <a:ext uri="{FF2B5EF4-FFF2-40B4-BE49-F238E27FC236}">
                    <a16:creationId xmlns:a16="http://schemas.microsoft.com/office/drawing/2014/main" id="{5A857F71-4F83-0FEA-A881-ED5D073FEFE2}"/>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93" name="Straight Connector 192">
                <a:extLst>
                  <a:ext uri="{FF2B5EF4-FFF2-40B4-BE49-F238E27FC236}">
                    <a16:creationId xmlns:a16="http://schemas.microsoft.com/office/drawing/2014/main" id="{B98B4DC1-86F6-5FB7-41E2-9764BB2BA0B0}"/>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141" name="Group 140">
              <a:extLst>
                <a:ext uri="{FF2B5EF4-FFF2-40B4-BE49-F238E27FC236}">
                  <a16:creationId xmlns:a16="http://schemas.microsoft.com/office/drawing/2014/main" id="{F9E6C4CF-DECA-935F-E1C1-CAA5E4814385}"/>
                </a:ext>
              </a:extLst>
            </p:cNvPr>
            <p:cNvGrpSpPr>
              <a:grpSpLocks noChangeAspect="1"/>
            </p:cNvGrpSpPr>
            <p:nvPr/>
          </p:nvGrpSpPr>
          <p:grpSpPr>
            <a:xfrm flipV="1">
              <a:off x="6732658" y="2296749"/>
              <a:ext cx="207578" cy="207406"/>
              <a:chOff x="1447166" y="1649508"/>
              <a:chExt cx="541880" cy="541880"/>
            </a:xfrm>
          </p:grpSpPr>
          <p:sp>
            <p:nvSpPr>
              <p:cNvPr id="190" name="Oval 189">
                <a:extLst>
                  <a:ext uri="{FF2B5EF4-FFF2-40B4-BE49-F238E27FC236}">
                    <a16:creationId xmlns:a16="http://schemas.microsoft.com/office/drawing/2014/main" id="{A844C94C-79B1-4346-29DE-AA870DB0C7CA}"/>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91" name="Chevron 190">
                <a:extLst>
                  <a:ext uri="{FF2B5EF4-FFF2-40B4-BE49-F238E27FC236}">
                    <a16:creationId xmlns:a16="http://schemas.microsoft.com/office/drawing/2014/main" id="{1C93FA11-E5DE-068A-71B6-9D777799AB9C}"/>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42" name="Text Placeholder 4">
              <a:extLst>
                <a:ext uri="{FF2B5EF4-FFF2-40B4-BE49-F238E27FC236}">
                  <a16:creationId xmlns:a16="http://schemas.microsoft.com/office/drawing/2014/main" id="{6CF817DD-37AC-83A3-7788-448D740965E4}"/>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143" name="Rectangle 142">
              <a:extLst>
                <a:ext uri="{FF2B5EF4-FFF2-40B4-BE49-F238E27FC236}">
                  <a16:creationId xmlns:a16="http://schemas.microsoft.com/office/drawing/2014/main" id="{FDB68F42-5C2B-E80C-972D-41207C9B1A83}"/>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4" name="Straight Connector 143">
              <a:extLst>
                <a:ext uri="{FF2B5EF4-FFF2-40B4-BE49-F238E27FC236}">
                  <a16:creationId xmlns:a16="http://schemas.microsoft.com/office/drawing/2014/main" id="{A4341B5D-43D6-A762-1670-37413EE3575C}"/>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145" name="Oval 144">
              <a:extLst>
                <a:ext uri="{FF2B5EF4-FFF2-40B4-BE49-F238E27FC236}">
                  <a16:creationId xmlns:a16="http://schemas.microsoft.com/office/drawing/2014/main" id="{876B898D-1F8A-7564-F53F-25236E55623F}"/>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6" name="Chevron 145">
              <a:extLst>
                <a:ext uri="{FF2B5EF4-FFF2-40B4-BE49-F238E27FC236}">
                  <a16:creationId xmlns:a16="http://schemas.microsoft.com/office/drawing/2014/main" id="{EB1C7ACD-DF46-DBDC-EB25-8B580ABCC938}"/>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7" name="Rectangle 146">
              <a:extLst>
                <a:ext uri="{FF2B5EF4-FFF2-40B4-BE49-F238E27FC236}">
                  <a16:creationId xmlns:a16="http://schemas.microsoft.com/office/drawing/2014/main" id="{1B90F896-A299-0BDB-B1EF-022A32C8AB55}"/>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48" name="Group 147">
              <a:extLst>
                <a:ext uri="{FF2B5EF4-FFF2-40B4-BE49-F238E27FC236}">
                  <a16:creationId xmlns:a16="http://schemas.microsoft.com/office/drawing/2014/main" id="{41D72E7C-AC6A-ACC5-B24A-66E51372BD8D}"/>
                </a:ext>
              </a:extLst>
            </p:cNvPr>
            <p:cNvGrpSpPr/>
            <p:nvPr/>
          </p:nvGrpSpPr>
          <p:grpSpPr>
            <a:xfrm>
              <a:off x="6597018" y="3893131"/>
              <a:ext cx="548096" cy="548640"/>
              <a:chOff x="8325809" y="3863151"/>
              <a:chExt cx="548096" cy="548640"/>
            </a:xfrm>
          </p:grpSpPr>
          <p:sp>
            <p:nvSpPr>
              <p:cNvPr id="188" name="Oval 187">
                <a:extLst>
                  <a:ext uri="{FF2B5EF4-FFF2-40B4-BE49-F238E27FC236}">
                    <a16:creationId xmlns:a16="http://schemas.microsoft.com/office/drawing/2014/main" id="{F7AF46C2-61C6-9BFC-7F89-E96C1049A536}"/>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9" name="Freeform 24">
                <a:extLst>
                  <a:ext uri="{FF2B5EF4-FFF2-40B4-BE49-F238E27FC236}">
                    <a16:creationId xmlns:a16="http://schemas.microsoft.com/office/drawing/2014/main" id="{22C29D6A-CBB6-3369-A013-6DE97D3DE0AB}"/>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149" name="Group 148">
              <a:extLst>
                <a:ext uri="{FF2B5EF4-FFF2-40B4-BE49-F238E27FC236}">
                  <a16:creationId xmlns:a16="http://schemas.microsoft.com/office/drawing/2014/main" id="{A1DC8426-CC02-FFDC-E67C-568441CBE3CB}"/>
                </a:ext>
              </a:extLst>
            </p:cNvPr>
            <p:cNvGrpSpPr/>
            <p:nvPr/>
          </p:nvGrpSpPr>
          <p:grpSpPr>
            <a:xfrm>
              <a:off x="178655" y="3893131"/>
              <a:ext cx="548096" cy="548640"/>
              <a:chOff x="178655" y="3863151"/>
              <a:chExt cx="548096" cy="548640"/>
            </a:xfrm>
          </p:grpSpPr>
          <p:sp>
            <p:nvSpPr>
              <p:cNvPr id="186" name="Oval 185">
                <a:extLst>
                  <a:ext uri="{FF2B5EF4-FFF2-40B4-BE49-F238E27FC236}">
                    <a16:creationId xmlns:a16="http://schemas.microsoft.com/office/drawing/2014/main" id="{F2857B87-B327-9874-BAE3-9B0311E58A03}"/>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7" name="Freeform 218">
                <a:extLst>
                  <a:ext uri="{FF2B5EF4-FFF2-40B4-BE49-F238E27FC236}">
                    <a16:creationId xmlns:a16="http://schemas.microsoft.com/office/drawing/2014/main" id="{CCB8D59E-E0F8-D2A7-A5A8-A862EA14F45C}"/>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150" name="TextBox 149">
              <a:extLst>
                <a:ext uri="{FF2B5EF4-FFF2-40B4-BE49-F238E27FC236}">
                  <a16:creationId xmlns:a16="http://schemas.microsoft.com/office/drawing/2014/main" id="{FE64278D-5072-9985-1BB1-D0BD4C453BC2}"/>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151" name="TextBox 150">
              <a:extLst>
                <a:ext uri="{FF2B5EF4-FFF2-40B4-BE49-F238E27FC236}">
                  <a16:creationId xmlns:a16="http://schemas.microsoft.com/office/drawing/2014/main" id="{488DE36D-7F56-FCC2-9BD6-99E11450659C}"/>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152" name="Group 151">
              <a:extLst>
                <a:ext uri="{FF2B5EF4-FFF2-40B4-BE49-F238E27FC236}">
                  <a16:creationId xmlns:a16="http://schemas.microsoft.com/office/drawing/2014/main" id="{D2438B8C-8CB4-3D54-3367-3241872438A9}"/>
                </a:ext>
              </a:extLst>
            </p:cNvPr>
            <p:cNvGrpSpPr>
              <a:grpSpLocks noChangeAspect="1"/>
            </p:cNvGrpSpPr>
            <p:nvPr/>
          </p:nvGrpSpPr>
          <p:grpSpPr>
            <a:xfrm>
              <a:off x="1715328" y="2579818"/>
              <a:ext cx="804672" cy="792329"/>
              <a:chOff x="493227" y="255527"/>
              <a:chExt cx="678569" cy="668160"/>
            </a:xfrm>
          </p:grpSpPr>
          <p:sp>
            <p:nvSpPr>
              <p:cNvPr id="183" name="Oval 182">
                <a:extLst>
                  <a:ext uri="{FF2B5EF4-FFF2-40B4-BE49-F238E27FC236}">
                    <a16:creationId xmlns:a16="http://schemas.microsoft.com/office/drawing/2014/main" id="{B7D9B5E9-4498-AB67-B0B6-5AF8C29E5D39}"/>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4" name="Rectangle 183">
                <a:extLst>
                  <a:ext uri="{FF2B5EF4-FFF2-40B4-BE49-F238E27FC236}">
                    <a16:creationId xmlns:a16="http://schemas.microsoft.com/office/drawing/2014/main" id="{4ED07FDE-D88E-1238-EF15-98FD96900008}"/>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85" name="Graphic 184">
                <a:extLst>
                  <a:ext uri="{FF2B5EF4-FFF2-40B4-BE49-F238E27FC236}">
                    <a16:creationId xmlns:a16="http://schemas.microsoft.com/office/drawing/2014/main" id="{CE34970B-EB4E-5D6B-38C6-1F184547488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153" name="Group 152">
              <a:extLst>
                <a:ext uri="{FF2B5EF4-FFF2-40B4-BE49-F238E27FC236}">
                  <a16:creationId xmlns:a16="http://schemas.microsoft.com/office/drawing/2014/main" id="{4C68FA3B-7CBD-35ED-528D-25A75B91A6AB}"/>
                </a:ext>
              </a:extLst>
            </p:cNvPr>
            <p:cNvGrpSpPr>
              <a:grpSpLocks noChangeAspect="1"/>
            </p:cNvGrpSpPr>
            <p:nvPr/>
          </p:nvGrpSpPr>
          <p:grpSpPr>
            <a:xfrm>
              <a:off x="6430148" y="2579818"/>
              <a:ext cx="804672" cy="792050"/>
              <a:chOff x="493227" y="255762"/>
              <a:chExt cx="678569" cy="667925"/>
            </a:xfrm>
          </p:grpSpPr>
          <p:grpSp>
            <p:nvGrpSpPr>
              <p:cNvPr id="179" name="Group 178">
                <a:extLst>
                  <a:ext uri="{FF2B5EF4-FFF2-40B4-BE49-F238E27FC236}">
                    <a16:creationId xmlns:a16="http://schemas.microsoft.com/office/drawing/2014/main" id="{FAC59913-0E38-E94E-AFA5-89759B16BBA9}"/>
                  </a:ext>
                </a:extLst>
              </p:cNvPr>
              <p:cNvGrpSpPr/>
              <p:nvPr userDrawn="1"/>
            </p:nvGrpSpPr>
            <p:grpSpPr>
              <a:xfrm>
                <a:off x="493227" y="255762"/>
                <a:ext cx="678569" cy="667925"/>
                <a:chOff x="532340" y="1415912"/>
                <a:chExt cx="820110" cy="807246"/>
              </a:xfrm>
            </p:grpSpPr>
            <p:sp>
              <p:nvSpPr>
                <p:cNvPr id="181" name="Oval 180">
                  <a:extLst>
                    <a:ext uri="{FF2B5EF4-FFF2-40B4-BE49-F238E27FC236}">
                      <a16:creationId xmlns:a16="http://schemas.microsoft.com/office/drawing/2014/main" id="{C963020F-6B1A-972D-3709-0DC69734EDE5}"/>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2" name="Rectangle 181">
                  <a:extLst>
                    <a:ext uri="{FF2B5EF4-FFF2-40B4-BE49-F238E27FC236}">
                      <a16:creationId xmlns:a16="http://schemas.microsoft.com/office/drawing/2014/main" id="{9D7A7580-E2E8-5028-0FE9-D52D43E33795}"/>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180" name="Graphic 179">
                <a:extLst>
                  <a:ext uri="{FF2B5EF4-FFF2-40B4-BE49-F238E27FC236}">
                    <a16:creationId xmlns:a16="http://schemas.microsoft.com/office/drawing/2014/main" id="{F6660CF0-C013-8025-17AF-322A3CE3892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154" name="Group 153">
              <a:extLst>
                <a:ext uri="{FF2B5EF4-FFF2-40B4-BE49-F238E27FC236}">
                  <a16:creationId xmlns:a16="http://schemas.microsoft.com/office/drawing/2014/main" id="{F8E667B3-41BE-48E8-D465-9BDD479D909A}"/>
                </a:ext>
              </a:extLst>
            </p:cNvPr>
            <p:cNvGrpSpPr/>
            <p:nvPr/>
          </p:nvGrpSpPr>
          <p:grpSpPr>
            <a:xfrm>
              <a:off x="4072738" y="2579818"/>
              <a:ext cx="804672" cy="792050"/>
              <a:chOff x="4019256" y="5485171"/>
              <a:chExt cx="804672" cy="792050"/>
            </a:xfrm>
          </p:grpSpPr>
          <p:grpSp>
            <p:nvGrpSpPr>
              <p:cNvPr id="175" name="Group 174">
                <a:extLst>
                  <a:ext uri="{FF2B5EF4-FFF2-40B4-BE49-F238E27FC236}">
                    <a16:creationId xmlns:a16="http://schemas.microsoft.com/office/drawing/2014/main" id="{6B7A0757-D942-6643-3840-9902EF59A69D}"/>
                  </a:ext>
                </a:extLst>
              </p:cNvPr>
              <p:cNvGrpSpPr/>
              <p:nvPr userDrawn="1"/>
            </p:nvGrpSpPr>
            <p:grpSpPr>
              <a:xfrm>
                <a:off x="4019256" y="5485171"/>
                <a:ext cx="804672" cy="792050"/>
                <a:chOff x="532340" y="1415912"/>
                <a:chExt cx="820110" cy="807246"/>
              </a:xfrm>
            </p:grpSpPr>
            <p:sp>
              <p:nvSpPr>
                <p:cNvPr id="177" name="Oval 176">
                  <a:extLst>
                    <a:ext uri="{FF2B5EF4-FFF2-40B4-BE49-F238E27FC236}">
                      <a16:creationId xmlns:a16="http://schemas.microsoft.com/office/drawing/2014/main" id="{D60CB5AC-7948-8141-6AAC-E38EE8624B7F}"/>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8" name="Rectangle 177">
                  <a:extLst>
                    <a:ext uri="{FF2B5EF4-FFF2-40B4-BE49-F238E27FC236}">
                      <a16:creationId xmlns:a16="http://schemas.microsoft.com/office/drawing/2014/main" id="{80A8830E-76A5-470F-C1EE-37ADA985434B}"/>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76" name="Graphic 175">
                <a:extLst>
                  <a:ext uri="{FF2B5EF4-FFF2-40B4-BE49-F238E27FC236}">
                    <a16:creationId xmlns:a16="http://schemas.microsoft.com/office/drawing/2014/main" id="{5A955AA9-9F20-7FEB-927A-B0FD3B1B0781}"/>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155" name="Group 154">
              <a:extLst>
                <a:ext uri="{FF2B5EF4-FFF2-40B4-BE49-F238E27FC236}">
                  <a16:creationId xmlns:a16="http://schemas.microsoft.com/office/drawing/2014/main" id="{3AFFF6C5-9F23-ADDC-3257-EC5D4462EE83}"/>
                </a:ext>
              </a:extLst>
            </p:cNvPr>
            <p:cNvGrpSpPr>
              <a:grpSpLocks noChangeAspect="1"/>
            </p:cNvGrpSpPr>
            <p:nvPr userDrawn="1"/>
          </p:nvGrpSpPr>
          <p:grpSpPr>
            <a:xfrm>
              <a:off x="536623" y="1415912"/>
              <a:ext cx="804672" cy="792050"/>
              <a:chOff x="532340" y="1415912"/>
              <a:chExt cx="820110" cy="807246"/>
            </a:xfrm>
          </p:grpSpPr>
          <p:sp>
            <p:nvSpPr>
              <p:cNvPr id="172" name="Oval 171">
                <a:extLst>
                  <a:ext uri="{FF2B5EF4-FFF2-40B4-BE49-F238E27FC236}">
                    <a16:creationId xmlns:a16="http://schemas.microsoft.com/office/drawing/2014/main" id="{D43B5988-9EA2-C606-2732-9DF990895D6C}"/>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73" name="Graphic 172">
                <a:extLst>
                  <a:ext uri="{FF2B5EF4-FFF2-40B4-BE49-F238E27FC236}">
                    <a16:creationId xmlns:a16="http://schemas.microsoft.com/office/drawing/2014/main" id="{84223A1C-305E-7884-590A-9979870C10EB}"/>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74" name="Rectangle 173">
                <a:extLst>
                  <a:ext uri="{FF2B5EF4-FFF2-40B4-BE49-F238E27FC236}">
                    <a16:creationId xmlns:a16="http://schemas.microsoft.com/office/drawing/2014/main" id="{36C4E5E7-F611-92C6-E9CF-BA709A290B38}"/>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156" name="Group 155">
              <a:extLst>
                <a:ext uri="{FF2B5EF4-FFF2-40B4-BE49-F238E27FC236}">
                  <a16:creationId xmlns:a16="http://schemas.microsoft.com/office/drawing/2014/main" id="{63096E73-4C41-F316-F251-B0513A4C880D}"/>
                </a:ext>
              </a:extLst>
            </p:cNvPr>
            <p:cNvGrpSpPr>
              <a:grpSpLocks noChangeAspect="1"/>
            </p:cNvGrpSpPr>
            <p:nvPr userDrawn="1"/>
          </p:nvGrpSpPr>
          <p:grpSpPr>
            <a:xfrm>
              <a:off x="7608854" y="1415912"/>
              <a:ext cx="804672" cy="792050"/>
              <a:chOff x="493227" y="255762"/>
              <a:chExt cx="678569" cy="667925"/>
            </a:xfrm>
          </p:grpSpPr>
          <p:grpSp>
            <p:nvGrpSpPr>
              <p:cNvPr id="168" name="Group 167">
                <a:extLst>
                  <a:ext uri="{FF2B5EF4-FFF2-40B4-BE49-F238E27FC236}">
                    <a16:creationId xmlns:a16="http://schemas.microsoft.com/office/drawing/2014/main" id="{D9536901-CD8C-0D96-8529-331590B57669}"/>
                  </a:ext>
                </a:extLst>
              </p:cNvPr>
              <p:cNvGrpSpPr/>
              <p:nvPr userDrawn="1"/>
            </p:nvGrpSpPr>
            <p:grpSpPr>
              <a:xfrm>
                <a:off x="493227" y="255762"/>
                <a:ext cx="678569" cy="667925"/>
                <a:chOff x="532340" y="1415912"/>
                <a:chExt cx="820110" cy="807246"/>
              </a:xfrm>
            </p:grpSpPr>
            <p:sp>
              <p:nvSpPr>
                <p:cNvPr id="170" name="Oval 169">
                  <a:extLst>
                    <a:ext uri="{FF2B5EF4-FFF2-40B4-BE49-F238E27FC236}">
                      <a16:creationId xmlns:a16="http://schemas.microsoft.com/office/drawing/2014/main" id="{04CD8FA2-80A5-2D8E-353E-9DF61113C8DE}"/>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1" name="Rectangle 170">
                  <a:extLst>
                    <a:ext uri="{FF2B5EF4-FFF2-40B4-BE49-F238E27FC236}">
                      <a16:creationId xmlns:a16="http://schemas.microsoft.com/office/drawing/2014/main" id="{79B755B9-7A21-0C04-AD12-7CF15DE60B7C}"/>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169" name="Graphic 168">
                <a:extLst>
                  <a:ext uri="{FF2B5EF4-FFF2-40B4-BE49-F238E27FC236}">
                    <a16:creationId xmlns:a16="http://schemas.microsoft.com/office/drawing/2014/main" id="{9836D31B-023F-446C-777F-65C62390B83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157" name="Group 156">
              <a:extLst>
                <a:ext uri="{FF2B5EF4-FFF2-40B4-BE49-F238E27FC236}">
                  <a16:creationId xmlns:a16="http://schemas.microsoft.com/office/drawing/2014/main" id="{24694760-1499-D482-7D5B-E95BC5BF5295}"/>
                </a:ext>
              </a:extLst>
            </p:cNvPr>
            <p:cNvGrpSpPr>
              <a:grpSpLocks noChangeAspect="1"/>
            </p:cNvGrpSpPr>
            <p:nvPr userDrawn="1"/>
          </p:nvGrpSpPr>
          <p:grpSpPr>
            <a:xfrm>
              <a:off x="2894033" y="1415912"/>
              <a:ext cx="804672" cy="792329"/>
              <a:chOff x="493227" y="255527"/>
              <a:chExt cx="678569" cy="668160"/>
            </a:xfrm>
          </p:grpSpPr>
          <p:grpSp>
            <p:nvGrpSpPr>
              <p:cNvPr id="164" name="Group 163">
                <a:extLst>
                  <a:ext uri="{FF2B5EF4-FFF2-40B4-BE49-F238E27FC236}">
                    <a16:creationId xmlns:a16="http://schemas.microsoft.com/office/drawing/2014/main" id="{84FBFF0C-7AC3-D684-5AE7-741806BCCED2}"/>
                  </a:ext>
                </a:extLst>
              </p:cNvPr>
              <p:cNvGrpSpPr/>
              <p:nvPr userDrawn="1"/>
            </p:nvGrpSpPr>
            <p:grpSpPr>
              <a:xfrm>
                <a:off x="493227" y="255762"/>
                <a:ext cx="678569" cy="667925"/>
                <a:chOff x="532340" y="1415912"/>
                <a:chExt cx="820110" cy="807246"/>
              </a:xfrm>
            </p:grpSpPr>
            <p:sp>
              <p:nvSpPr>
                <p:cNvPr id="166" name="Oval 165">
                  <a:extLst>
                    <a:ext uri="{FF2B5EF4-FFF2-40B4-BE49-F238E27FC236}">
                      <a16:creationId xmlns:a16="http://schemas.microsoft.com/office/drawing/2014/main" id="{F3D9E645-EE9C-E099-CDC9-D0491A57E7BE}"/>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7" name="Rectangle 166">
                  <a:extLst>
                    <a:ext uri="{FF2B5EF4-FFF2-40B4-BE49-F238E27FC236}">
                      <a16:creationId xmlns:a16="http://schemas.microsoft.com/office/drawing/2014/main" id="{9AA9AE10-CC0E-AB0F-F63C-00C6FF68EFFD}"/>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65" name="Graphic 164">
                <a:extLst>
                  <a:ext uri="{FF2B5EF4-FFF2-40B4-BE49-F238E27FC236}">
                    <a16:creationId xmlns:a16="http://schemas.microsoft.com/office/drawing/2014/main" id="{E9049F9E-F9D5-074F-3EA4-9784871B1674}"/>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158" name="Group 157">
              <a:extLst>
                <a:ext uri="{FF2B5EF4-FFF2-40B4-BE49-F238E27FC236}">
                  <a16:creationId xmlns:a16="http://schemas.microsoft.com/office/drawing/2014/main" id="{0F845691-325C-DBED-7F4F-FC1FE9295C68}"/>
                </a:ext>
              </a:extLst>
            </p:cNvPr>
            <p:cNvGrpSpPr>
              <a:grpSpLocks noChangeAspect="1"/>
            </p:cNvGrpSpPr>
            <p:nvPr userDrawn="1"/>
          </p:nvGrpSpPr>
          <p:grpSpPr>
            <a:xfrm>
              <a:off x="5251443" y="1415912"/>
              <a:ext cx="804672" cy="799859"/>
              <a:chOff x="493227" y="249177"/>
              <a:chExt cx="678569" cy="674510"/>
            </a:xfrm>
          </p:grpSpPr>
          <p:grpSp>
            <p:nvGrpSpPr>
              <p:cNvPr id="160" name="Group 159">
                <a:extLst>
                  <a:ext uri="{FF2B5EF4-FFF2-40B4-BE49-F238E27FC236}">
                    <a16:creationId xmlns:a16="http://schemas.microsoft.com/office/drawing/2014/main" id="{55D21F5C-7A4F-B0F8-8579-36B5055F61EC}"/>
                  </a:ext>
                </a:extLst>
              </p:cNvPr>
              <p:cNvGrpSpPr/>
              <p:nvPr userDrawn="1"/>
            </p:nvGrpSpPr>
            <p:grpSpPr>
              <a:xfrm>
                <a:off x="493227" y="255762"/>
                <a:ext cx="678569" cy="667925"/>
                <a:chOff x="532340" y="1415912"/>
                <a:chExt cx="820110" cy="807246"/>
              </a:xfrm>
            </p:grpSpPr>
            <p:sp>
              <p:nvSpPr>
                <p:cNvPr id="162" name="Oval 161">
                  <a:extLst>
                    <a:ext uri="{FF2B5EF4-FFF2-40B4-BE49-F238E27FC236}">
                      <a16:creationId xmlns:a16="http://schemas.microsoft.com/office/drawing/2014/main" id="{809CA1F7-CA73-CAAD-65E8-984FEF513C37}"/>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3" name="Rectangle 162">
                  <a:extLst>
                    <a:ext uri="{FF2B5EF4-FFF2-40B4-BE49-F238E27FC236}">
                      <a16:creationId xmlns:a16="http://schemas.microsoft.com/office/drawing/2014/main" id="{DF818726-FF79-D1C3-DB4E-8DF5BE230196}"/>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61" name="Graphic 160">
                <a:extLst>
                  <a:ext uri="{FF2B5EF4-FFF2-40B4-BE49-F238E27FC236}">
                    <a16:creationId xmlns:a16="http://schemas.microsoft.com/office/drawing/2014/main" id="{D38FA36A-09FC-3ED3-8CBB-481C28C22BFE}"/>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159" name="Rectangle 158">
              <a:extLst>
                <a:ext uri="{FF2B5EF4-FFF2-40B4-BE49-F238E27FC236}">
                  <a16:creationId xmlns:a16="http://schemas.microsoft.com/office/drawing/2014/main" id="{CD7D3789-19E6-7414-CA22-A15FBEC8B234}"/>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ounded Rectangle 7">
            <a:extLst>
              <a:ext uri="{FF2B5EF4-FFF2-40B4-BE49-F238E27FC236}">
                <a16:creationId xmlns:a16="http://schemas.microsoft.com/office/drawing/2014/main" id="{34D952B5-B454-F141-BE13-E9C10FE63B8E}"/>
              </a:ext>
            </a:extLst>
          </p:cNvPr>
          <p:cNvSpPr/>
          <p:nvPr userDrawn="1"/>
        </p:nvSpPr>
        <p:spPr>
          <a:xfrm>
            <a:off x="365445" y="189215"/>
            <a:ext cx="8413110" cy="11867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B99837FD-EA02-D94E-AA04-BDD4C9FE4C40}"/>
              </a:ext>
            </a:extLst>
          </p:cNvPr>
          <p:cNvSpPr/>
          <p:nvPr userDrawn="1"/>
        </p:nvSpPr>
        <p:spPr>
          <a:xfrm>
            <a:off x="365445" y="994552"/>
            <a:ext cx="8412795" cy="3898178"/>
          </a:xfrm>
          <a:custGeom>
            <a:avLst/>
            <a:gdLst>
              <a:gd name="connsiteX0" fmla="*/ 0 w 8412795"/>
              <a:gd name="connsiteY0" fmla="*/ 0 h 3904546"/>
              <a:gd name="connsiteX1" fmla="*/ 115496 w 8412795"/>
              <a:gd name="connsiteY1" fmla="*/ 0 h 3904546"/>
              <a:gd name="connsiteX2" fmla="*/ 8296984 w 8412795"/>
              <a:gd name="connsiteY2" fmla="*/ 0 h 3904546"/>
              <a:gd name="connsiteX3" fmla="*/ 8412795 w 8412795"/>
              <a:gd name="connsiteY3" fmla="*/ 0 h 3904546"/>
              <a:gd name="connsiteX4" fmla="*/ 8412795 w 8412795"/>
              <a:gd name="connsiteY4" fmla="*/ 450558 h 3904546"/>
              <a:gd name="connsiteX5" fmla="*/ 8412480 w 8412795"/>
              <a:gd name="connsiteY5" fmla="*/ 450558 h 3904546"/>
              <a:gd name="connsiteX6" fmla="*/ 8412480 w 8412795"/>
              <a:gd name="connsiteY6" fmla="*/ 3789050 h 3904546"/>
              <a:gd name="connsiteX7" fmla="*/ 8296984 w 8412795"/>
              <a:gd name="connsiteY7" fmla="*/ 3904546 h 3904546"/>
              <a:gd name="connsiteX8" fmla="*/ 115496 w 8412795"/>
              <a:gd name="connsiteY8" fmla="*/ 3904546 h 3904546"/>
              <a:gd name="connsiteX9" fmla="*/ 0 w 8412795"/>
              <a:gd name="connsiteY9" fmla="*/ 3789050 h 3904546"/>
              <a:gd name="connsiteX10" fmla="*/ 0 w 8412795"/>
              <a:gd name="connsiteY10" fmla="*/ 450558 h 3904546"/>
              <a:gd name="connsiteX11" fmla="*/ 0 w 8412795"/>
              <a:gd name="connsiteY11" fmla="*/ 115496 h 39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2795" h="3904546">
                <a:moveTo>
                  <a:pt x="0" y="0"/>
                </a:moveTo>
                <a:lnTo>
                  <a:pt x="115496" y="0"/>
                </a:lnTo>
                <a:lnTo>
                  <a:pt x="8296984" y="0"/>
                </a:lnTo>
                <a:lnTo>
                  <a:pt x="8412795" y="0"/>
                </a:lnTo>
                <a:lnTo>
                  <a:pt x="8412795" y="450558"/>
                </a:lnTo>
                <a:lnTo>
                  <a:pt x="8412480" y="450558"/>
                </a:lnTo>
                <a:lnTo>
                  <a:pt x="8412480" y="3789050"/>
                </a:lnTo>
                <a:cubicBezTo>
                  <a:pt x="8412480" y="3852837"/>
                  <a:pt x="8360771" y="3904546"/>
                  <a:pt x="8296984" y="3904546"/>
                </a:cubicBezTo>
                <a:lnTo>
                  <a:pt x="115496" y="3904546"/>
                </a:lnTo>
                <a:cubicBezTo>
                  <a:pt x="51709" y="3904546"/>
                  <a:pt x="0" y="3852837"/>
                  <a:pt x="0" y="3789050"/>
                </a:cubicBezTo>
                <a:lnTo>
                  <a:pt x="0" y="450558"/>
                </a:lnTo>
                <a:lnTo>
                  <a:pt x="0" y="115496"/>
                </a:lnTo>
                <a:close/>
              </a:path>
            </a:pathLst>
          </a:custGeom>
          <a:gradFill>
            <a:gsLst>
              <a:gs pos="50000">
                <a:schemeClr val="bg1"/>
              </a:gs>
              <a:gs pos="100000">
                <a:schemeClr val="bg1">
                  <a:lumMod val="95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24">
            <a:extLst>
              <a:ext uri="{FF2B5EF4-FFF2-40B4-BE49-F238E27FC236}">
                <a16:creationId xmlns:a16="http://schemas.microsoft.com/office/drawing/2014/main" id="{0FC4A397-B2FC-4648-B354-5F34C3A2D41C}"/>
              </a:ext>
            </a:extLst>
          </p:cNvPr>
          <p:cNvSpPr/>
          <p:nvPr/>
        </p:nvSpPr>
        <p:spPr>
          <a:xfrm>
            <a:off x="7102741" y="1033969"/>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tx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grpSp>
        <p:nvGrpSpPr>
          <p:cNvPr id="7" name="Group 6">
            <a:extLst>
              <a:ext uri="{FF2B5EF4-FFF2-40B4-BE49-F238E27FC236}">
                <a16:creationId xmlns:a16="http://schemas.microsoft.com/office/drawing/2014/main" id="{62AA71A6-CCCC-7BC1-DDDB-177083ED46AA}"/>
              </a:ext>
            </a:extLst>
          </p:cNvPr>
          <p:cNvGrpSpPr/>
          <p:nvPr userDrawn="1"/>
        </p:nvGrpSpPr>
        <p:grpSpPr>
          <a:xfrm>
            <a:off x="367575" y="993866"/>
            <a:ext cx="8402351" cy="638013"/>
            <a:chOff x="375889" y="993866"/>
            <a:chExt cx="8263432" cy="638013"/>
          </a:xfrm>
        </p:grpSpPr>
        <p:sp>
          <p:nvSpPr>
            <p:cNvPr id="9" name="Freeform 23">
              <a:extLst>
                <a:ext uri="{FF2B5EF4-FFF2-40B4-BE49-F238E27FC236}">
                  <a16:creationId xmlns:a16="http://schemas.microsoft.com/office/drawing/2014/main" id="{47FD475F-F4F9-1B01-9605-875CE8B60DCC}"/>
                </a:ext>
              </a:extLst>
            </p:cNvPr>
            <p:cNvSpPr/>
            <p:nvPr/>
          </p:nvSpPr>
          <p:spPr>
            <a:xfrm>
              <a:off x="5328774"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0" name="Freeform 24">
              <a:extLst>
                <a:ext uri="{FF2B5EF4-FFF2-40B4-BE49-F238E27FC236}">
                  <a16:creationId xmlns:a16="http://schemas.microsoft.com/office/drawing/2014/main" id="{919509D6-D319-A449-5E35-1E4630B30ACE}"/>
                </a:ext>
              </a:extLst>
            </p:cNvPr>
            <p:cNvSpPr/>
            <p:nvPr/>
          </p:nvSpPr>
          <p:spPr>
            <a:xfrm>
              <a:off x="698738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2" name="Freeform 31">
              <a:extLst>
                <a:ext uri="{FF2B5EF4-FFF2-40B4-BE49-F238E27FC236}">
                  <a16:creationId xmlns:a16="http://schemas.microsoft.com/office/drawing/2014/main" id="{C8091EA5-AE2F-9056-8655-212AD9B924F2}"/>
                </a:ext>
              </a:extLst>
            </p:cNvPr>
            <p:cNvSpPr/>
            <p:nvPr/>
          </p:nvSpPr>
          <p:spPr>
            <a:xfrm>
              <a:off x="201674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8" name="Freeform 34">
              <a:extLst>
                <a:ext uri="{FF2B5EF4-FFF2-40B4-BE49-F238E27FC236}">
                  <a16:creationId xmlns:a16="http://schemas.microsoft.com/office/drawing/2014/main" id="{733FFDB8-C387-3DBE-F7C6-BBD8426013F3}"/>
                </a:ext>
              </a:extLst>
            </p:cNvPr>
            <p:cNvSpPr/>
            <p:nvPr/>
          </p:nvSpPr>
          <p:spPr>
            <a:xfrm>
              <a:off x="3667170"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defTabSz="914217"/>
              <a:endParaRPr lang="en-US" sz="1400" dirty="0">
                <a:solidFill>
                  <a:schemeClr val="bg1"/>
                </a:solidFill>
              </a:endParaRPr>
            </a:p>
          </p:txBody>
        </p:sp>
        <p:sp>
          <p:nvSpPr>
            <p:cNvPr id="19" name="Freeform 27">
              <a:extLst>
                <a:ext uri="{FF2B5EF4-FFF2-40B4-BE49-F238E27FC236}">
                  <a16:creationId xmlns:a16="http://schemas.microsoft.com/office/drawing/2014/main" id="{22096727-C392-B1D0-DE5F-F13E3C8A310A}"/>
                </a:ext>
              </a:extLst>
            </p:cNvPr>
            <p:cNvSpPr/>
            <p:nvPr/>
          </p:nvSpPr>
          <p:spPr>
            <a:xfrm>
              <a:off x="375889"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b="1" dirty="0">
                <a:solidFill>
                  <a:schemeClr val="bg1"/>
                </a:solidFill>
              </a:endParaRPr>
            </a:p>
          </p:txBody>
        </p:sp>
      </p:grpSp>
      <p:sp>
        <p:nvSpPr>
          <p:cNvPr id="26" name="Rounded Rectangle 25">
            <a:extLst>
              <a:ext uri="{FF2B5EF4-FFF2-40B4-BE49-F238E27FC236}">
                <a16:creationId xmlns:a16="http://schemas.microsoft.com/office/drawing/2014/main" id="{11431276-D205-4334-4334-F4C5013F8FDC}"/>
              </a:ext>
            </a:extLst>
          </p:cNvPr>
          <p:cNvSpPr/>
          <p:nvPr userDrawn="1"/>
        </p:nvSpPr>
        <p:spPr>
          <a:xfrm>
            <a:off x="7652414" y="420767"/>
            <a:ext cx="989509"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HOME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8" name="Content Placeholder 2">
            <a:extLst>
              <a:ext uri="{FF2B5EF4-FFF2-40B4-BE49-F238E27FC236}">
                <a16:creationId xmlns:a16="http://schemas.microsoft.com/office/drawing/2014/main" id="{FDF9D9B2-BC32-A4D8-99C0-40C5F524C866}"/>
              </a:ext>
            </a:extLst>
          </p:cNvPr>
          <p:cNvSpPr>
            <a:spLocks noGrp="1"/>
          </p:cNvSpPr>
          <p:nvPr>
            <p:ph idx="13" hasCustomPrompt="1"/>
          </p:nvPr>
        </p:nvSpPr>
        <p:spPr>
          <a:xfrm>
            <a:off x="614723" y="1851852"/>
            <a:ext cx="7870057" cy="2843973"/>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a:t>
            </a:r>
            <a:r>
              <a:rPr lang="en-US" noProof="0" err="1"/>
              <a:t>pts</a:t>
            </a:r>
            <a:endParaRPr lang="en-US" noProof="0"/>
          </a:p>
        </p:txBody>
      </p:sp>
      <p:grpSp>
        <p:nvGrpSpPr>
          <p:cNvPr id="30" name="Group 29">
            <a:extLst>
              <a:ext uri="{FF2B5EF4-FFF2-40B4-BE49-F238E27FC236}">
                <a16:creationId xmlns:a16="http://schemas.microsoft.com/office/drawing/2014/main" id="{FE8E8020-A489-E7D8-0AD7-D18475CD99CE}"/>
              </a:ext>
            </a:extLst>
          </p:cNvPr>
          <p:cNvGrpSpPr/>
          <p:nvPr userDrawn="1"/>
        </p:nvGrpSpPr>
        <p:grpSpPr>
          <a:xfrm>
            <a:off x="7749220" y="503807"/>
            <a:ext cx="200269" cy="200269"/>
            <a:chOff x="4192437" y="4163683"/>
            <a:chExt cx="258792" cy="258792"/>
          </a:xfrm>
          <a:effectLst>
            <a:outerShdw blurRad="50800" dist="38100" dir="2700000" algn="tl" rotWithShape="0">
              <a:prstClr val="black">
                <a:alpha val="30956"/>
              </a:prstClr>
            </a:outerShdw>
          </a:effectLst>
        </p:grpSpPr>
        <p:sp>
          <p:nvSpPr>
            <p:cNvPr id="32" name="Oval 31">
              <a:extLst>
                <a:ext uri="{FF2B5EF4-FFF2-40B4-BE49-F238E27FC236}">
                  <a16:creationId xmlns:a16="http://schemas.microsoft.com/office/drawing/2014/main" id="{869F5995-AC04-4FB1-4415-B96EEB832E93}"/>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23F21A80-5DBD-7BF1-968B-39E063B94F88}"/>
                </a:ext>
              </a:extLst>
            </p:cNvPr>
            <p:cNvGrpSpPr/>
            <p:nvPr/>
          </p:nvGrpSpPr>
          <p:grpSpPr>
            <a:xfrm>
              <a:off x="4247730" y="4218976"/>
              <a:ext cx="148207" cy="148207"/>
              <a:chOff x="3545686" y="2398143"/>
              <a:chExt cx="333555" cy="333555"/>
            </a:xfrm>
          </p:grpSpPr>
          <p:cxnSp>
            <p:nvCxnSpPr>
              <p:cNvPr id="114" name="Straight Connector 113">
                <a:extLst>
                  <a:ext uri="{FF2B5EF4-FFF2-40B4-BE49-F238E27FC236}">
                    <a16:creationId xmlns:a16="http://schemas.microsoft.com/office/drawing/2014/main" id="{8DCA9516-7058-3419-0776-2B751BB37CD0}"/>
                  </a:ext>
                </a:extLst>
              </p:cNvPr>
              <p:cNvCxnSpPr>
                <a:cxnSpLocks/>
              </p:cNvCxnSpPr>
              <p:nvPr/>
            </p:nvCxnSpPr>
            <p:spPr>
              <a:xfrm>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60E2EF28-5D09-77CB-C432-25EBAB37AE57}"/>
                  </a:ext>
                </a:extLst>
              </p:cNvPr>
              <p:cNvCxnSpPr>
                <a:cxnSpLocks/>
              </p:cNvCxnSpPr>
              <p:nvPr/>
            </p:nvCxnSpPr>
            <p:spPr>
              <a:xfrm rot="5400000">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D71EE9C1-28CB-7A5C-0292-13E57DA40470}"/>
              </a:ext>
            </a:extLst>
          </p:cNvPr>
          <p:cNvSpPr>
            <a:spLocks noGrp="1"/>
          </p:cNvSpPr>
          <p:nvPr>
            <p:ph type="title" hasCustomPrompt="1"/>
          </p:nvPr>
        </p:nvSpPr>
        <p:spPr>
          <a:xfrm>
            <a:off x="1237476" y="404228"/>
            <a:ext cx="6269825" cy="387798"/>
          </a:xfrm>
        </p:spPr>
        <p:txBody>
          <a:bodyPr/>
          <a:lstStyle>
            <a:lvl1pPr>
              <a:defRPr>
                <a:solidFill>
                  <a:schemeClr val="bg1"/>
                </a:solidFill>
              </a:defRPr>
            </a:lvl1pPr>
          </a:lstStyle>
          <a:p>
            <a:r>
              <a:rPr lang="en-US" noProof="0"/>
              <a:t>Text slide – 1 column, 28 pts</a:t>
            </a:r>
            <a:endParaRPr lang="en-US"/>
          </a:p>
        </p:txBody>
      </p:sp>
      <p:grpSp>
        <p:nvGrpSpPr>
          <p:cNvPr id="133" name="Group 132">
            <a:extLst>
              <a:ext uri="{FF2B5EF4-FFF2-40B4-BE49-F238E27FC236}">
                <a16:creationId xmlns:a16="http://schemas.microsoft.com/office/drawing/2014/main" id="{5180B54A-7861-6F9C-9547-0C3E8A5DDBF1}"/>
              </a:ext>
            </a:extLst>
          </p:cNvPr>
          <p:cNvGrpSpPr/>
          <p:nvPr userDrawn="1"/>
        </p:nvGrpSpPr>
        <p:grpSpPr>
          <a:xfrm>
            <a:off x="493227" y="255527"/>
            <a:ext cx="678569" cy="668160"/>
            <a:chOff x="493227" y="255527"/>
            <a:chExt cx="678569" cy="668160"/>
          </a:xfrm>
        </p:grpSpPr>
        <p:sp>
          <p:nvSpPr>
            <p:cNvPr id="125" name="Oval 124">
              <a:extLst>
                <a:ext uri="{FF2B5EF4-FFF2-40B4-BE49-F238E27FC236}">
                  <a16:creationId xmlns:a16="http://schemas.microsoft.com/office/drawing/2014/main" id="{52C99B33-DB9A-35F2-EF68-E9561708EDFF}"/>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30" name="Rectangle 129">
              <a:extLst>
                <a:ext uri="{FF2B5EF4-FFF2-40B4-BE49-F238E27FC236}">
                  <a16:creationId xmlns:a16="http://schemas.microsoft.com/office/drawing/2014/main" id="{88606DFC-09F4-15F9-6366-88886126B17A}"/>
                </a:ext>
              </a:extLst>
            </p:cNvPr>
            <p:cNvSpPr/>
            <p:nvPr/>
          </p:nvSpPr>
          <p:spPr>
            <a:xfrm>
              <a:off x="493227" y="554257"/>
              <a:ext cx="678569" cy="223972"/>
            </a:xfrm>
            <a:prstGeom prst="rect">
              <a:avLst/>
            </a:prstGeom>
            <a:effectLst/>
          </p:spPr>
          <p:txBody>
            <a:bodyPr wrap="square" lIns="0" tIns="0" rIns="0" anchor="ctr">
              <a:spAutoFit/>
            </a:bodyPr>
            <a:lstStyle/>
            <a:p>
              <a:pPr algn="ctr" eaLnBrk="0" hangingPunct="0">
                <a:lnSpc>
                  <a:spcPts val="1600"/>
                </a:lnSpc>
                <a:buSzPct val="90000"/>
              </a:pPr>
              <a:r>
                <a:rPr lang="en-US" sz="90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31" name="Graphic 130">
              <a:extLst>
                <a:ext uri="{FF2B5EF4-FFF2-40B4-BE49-F238E27FC236}">
                  <a16:creationId xmlns:a16="http://schemas.microsoft.com/office/drawing/2014/main" id="{CB68941C-8FE8-764B-6659-D251C493958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sp>
        <p:nvSpPr>
          <p:cNvPr id="23" name="Footer Placeholder 4">
            <a:extLst>
              <a:ext uri="{FF2B5EF4-FFF2-40B4-BE49-F238E27FC236}">
                <a16:creationId xmlns:a16="http://schemas.microsoft.com/office/drawing/2014/main" id="{0B3B987C-9183-995A-90CE-58EB5BE3FE70}"/>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929045760"/>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ge 2.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F948D4D-13A5-797D-A2E8-D0B58E51684B}"/>
              </a:ext>
            </a:extLst>
          </p:cNvPr>
          <p:cNvGrpSpPr/>
          <p:nvPr userDrawn="1"/>
        </p:nvGrpSpPr>
        <p:grpSpPr>
          <a:xfrm>
            <a:off x="0" y="0"/>
            <a:ext cx="9144000" cy="5143500"/>
            <a:chOff x="0" y="0"/>
            <a:chExt cx="9144000" cy="5143500"/>
          </a:xfrm>
        </p:grpSpPr>
        <p:sp>
          <p:nvSpPr>
            <p:cNvPr id="4" name="Rounded Rectangle 3">
              <a:extLst>
                <a:ext uri="{FF2B5EF4-FFF2-40B4-BE49-F238E27FC236}">
                  <a16:creationId xmlns:a16="http://schemas.microsoft.com/office/drawing/2014/main" id="{F7C58929-7E02-6DC8-E59B-E552B8BB9846}"/>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5" name="Straight Connector 4">
              <a:extLst>
                <a:ext uri="{FF2B5EF4-FFF2-40B4-BE49-F238E27FC236}">
                  <a16:creationId xmlns:a16="http://schemas.microsoft.com/office/drawing/2014/main" id="{4738323F-66F8-7B31-5C3C-1C9DA45D9111}"/>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6" name="Text Placeholder 4">
              <a:extLst>
                <a:ext uri="{FF2B5EF4-FFF2-40B4-BE49-F238E27FC236}">
                  <a16:creationId xmlns:a16="http://schemas.microsoft.com/office/drawing/2014/main" id="{A5F387F1-3A3F-D827-CF46-E32DEA4120E8}"/>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7" name="Rectangle 6">
              <a:extLst>
                <a:ext uri="{FF2B5EF4-FFF2-40B4-BE49-F238E27FC236}">
                  <a16:creationId xmlns:a16="http://schemas.microsoft.com/office/drawing/2014/main" id="{B75F57B6-F9CB-23CE-67F6-BDF67670DE0F}"/>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 name="Straight Connector 12">
              <a:extLst>
                <a:ext uri="{FF2B5EF4-FFF2-40B4-BE49-F238E27FC236}">
                  <a16:creationId xmlns:a16="http://schemas.microsoft.com/office/drawing/2014/main" id="{CB0BE663-B28F-4A3B-94AB-14B8A3053A5A}"/>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14" name="Oval 13">
              <a:extLst>
                <a:ext uri="{FF2B5EF4-FFF2-40B4-BE49-F238E27FC236}">
                  <a16:creationId xmlns:a16="http://schemas.microsoft.com/office/drawing/2014/main" id="{2EB6C41C-C696-5D61-961F-3B6F107593AB}"/>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5" name="Chevron 14">
              <a:extLst>
                <a:ext uri="{FF2B5EF4-FFF2-40B4-BE49-F238E27FC236}">
                  <a16:creationId xmlns:a16="http://schemas.microsoft.com/office/drawing/2014/main" id="{474D0E07-B22B-524A-CE8B-91F7C0FAAA9A}"/>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6" name="Text Placeholder 4">
              <a:extLst>
                <a:ext uri="{FF2B5EF4-FFF2-40B4-BE49-F238E27FC236}">
                  <a16:creationId xmlns:a16="http://schemas.microsoft.com/office/drawing/2014/main" id="{EDD626D3-B67C-077A-D63B-2B43BAC4073E}"/>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17" name="Rectangle 16">
              <a:extLst>
                <a:ext uri="{FF2B5EF4-FFF2-40B4-BE49-F238E27FC236}">
                  <a16:creationId xmlns:a16="http://schemas.microsoft.com/office/drawing/2014/main" id="{47DE90E6-FBAC-ED36-17AD-76B3E2EA6282}"/>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26" name="Straight Connector 25">
              <a:extLst>
                <a:ext uri="{FF2B5EF4-FFF2-40B4-BE49-F238E27FC236}">
                  <a16:creationId xmlns:a16="http://schemas.microsoft.com/office/drawing/2014/main" id="{6E82F876-9DDA-833E-2C89-73C216F1B864}"/>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120" name="Oval 119">
              <a:extLst>
                <a:ext uri="{FF2B5EF4-FFF2-40B4-BE49-F238E27FC236}">
                  <a16:creationId xmlns:a16="http://schemas.microsoft.com/office/drawing/2014/main" id="{3C925102-C44F-C133-695D-4C7B4AE9FCF6}"/>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1" name="Chevron 120">
              <a:extLst>
                <a:ext uri="{FF2B5EF4-FFF2-40B4-BE49-F238E27FC236}">
                  <a16:creationId xmlns:a16="http://schemas.microsoft.com/office/drawing/2014/main" id="{8C1CBB21-E726-60D7-26DC-2E95D808F0B4}"/>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2" name="Text Placeholder 4">
              <a:extLst>
                <a:ext uri="{FF2B5EF4-FFF2-40B4-BE49-F238E27FC236}">
                  <a16:creationId xmlns:a16="http://schemas.microsoft.com/office/drawing/2014/main" id="{7565C91E-F366-58B2-BB7E-5760B90A3661}"/>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124" name="Rectangle 123">
              <a:extLst>
                <a:ext uri="{FF2B5EF4-FFF2-40B4-BE49-F238E27FC236}">
                  <a16:creationId xmlns:a16="http://schemas.microsoft.com/office/drawing/2014/main" id="{F34DFB85-ACC1-4F64-9308-09B39045EBF9}"/>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5" name="Straight Connector 124">
              <a:extLst>
                <a:ext uri="{FF2B5EF4-FFF2-40B4-BE49-F238E27FC236}">
                  <a16:creationId xmlns:a16="http://schemas.microsoft.com/office/drawing/2014/main" id="{A984C59D-60EC-C6AD-A244-9D144A679D54}"/>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126" name="Oval 125">
              <a:extLst>
                <a:ext uri="{FF2B5EF4-FFF2-40B4-BE49-F238E27FC236}">
                  <a16:creationId xmlns:a16="http://schemas.microsoft.com/office/drawing/2014/main" id="{BA4FA0F5-13D9-C05F-C99D-5B19E71F44A6}"/>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7" name="Chevron 126">
              <a:extLst>
                <a:ext uri="{FF2B5EF4-FFF2-40B4-BE49-F238E27FC236}">
                  <a16:creationId xmlns:a16="http://schemas.microsoft.com/office/drawing/2014/main" id="{B9CBDB48-4DFC-FEA4-7924-3F7E36CAEC70}"/>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8" name="Text Placeholder 4">
              <a:extLst>
                <a:ext uri="{FF2B5EF4-FFF2-40B4-BE49-F238E27FC236}">
                  <a16:creationId xmlns:a16="http://schemas.microsoft.com/office/drawing/2014/main" id="{8158445D-198F-63E0-8B98-1E76D0450117}"/>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129" name="Rectangle 128">
              <a:extLst>
                <a:ext uri="{FF2B5EF4-FFF2-40B4-BE49-F238E27FC236}">
                  <a16:creationId xmlns:a16="http://schemas.microsoft.com/office/drawing/2014/main" id="{363ECE62-4613-35F7-2B57-33B1FB5435F9}"/>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0" name="Straight Connector 129">
              <a:extLst>
                <a:ext uri="{FF2B5EF4-FFF2-40B4-BE49-F238E27FC236}">
                  <a16:creationId xmlns:a16="http://schemas.microsoft.com/office/drawing/2014/main" id="{2093EC17-E2FB-35C7-656A-D4E77AEC626A}"/>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131" name="Oval 130">
              <a:extLst>
                <a:ext uri="{FF2B5EF4-FFF2-40B4-BE49-F238E27FC236}">
                  <a16:creationId xmlns:a16="http://schemas.microsoft.com/office/drawing/2014/main" id="{41C346CB-D984-3456-CB71-B3F9B6EDEEF4}"/>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2" name="Chevron 131">
              <a:extLst>
                <a:ext uri="{FF2B5EF4-FFF2-40B4-BE49-F238E27FC236}">
                  <a16:creationId xmlns:a16="http://schemas.microsoft.com/office/drawing/2014/main" id="{EFA926FE-8ECE-6EA9-234B-CB93B29268B3}"/>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3" name="Text Placeholder 4">
              <a:extLst>
                <a:ext uri="{FF2B5EF4-FFF2-40B4-BE49-F238E27FC236}">
                  <a16:creationId xmlns:a16="http://schemas.microsoft.com/office/drawing/2014/main" id="{5BDB303B-EC07-1E13-914E-8F53EE01F7A2}"/>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134" name="Rectangle 133">
              <a:extLst>
                <a:ext uri="{FF2B5EF4-FFF2-40B4-BE49-F238E27FC236}">
                  <a16:creationId xmlns:a16="http://schemas.microsoft.com/office/drawing/2014/main" id="{416F8247-90BC-D1BB-702D-611AD2895AC2}"/>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5" name="Straight Connector 134">
              <a:extLst>
                <a:ext uri="{FF2B5EF4-FFF2-40B4-BE49-F238E27FC236}">
                  <a16:creationId xmlns:a16="http://schemas.microsoft.com/office/drawing/2014/main" id="{3B61063C-4749-8304-FEC3-1738861A406D}"/>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136" name="Oval 135">
              <a:extLst>
                <a:ext uri="{FF2B5EF4-FFF2-40B4-BE49-F238E27FC236}">
                  <a16:creationId xmlns:a16="http://schemas.microsoft.com/office/drawing/2014/main" id="{EE3B19A2-50ED-6BC4-8787-6C892C5BEB5A}"/>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7" name="Chevron 136">
              <a:extLst>
                <a:ext uri="{FF2B5EF4-FFF2-40B4-BE49-F238E27FC236}">
                  <a16:creationId xmlns:a16="http://schemas.microsoft.com/office/drawing/2014/main" id="{663D1D9E-092F-89ED-56AB-BBF3B00E4DA3}"/>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8" name="Text Placeholder 4">
              <a:extLst>
                <a:ext uri="{FF2B5EF4-FFF2-40B4-BE49-F238E27FC236}">
                  <a16:creationId xmlns:a16="http://schemas.microsoft.com/office/drawing/2014/main" id="{4C852AFF-74B7-8AFE-3789-10275119322C}"/>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139" name="Group 138">
              <a:extLst>
                <a:ext uri="{FF2B5EF4-FFF2-40B4-BE49-F238E27FC236}">
                  <a16:creationId xmlns:a16="http://schemas.microsoft.com/office/drawing/2014/main" id="{64B747BD-3334-5E62-656F-372E92E1CCC7}"/>
                </a:ext>
              </a:extLst>
            </p:cNvPr>
            <p:cNvGrpSpPr/>
            <p:nvPr/>
          </p:nvGrpSpPr>
          <p:grpSpPr>
            <a:xfrm flipV="1">
              <a:off x="6687178" y="2176027"/>
              <a:ext cx="298538" cy="643309"/>
              <a:chOff x="791926" y="2038206"/>
              <a:chExt cx="394853" cy="850855"/>
            </a:xfrm>
          </p:grpSpPr>
          <p:sp>
            <p:nvSpPr>
              <p:cNvPr id="191" name="Rectangle 190">
                <a:extLst>
                  <a:ext uri="{FF2B5EF4-FFF2-40B4-BE49-F238E27FC236}">
                    <a16:creationId xmlns:a16="http://schemas.microsoft.com/office/drawing/2014/main" id="{F15FDA7C-677E-D0E1-4375-CCA705FE7E41}"/>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92" name="Straight Connector 191">
                <a:extLst>
                  <a:ext uri="{FF2B5EF4-FFF2-40B4-BE49-F238E27FC236}">
                    <a16:creationId xmlns:a16="http://schemas.microsoft.com/office/drawing/2014/main" id="{36E53878-6555-F672-8BDC-236FC82A8560}"/>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140" name="Group 139">
              <a:extLst>
                <a:ext uri="{FF2B5EF4-FFF2-40B4-BE49-F238E27FC236}">
                  <a16:creationId xmlns:a16="http://schemas.microsoft.com/office/drawing/2014/main" id="{DF6C6F53-3C81-5BCA-1B80-9F32C31F04FC}"/>
                </a:ext>
              </a:extLst>
            </p:cNvPr>
            <p:cNvGrpSpPr>
              <a:grpSpLocks noChangeAspect="1"/>
            </p:cNvGrpSpPr>
            <p:nvPr/>
          </p:nvGrpSpPr>
          <p:grpSpPr>
            <a:xfrm flipV="1">
              <a:off x="6732658" y="2296749"/>
              <a:ext cx="207578" cy="207406"/>
              <a:chOff x="1447166" y="1649508"/>
              <a:chExt cx="541880" cy="541880"/>
            </a:xfrm>
          </p:grpSpPr>
          <p:sp>
            <p:nvSpPr>
              <p:cNvPr id="189" name="Oval 188">
                <a:extLst>
                  <a:ext uri="{FF2B5EF4-FFF2-40B4-BE49-F238E27FC236}">
                    <a16:creationId xmlns:a16="http://schemas.microsoft.com/office/drawing/2014/main" id="{33CE7F89-F91F-3D96-DFA4-F8F7868CCDAA}"/>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90" name="Chevron 189">
                <a:extLst>
                  <a:ext uri="{FF2B5EF4-FFF2-40B4-BE49-F238E27FC236}">
                    <a16:creationId xmlns:a16="http://schemas.microsoft.com/office/drawing/2014/main" id="{06BFC0E4-6D57-4247-E31A-18E833B31751}"/>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41" name="Text Placeholder 4">
              <a:extLst>
                <a:ext uri="{FF2B5EF4-FFF2-40B4-BE49-F238E27FC236}">
                  <a16:creationId xmlns:a16="http://schemas.microsoft.com/office/drawing/2014/main" id="{F1B99E81-E77A-CDA7-CEC0-95C77C66A0EB}"/>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142" name="Rectangle 141">
              <a:extLst>
                <a:ext uri="{FF2B5EF4-FFF2-40B4-BE49-F238E27FC236}">
                  <a16:creationId xmlns:a16="http://schemas.microsoft.com/office/drawing/2014/main" id="{F05605BE-BD3E-3272-1B5B-5E4E59B99F7B}"/>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3" name="Straight Connector 142">
              <a:extLst>
                <a:ext uri="{FF2B5EF4-FFF2-40B4-BE49-F238E27FC236}">
                  <a16:creationId xmlns:a16="http://schemas.microsoft.com/office/drawing/2014/main" id="{FCC0F860-579C-64B9-F7FF-54A38967912F}"/>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144" name="Oval 143">
              <a:extLst>
                <a:ext uri="{FF2B5EF4-FFF2-40B4-BE49-F238E27FC236}">
                  <a16:creationId xmlns:a16="http://schemas.microsoft.com/office/drawing/2014/main" id="{DEDDF054-2C86-8DA6-AE11-2DBCBA1FFCFC}"/>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5" name="Chevron 144">
              <a:extLst>
                <a:ext uri="{FF2B5EF4-FFF2-40B4-BE49-F238E27FC236}">
                  <a16:creationId xmlns:a16="http://schemas.microsoft.com/office/drawing/2014/main" id="{F44541D4-E0A4-4C1D-F9B3-18E4C025F964}"/>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6" name="Rectangle 145">
              <a:extLst>
                <a:ext uri="{FF2B5EF4-FFF2-40B4-BE49-F238E27FC236}">
                  <a16:creationId xmlns:a16="http://schemas.microsoft.com/office/drawing/2014/main" id="{61EDF25A-8821-694D-65B3-99FBBB5BB207}"/>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47" name="Group 146">
              <a:extLst>
                <a:ext uri="{FF2B5EF4-FFF2-40B4-BE49-F238E27FC236}">
                  <a16:creationId xmlns:a16="http://schemas.microsoft.com/office/drawing/2014/main" id="{60645820-005E-2212-0459-F60AA994E4F0}"/>
                </a:ext>
              </a:extLst>
            </p:cNvPr>
            <p:cNvGrpSpPr/>
            <p:nvPr/>
          </p:nvGrpSpPr>
          <p:grpSpPr>
            <a:xfrm>
              <a:off x="6597018" y="3893131"/>
              <a:ext cx="548096" cy="548640"/>
              <a:chOff x="8325809" y="3863151"/>
              <a:chExt cx="548096" cy="548640"/>
            </a:xfrm>
          </p:grpSpPr>
          <p:sp>
            <p:nvSpPr>
              <p:cNvPr id="187" name="Oval 186">
                <a:extLst>
                  <a:ext uri="{FF2B5EF4-FFF2-40B4-BE49-F238E27FC236}">
                    <a16:creationId xmlns:a16="http://schemas.microsoft.com/office/drawing/2014/main" id="{C6D6CC5E-7831-4FDF-714B-4A34094B9676}"/>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8" name="Freeform 24">
                <a:extLst>
                  <a:ext uri="{FF2B5EF4-FFF2-40B4-BE49-F238E27FC236}">
                    <a16:creationId xmlns:a16="http://schemas.microsoft.com/office/drawing/2014/main" id="{2C8C32EE-9AA4-A4CC-E5E7-426FB50C9DC8}"/>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148" name="Group 147">
              <a:extLst>
                <a:ext uri="{FF2B5EF4-FFF2-40B4-BE49-F238E27FC236}">
                  <a16:creationId xmlns:a16="http://schemas.microsoft.com/office/drawing/2014/main" id="{93FDB93B-4736-D91B-2737-5EE0BBBB438C}"/>
                </a:ext>
              </a:extLst>
            </p:cNvPr>
            <p:cNvGrpSpPr/>
            <p:nvPr/>
          </p:nvGrpSpPr>
          <p:grpSpPr>
            <a:xfrm>
              <a:off x="178655" y="3893131"/>
              <a:ext cx="548096" cy="548640"/>
              <a:chOff x="178655" y="3863151"/>
              <a:chExt cx="548096" cy="548640"/>
            </a:xfrm>
          </p:grpSpPr>
          <p:sp>
            <p:nvSpPr>
              <p:cNvPr id="185" name="Oval 184">
                <a:extLst>
                  <a:ext uri="{FF2B5EF4-FFF2-40B4-BE49-F238E27FC236}">
                    <a16:creationId xmlns:a16="http://schemas.microsoft.com/office/drawing/2014/main" id="{8FD3DF0F-A0BD-96CD-0A5C-DC058FEBB31C}"/>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6" name="Freeform 218">
                <a:extLst>
                  <a:ext uri="{FF2B5EF4-FFF2-40B4-BE49-F238E27FC236}">
                    <a16:creationId xmlns:a16="http://schemas.microsoft.com/office/drawing/2014/main" id="{1DAD1087-B302-7CDA-B344-EF7C10FDE1D9}"/>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149" name="TextBox 148">
              <a:extLst>
                <a:ext uri="{FF2B5EF4-FFF2-40B4-BE49-F238E27FC236}">
                  <a16:creationId xmlns:a16="http://schemas.microsoft.com/office/drawing/2014/main" id="{FCDFE4D0-4C71-9D72-E682-2ECA70156662}"/>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150" name="TextBox 149">
              <a:extLst>
                <a:ext uri="{FF2B5EF4-FFF2-40B4-BE49-F238E27FC236}">
                  <a16:creationId xmlns:a16="http://schemas.microsoft.com/office/drawing/2014/main" id="{6F16F1DF-88BA-1E3D-1380-EC47EDB6E6D9}"/>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151" name="Group 150">
              <a:extLst>
                <a:ext uri="{FF2B5EF4-FFF2-40B4-BE49-F238E27FC236}">
                  <a16:creationId xmlns:a16="http://schemas.microsoft.com/office/drawing/2014/main" id="{AA21B62A-4BEF-A5BD-B7B1-E988AE694828}"/>
                </a:ext>
              </a:extLst>
            </p:cNvPr>
            <p:cNvGrpSpPr>
              <a:grpSpLocks noChangeAspect="1"/>
            </p:cNvGrpSpPr>
            <p:nvPr/>
          </p:nvGrpSpPr>
          <p:grpSpPr>
            <a:xfrm>
              <a:off x="1715328" y="2579818"/>
              <a:ext cx="804672" cy="792329"/>
              <a:chOff x="493227" y="255527"/>
              <a:chExt cx="678569" cy="668160"/>
            </a:xfrm>
          </p:grpSpPr>
          <p:sp>
            <p:nvSpPr>
              <p:cNvPr id="182" name="Oval 181">
                <a:extLst>
                  <a:ext uri="{FF2B5EF4-FFF2-40B4-BE49-F238E27FC236}">
                    <a16:creationId xmlns:a16="http://schemas.microsoft.com/office/drawing/2014/main" id="{FB1EC960-625D-EE57-C724-26B3F65700E2}"/>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3" name="Rectangle 182">
                <a:extLst>
                  <a:ext uri="{FF2B5EF4-FFF2-40B4-BE49-F238E27FC236}">
                    <a16:creationId xmlns:a16="http://schemas.microsoft.com/office/drawing/2014/main" id="{04A6E51B-06AC-BAEA-154E-793802EE92C2}"/>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84" name="Graphic 183">
                <a:extLst>
                  <a:ext uri="{FF2B5EF4-FFF2-40B4-BE49-F238E27FC236}">
                    <a16:creationId xmlns:a16="http://schemas.microsoft.com/office/drawing/2014/main" id="{B1C99365-0F64-2903-5932-CCB751C4A8E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152" name="Group 151">
              <a:extLst>
                <a:ext uri="{FF2B5EF4-FFF2-40B4-BE49-F238E27FC236}">
                  <a16:creationId xmlns:a16="http://schemas.microsoft.com/office/drawing/2014/main" id="{75C50325-740F-D231-B585-680C3D856DE5}"/>
                </a:ext>
              </a:extLst>
            </p:cNvPr>
            <p:cNvGrpSpPr>
              <a:grpSpLocks noChangeAspect="1"/>
            </p:cNvGrpSpPr>
            <p:nvPr/>
          </p:nvGrpSpPr>
          <p:grpSpPr>
            <a:xfrm>
              <a:off x="6430148" y="2579818"/>
              <a:ext cx="804672" cy="792050"/>
              <a:chOff x="493227" y="255762"/>
              <a:chExt cx="678569" cy="667925"/>
            </a:xfrm>
          </p:grpSpPr>
          <p:grpSp>
            <p:nvGrpSpPr>
              <p:cNvPr id="178" name="Group 177">
                <a:extLst>
                  <a:ext uri="{FF2B5EF4-FFF2-40B4-BE49-F238E27FC236}">
                    <a16:creationId xmlns:a16="http://schemas.microsoft.com/office/drawing/2014/main" id="{033BEB4C-C902-69C4-CF09-6C6DA487CB4A}"/>
                  </a:ext>
                </a:extLst>
              </p:cNvPr>
              <p:cNvGrpSpPr/>
              <p:nvPr userDrawn="1"/>
            </p:nvGrpSpPr>
            <p:grpSpPr>
              <a:xfrm>
                <a:off x="493227" y="255762"/>
                <a:ext cx="678569" cy="667925"/>
                <a:chOff x="532340" y="1415912"/>
                <a:chExt cx="820110" cy="807246"/>
              </a:xfrm>
            </p:grpSpPr>
            <p:sp>
              <p:nvSpPr>
                <p:cNvPr id="180" name="Oval 179">
                  <a:extLst>
                    <a:ext uri="{FF2B5EF4-FFF2-40B4-BE49-F238E27FC236}">
                      <a16:creationId xmlns:a16="http://schemas.microsoft.com/office/drawing/2014/main" id="{19A2CE68-3723-4C65-0486-403713442618}"/>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1" name="Rectangle 180">
                  <a:extLst>
                    <a:ext uri="{FF2B5EF4-FFF2-40B4-BE49-F238E27FC236}">
                      <a16:creationId xmlns:a16="http://schemas.microsoft.com/office/drawing/2014/main" id="{453F21B5-B4D8-FB93-9EB7-0DC5F4FB204C}"/>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179" name="Graphic 178">
                <a:extLst>
                  <a:ext uri="{FF2B5EF4-FFF2-40B4-BE49-F238E27FC236}">
                    <a16:creationId xmlns:a16="http://schemas.microsoft.com/office/drawing/2014/main" id="{D92FD75F-0496-DB13-70E8-A2D90EB5194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153" name="Group 152">
              <a:extLst>
                <a:ext uri="{FF2B5EF4-FFF2-40B4-BE49-F238E27FC236}">
                  <a16:creationId xmlns:a16="http://schemas.microsoft.com/office/drawing/2014/main" id="{D5A5296A-0630-8C90-410E-65CD44860F99}"/>
                </a:ext>
              </a:extLst>
            </p:cNvPr>
            <p:cNvGrpSpPr/>
            <p:nvPr/>
          </p:nvGrpSpPr>
          <p:grpSpPr>
            <a:xfrm>
              <a:off x="4072738" y="2579818"/>
              <a:ext cx="804672" cy="792050"/>
              <a:chOff x="4019256" y="5485171"/>
              <a:chExt cx="804672" cy="792050"/>
            </a:xfrm>
          </p:grpSpPr>
          <p:grpSp>
            <p:nvGrpSpPr>
              <p:cNvPr id="174" name="Group 173">
                <a:extLst>
                  <a:ext uri="{FF2B5EF4-FFF2-40B4-BE49-F238E27FC236}">
                    <a16:creationId xmlns:a16="http://schemas.microsoft.com/office/drawing/2014/main" id="{EAEF9673-328D-BA66-C98B-4CA72278E696}"/>
                  </a:ext>
                </a:extLst>
              </p:cNvPr>
              <p:cNvGrpSpPr/>
              <p:nvPr userDrawn="1"/>
            </p:nvGrpSpPr>
            <p:grpSpPr>
              <a:xfrm>
                <a:off x="4019256" y="5485171"/>
                <a:ext cx="804672" cy="792050"/>
                <a:chOff x="532340" y="1415912"/>
                <a:chExt cx="820110" cy="807246"/>
              </a:xfrm>
            </p:grpSpPr>
            <p:sp>
              <p:nvSpPr>
                <p:cNvPr id="176" name="Oval 175">
                  <a:extLst>
                    <a:ext uri="{FF2B5EF4-FFF2-40B4-BE49-F238E27FC236}">
                      <a16:creationId xmlns:a16="http://schemas.microsoft.com/office/drawing/2014/main" id="{EA9A3058-7717-A403-72C9-1A98E82D5BAA}"/>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7" name="Rectangle 176">
                  <a:extLst>
                    <a:ext uri="{FF2B5EF4-FFF2-40B4-BE49-F238E27FC236}">
                      <a16:creationId xmlns:a16="http://schemas.microsoft.com/office/drawing/2014/main" id="{B3880180-981C-11C8-9226-0FE62A9BB120}"/>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75" name="Graphic 174">
                <a:extLst>
                  <a:ext uri="{FF2B5EF4-FFF2-40B4-BE49-F238E27FC236}">
                    <a16:creationId xmlns:a16="http://schemas.microsoft.com/office/drawing/2014/main" id="{538EED73-5551-FC32-F6A3-58059705131D}"/>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154" name="Group 153">
              <a:extLst>
                <a:ext uri="{FF2B5EF4-FFF2-40B4-BE49-F238E27FC236}">
                  <a16:creationId xmlns:a16="http://schemas.microsoft.com/office/drawing/2014/main" id="{172C9C95-A4C6-9F63-E294-35CA5E6DAD99}"/>
                </a:ext>
              </a:extLst>
            </p:cNvPr>
            <p:cNvGrpSpPr>
              <a:grpSpLocks noChangeAspect="1"/>
            </p:cNvGrpSpPr>
            <p:nvPr userDrawn="1"/>
          </p:nvGrpSpPr>
          <p:grpSpPr>
            <a:xfrm>
              <a:off x="536623" y="1415912"/>
              <a:ext cx="804672" cy="792050"/>
              <a:chOff x="532340" y="1415912"/>
              <a:chExt cx="820110" cy="807246"/>
            </a:xfrm>
          </p:grpSpPr>
          <p:sp>
            <p:nvSpPr>
              <p:cNvPr id="171" name="Oval 170">
                <a:extLst>
                  <a:ext uri="{FF2B5EF4-FFF2-40B4-BE49-F238E27FC236}">
                    <a16:creationId xmlns:a16="http://schemas.microsoft.com/office/drawing/2014/main" id="{767F15E8-25C6-A1D4-72F9-91E7817F6DAF}"/>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72" name="Graphic 171">
                <a:extLst>
                  <a:ext uri="{FF2B5EF4-FFF2-40B4-BE49-F238E27FC236}">
                    <a16:creationId xmlns:a16="http://schemas.microsoft.com/office/drawing/2014/main" id="{17446328-D87D-AA68-7869-78EA84A8647E}"/>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73" name="Rectangle 172">
                <a:extLst>
                  <a:ext uri="{FF2B5EF4-FFF2-40B4-BE49-F238E27FC236}">
                    <a16:creationId xmlns:a16="http://schemas.microsoft.com/office/drawing/2014/main" id="{0D18A09C-8E09-7FB8-1B71-0AA263BF09D9}"/>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155" name="Group 154">
              <a:extLst>
                <a:ext uri="{FF2B5EF4-FFF2-40B4-BE49-F238E27FC236}">
                  <a16:creationId xmlns:a16="http://schemas.microsoft.com/office/drawing/2014/main" id="{D34C3CAA-57AC-9B5C-F9DE-E84EA7557C6E}"/>
                </a:ext>
              </a:extLst>
            </p:cNvPr>
            <p:cNvGrpSpPr>
              <a:grpSpLocks noChangeAspect="1"/>
            </p:cNvGrpSpPr>
            <p:nvPr userDrawn="1"/>
          </p:nvGrpSpPr>
          <p:grpSpPr>
            <a:xfrm>
              <a:off x="7608854" y="1415912"/>
              <a:ext cx="804672" cy="792050"/>
              <a:chOff x="493227" y="255762"/>
              <a:chExt cx="678569" cy="667925"/>
            </a:xfrm>
          </p:grpSpPr>
          <p:grpSp>
            <p:nvGrpSpPr>
              <p:cNvPr id="167" name="Group 166">
                <a:extLst>
                  <a:ext uri="{FF2B5EF4-FFF2-40B4-BE49-F238E27FC236}">
                    <a16:creationId xmlns:a16="http://schemas.microsoft.com/office/drawing/2014/main" id="{9984FA00-F344-727F-2901-348F952E1D76}"/>
                  </a:ext>
                </a:extLst>
              </p:cNvPr>
              <p:cNvGrpSpPr/>
              <p:nvPr userDrawn="1"/>
            </p:nvGrpSpPr>
            <p:grpSpPr>
              <a:xfrm>
                <a:off x="493227" y="255762"/>
                <a:ext cx="678569" cy="667925"/>
                <a:chOff x="532340" y="1415912"/>
                <a:chExt cx="820110" cy="807246"/>
              </a:xfrm>
            </p:grpSpPr>
            <p:sp>
              <p:nvSpPr>
                <p:cNvPr id="169" name="Oval 168">
                  <a:extLst>
                    <a:ext uri="{FF2B5EF4-FFF2-40B4-BE49-F238E27FC236}">
                      <a16:creationId xmlns:a16="http://schemas.microsoft.com/office/drawing/2014/main" id="{6776D155-0149-F2A0-E9B7-A99DC1FC6488}"/>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0" name="Rectangle 169">
                  <a:extLst>
                    <a:ext uri="{FF2B5EF4-FFF2-40B4-BE49-F238E27FC236}">
                      <a16:creationId xmlns:a16="http://schemas.microsoft.com/office/drawing/2014/main" id="{C037292F-3114-B911-6D78-4D753EB21E8E}"/>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168" name="Graphic 167">
                <a:extLst>
                  <a:ext uri="{FF2B5EF4-FFF2-40B4-BE49-F238E27FC236}">
                    <a16:creationId xmlns:a16="http://schemas.microsoft.com/office/drawing/2014/main" id="{4BA76BB5-365B-E1FE-4334-B0DA0041630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156" name="Group 155">
              <a:extLst>
                <a:ext uri="{FF2B5EF4-FFF2-40B4-BE49-F238E27FC236}">
                  <a16:creationId xmlns:a16="http://schemas.microsoft.com/office/drawing/2014/main" id="{44B2BFD7-C656-555C-7CCE-63595FEC7804}"/>
                </a:ext>
              </a:extLst>
            </p:cNvPr>
            <p:cNvGrpSpPr>
              <a:grpSpLocks noChangeAspect="1"/>
            </p:cNvGrpSpPr>
            <p:nvPr userDrawn="1"/>
          </p:nvGrpSpPr>
          <p:grpSpPr>
            <a:xfrm>
              <a:off x="2894033" y="1415912"/>
              <a:ext cx="804672" cy="792329"/>
              <a:chOff x="493227" y="255527"/>
              <a:chExt cx="678569" cy="668160"/>
            </a:xfrm>
          </p:grpSpPr>
          <p:grpSp>
            <p:nvGrpSpPr>
              <p:cNvPr id="163" name="Group 162">
                <a:extLst>
                  <a:ext uri="{FF2B5EF4-FFF2-40B4-BE49-F238E27FC236}">
                    <a16:creationId xmlns:a16="http://schemas.microsoft.com/office/drawing/2014/main" id="{4FED2587-F944-9528-B92B-08EAF9D48AF9}"/>
                  </a:ext>
                </a:extLst>
              </p:cNvPr>
              <p:cNvGrpSpPr/>
              <p:nvPr userDrawn="1"/>
            </p:nvGrpSpPr>
            <p:grpSpPr>
              <a:xfrm>
                <a:off x="493227" y="255762"/>
                <a:ext cx="678569" cy="667925"/>
                <a:chOff x="532340" y="1415912"/>
                <a:chExt cx="820110" cy="807246"/>
              </a:xfrm>
            </p:grpSpPr>
            <p:sp>
              <p:nvSpPr>
                <p:cNvPr id="165" name="Oval 164">
                  <a:extLst>
                    <a:ext uri="{FF2B5EF4-FFF2-40B4-BE49-F238E27FC236}">
                      <a16:creationId xmlns:a16="http://schemas.microsoft.com/office/drawing/2014/main" id="{368761F2-9032-87CF-BD74-83961C2B44A5}"/>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6" name="Rectangle 165">
                  <a:extLst>
                    <a:ext uri="{FF2B5EF4-FFF2-40B4-BE49-F238E27FC236}">
                      <a16:creationId xmlns:a16="http://schemas.microsoft.com/office/drawing/2014/main" id="{3FDB2C05-1719-2E0C-4441-566F4E881924}"/>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64" name="Graphic 163">
                <a:extLst>
                  <a:ext uri="{FF2B5EF4-FFF2-40B4-BE49-F238E27FC236}">
                    <a16:creationId xmlns:a16="http://schemas.microsoft.com/office/drawing/2014/main" id="{34D222A7-AF15-79DE-2F63-09C376090DAF}"/>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157" name="Group 156">
              <a:extLst>
                <a:ext uri="{FF2B5EF4-FFF2-40B4-BE49-F238E27FC236}">
                  <a16:creationId xmlns:a16="http://schemas.microsoft.com/office/drawing/2014/main" id="{72CE6B07-F2F3-48AC-77A5-E04340F12444}"/>
                </a:ext>
              </a:extLst>
            </p:cNvPr>
            <p:cNvGrpSpPr>
              <a:grpSpLocks noChangeAspect="1"/>
            </p:cNvGrpSpPr>
            <p:nvPr userDrawn="1"/>
          </p:nvGrpSpPr>
          <p:grpSpPr>
            <a:xfrm>
              <a:off x="5251443" y="1415912"/>
              <a:ext cx="804672" cy="799859"/>
              <a:chOff x="493227" y="249177"/>
              <a:chExt cx="678569" cy="674510"/>
            </a:xfrm>
          </p:grpSpPr>
          <p:grpSp>
            <p:nvGrpSpPr>
              <p:cNvPr id="159" name="Group 158">
                <a:extLst>
                  <a:ext uri="{FF2B5EF4-FFF2-40B4-BE49-F238E27FC236}">
                    <a16:creationId xmlns:a16="http://schemas.microsoft.com/office/drawing/2014/main" id="{516E28FB-34F5-B9E5-11FE-F5548FBE436C}"/>
                  </a:ext>
                </a:extLst>
              </p:cNvPr>
              <p:cNvGrpSpPr/>
              <p:nvPr userDrawn="1"/>
            </p:nvGrpSpPr>
            <p:grpSpPr>
              <a:xfrm>
                <a:off x="493227" y="255762"/>
                <a:ext cx="678569" cy="667925"/>
                <a:chOff x="532340" y="1415912"/>
                <a:chExt cx="820110" cy="807246"/>
              </a:xfrm>
            </p:grpSpPr>
            <p:sp>
              <p:nvSpPr>
                <p:cNvPr id="161" name="Oval 160">
                  <a:extLst>
                    <a:ext uri="{FF2B5EF4-FFF2-40B4-BE49-F238E27FC236}">
                      <a16:creationId xmlns:a16="http://schemas.microsoft.com/office/drawing/2014/main" id="{5029163D-E289-61DC-A8D8-A91377DD5795}"/>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2" name="Rectangle 161">
                  <a:extLst>
                    <a:ext uri="{FF2B5EF4-FFF2-40B4-BE49-F238E27FC236}">
                      <a16:creationId xmlns:a16="http://schemas.microsoft.com/office/drawing/2014/main" id="{2DCFB951-E7A3-301A-101D-21C2867AA5E6}"/>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60" name="Graphic 159">
                <a:extLst>
                  <a:ext uri="{FF2B5EF4-FFF2-40B4-BE49-F238E27FC236}">
                    <a16:creationId xmlns:a16="http://schemas.microsoft.com/office/drawing/2014/main" id="{9C4EC98F-5211-96BD-AB5B-B0009C013A9C}"/>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158" name="Rectangle 157">
              <a:extLst>
                <a:ext uri="{FF2B5EF4-FFF2-40B4-BE49-F238E27FC236}">
                  <a16:creationId xmlns:a16="http://schemas.microsoft.com/office/drawing/2014/main" id="{20C3DD41-DC85-7473-F107-79603C33FF2A}"/>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ounded Rectangle 7">
            <a:extLst>
              <a:ext uri="{FF2B5EF4-FFF2-40B4-BE49-F238E27FC236}">
                <a16:creationId xmlns:a16="http://schemas.microsoft.com/office/drawing/2014/main" id="{34D952B5-B454-F141-BE13-E9C10FE63B8E}"/>
              </a:ext>
            </a:extLst>
          </p:cNvPr>
          <p:cNvSpPr/>
          <p:nvPr userDrawn="1"/>
        </p:nvSpPr>
        <p:spPr>
          <a:xfrm>
            <a:off x="365445" y="189215"/>
            <a:ext cx="8413110" cy="11867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B99837FD-EA02-D94E-AA04-BDD4C9FE4C40}"/>
              </a:ext>
            </a:extLst>
          </p:cNvPr>
          <p:cNvSpPr/>
          <p:nvPr userDrawn="1"/>
        </p:nvSpPr>
        <p:spPr>
          <a:xfrm>
            <a:off x="365445" y="994552"/>
            <a:ext cx="8412795" cy="3898178"/>
          </a:xfrm>
          <a:custGeom>
            <a:avLst/>
            <a:gdLst>
              <a:gd name="connsiteX0" fmla="*/ 0 w 8412795"/>
              <a:gd name="connsiteY0" fmla="*/ 0 h 3904546"/>
              <a:gd name="connsiteX1" fmla="*/ 115496 w 8412795"/>
              <a:gd name="connsiteY1" fmla="*/ 0 h 3904546"/>
              <a:gd name="connsiteX2" fmla="*/ 8296984 w 8412795"/>
              <a:gd name="connsiteY2" fmla="*/ 0 h 3904546"/>
              <a:gd name="connsiteX3" fmla="*/ 8412795 w 8412795"/>
              <a:gd name="connsiteY3" fmla="*/ 0 h 3904546"/>
              <a:gd name="connsiteX4" fmla="*/ 8412795 w 8412795"/>
              <a:gd name="connsiteY4" fmla="*/ 450558 h 3904546"/>
              <a:gd name="connsiteX5" fmla="*/ 8412480 w 8412795"/>
              <a:gd name="connsiteY5" fmla="*/ 450558 h 3904546"/>
              <a:gd name="connsiteX6" fmla="*/ 8412480 w 8412795"/>
              <a:gd name="connsiteY6" fmla="*/ 3789050 h 3904546"/>
              <a:gd name="connsiteX7" fmla="*/ 8296984 w 8412795"/>
              <a:gd name="connsiteY7" fmla="*/ 3904546 h 3904546"/>
              <a:gd name="connsiteX8" fmla="*/ 115496 w 8412795"/>
              <a:gd name="connsiteY8" fmla="*/ 3904546 h 3904546"/>
              <a:gd name="connsiteX9" fmla="*/ 0 w 8412795"/>
              <a:gd name="connsiteY9" fmla="*/ 3789050 h 3904546"/>
              <a:gd name="connsiteX10" fmla="*/ 0 w 8412795"/>
              <a:gd name="connsiteY10" fmla="*/ 450558 h 3904546"/>
              <a:gd name="connsiteX11" fmla="*/ 0 w 8412795"/>
              <a:gd name="connsiteY11" fmla="*/ 115496 h 39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2795" h="3904546">
                <a:moveTo>
                  <a:pt x="0" y="0"/>
                </a:moveTo>
                <a:lnTo>
                  <a:pt x="115496" y="0"/>
                </a:lnTo>
                <a:lnTo>
                  <a:pt x="8296984" y="0"/>
                </a:lnTo>
                <a:lnTo>
                  <a:pt x="8412795" y="0"/>
                </a:lnTo>
                <a:lnTo>
                  <a:pt x="8412795" y="450558"/>
                </a:lnTo>
                <a:lnTo>
                  <a:pt x="8412480" y="450558"/>
                </a:lnTo>
                <a:lnTo>
                  <a:pt x="8412480" y="3789050"/>
                </a:lnTo>
                <a:cubicBezTo>
                  <a:pt x="8412480" y="3852837"/>
                  <a:pt x="8360771" y="3904546"/>
                  <a:pt x="8296984" y="3904546"/>
                </a:cubicBezTo>
                <a:lnTo>
                  <a:pt x="115496" y="3904546"/>
                </a:lnTo>
                <a:cubicBezTo>
                  <a:pt x="51709" y="3904546"/>
                  <a:pt x="0" y="3852837"/>
                  <a:pt x="0" y="3789050"/>
                </a:cubicBezTo>
                <a:lnTo>
                  <a:pt x="0" y="450558"/>
                </a:lnTo>
                <a:lnTo>
                  <a:pt x="0" y="115496"/>
                </a:lnTo>
                <a:close/>
              </a:path>
            </a:pathLst>
          </a:custGeom>
          <a:gradFill>
            <a:gsLst>
              <a:gs pos="50000">
                <a:schemeClr val="bg1"/>
              </a:gs>
              <a:gs pos="100000">
                <a:schemeClr val="bg1">
                  <a:lumMod val="95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0D81671A-9A94-EA98-8ADA-EFED924832AD}"/>
              </a:ext>
            </a:extLst>
          </p:cNvPr>
          <p:cNvGrpSpPr/>
          <p:nvPr userDrawn="1"/>
        </p:nvGrpSpPr>
        <p:grpSpPr>
          <a:xfrm>
            <a:off x="367575" y="993866"/>
            <a:ext cx="8402351" cy="638013"/>
            <a:chOff x="375889" y="993866"/>
            <a:chExt cx="8263432" cy="638013"/>
          </a:xfrm>
        </p:grpSpPr>
        <p:sp>
          <p:nvSpPr>
            <p:cNvPr id="10" name="Freeform 23">
              <a:extLst>
                <a:ext uri="{FF2B5EF4-FFF2-40B4-BE49-F238E27FC236}">
                  <a16:creationId xmlns:a16="http://schemas.microsoft.com/office/drawing/2014/main" id="{76A4322B-3AFA-5E68-BB65-6DFB99143FC0}"/>
                </a:ext>
              </a:extLst>
            </p:cNvPr>
            <p:cNvSpPr/>
            <p:nvPr/>
          </p:nvSpPr>
          <p:spPr>
            <a:xfrm>
              <a:off x="5328774"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2" name="Freeform 24">
              <a:extLst>
                <a:ext uri="{FF2B5EF4-FFF2-40B4-BE49-F238E27FC236}">
                  <a16:creationId xmlns:a16="http://schemas.microsoft.com/office/drawing/2014/main" id="{B922520B-AA6A-5A85-B1B8-BCDC07AD2781}"/>
                </a:ext>
              </a:extLst>
            </p:cNvPr>
            <p:cNvSpPr/>
            <p:nvPr/>
          </p:nvSpPr>
          <p:spPr>
            <a:xfrm>
              <a:off x="698738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8" name="Freeform 31">
              <a:extLst>
                <a:ext uri="{FF2B5EF4-FFF2-40B4-BE49-F238E27FC236}">
                  <a16:creationId xmlns:a16="http://schemas.microsoft.com/office/drawing/2014/main" id="{685A93BF-2BB4-3F78-50D4-801B361119CB}"/>
                </a:ext>
              </a:extLst>
            </p:cNvPr>
            <p:cNvSpPr/>
            <p:nvPr/>
          </p:nvSpPr>
          <p:spPr>
            <a:xfrm>
              <a:off x="201674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b="1" dirty="0">
                <a:solidFill>
                  <a:schemeClr val="bg1"/>
                </a:solidFill>
              </a:endParaRPr>
            </a:p>
          </p:txBody>
        </p:sp>
        <p:sp>
          <p:nvSpPr>
            <p:cNvPr id="19" name="Freeform 34">
              <a:extLst>
                <a:ext uri="{FF2B5EF4-FFF2-40B4-BE49-F238E27FC236}">
                  <a16:creationId xmlns:a16="http://schemas.microsoft.com/office/drawing/2014/main" id="{737C698D-0B53-1BBB-B1DF-86143B59CFC0}"/>
                </a:ext>
              </a:extLst>
            </p:cNvPr>
            <p:cNvSpPr/>
            <p:nvPr/>
          </p:nvSpPr>
          <p:spPr>
            <a:xfrm>
              <a:off x="3667170"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defTabSz="914217"/>
              <a:endParaRPr lang="en-US" sz="1400" dirty="0">
                <a:solidFill>
                  <a:schemeClr val="bg1"/>
                </a:solidFill>
              </a:endParaRPr>
            </a:p>
          </p:txBody>
        </p:sp>
        <p:sp>
          <p:nvSpPr>
            <p:cNvPr id="24" name="Freeform 27">
              <a:extLst>
                <a:ext uri="{FF2B5EF4-FFF2-40B4-BE49-F238E27FC236}">
                  <a16:creationId xmlns:a16="http://schemas.microsoft.com/office/drawing/2014/main" id="{D70A942C-2AF6-3E4D-4475-D93980A6C459}"/>
                </a:ext>
              </a:extLst>
            </p:cNvPr>
            <p:cNvSpPr/>
            <p:nvPr/>
          </p:nvSpPr>
          <p:spPr>
            <a:xfrm>
              <a:off x="375889"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defTabSz="914217"/>
              <a:endParaRPr lang="en-US" sz="1400" dirty="0">
                <a:solidFill>
                  <a:schemeClr val="bg1"/>
                </a:solidFill>
              </a:endParaRPr>
            </a:p>
          </p:txBody>
        </p:sp>
      </p:grpSp>
      <p:sp>
        <p:nvSpPr>
          <p:cNvPr id="28" name="Rounded Rectangle 27">
            <a:extLst>
              <a:ext uri="{FF2B5EF4-FFF2-40B4-BE49-F238E27FC236}">
                <a16:creationId xmlns:a16="http://schemas.microsoft.com/office/drawing/2014/main" id="{FAC07724-8E10-DC29-697B-D9A65D3A3B15}"/>
              </a:ext>
            </a:extLst>
          </p:cNvPr>
          <p:cNvSpPr/>
          <p:nvPr userDrawn="1"/>
        </p:nvSpPr>
        <p:spPr>
          <a:xfrm>
            <a:off x="7652414" y="420767"/>
            <a:ext cx="989509"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HOME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0" name="Content Placeholder 2">
            <a:extLst>
              <a:ext uri="{FF2B5EF4-FFF2-40B4-BE49-F238E27FC236}">
                <a16:creationId xmlns:a16="http://schemas.microsoft.com/office/drawing/2014/main" id="{273164F8-598B-8AC0-9D5F-63999894CCD2}"/>
              </a:ext>
            </a:extLst>
          </p:cNvPr>
          <p:cNvSpPr>
            <a:spLocks noGrp="1"/>
          </p:cNvSpPr>
          <p:nvPr>
            <p:ph idx="13" hasCustomPrompt="1"/>
          </p:nvPr>
        </p:nvSpPr>
        <p:spPr>
          <a:xfrm>
            <a:off x="614723" y="1851852"/>
            <a:ext cx="7870057" cy="2843973"/>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a:t>
            </a:r>
            <a:r>
              <a:rPr lang="en-US" noProof="0" err="1"/>
              <a:t>pts</a:t>
            </a:r>
            <a:endParaRPr lang="en-US" noProof="0"/>
          </a:p>
        </p:txBody>
      </p:sp>
      <p:grpSp>
        <p:nvGrpSpPr>
          <p:cNvPr id="32" name="Group 31">
            <a:extLst>
              <a:ext uri="{FF2B5EF4-FFF2-40B4-BE49-F238E27FC236}">
                <a16:creationId xmlns:a16="http://schemas.microsoft.com/office/drawing/2014/main" id="{74DBCFC9-C290-CD9F-06F8-E8D592F9387C}"/>
              </a:ext>
            </a:extLst>
          </p:cNvPr>
          <p:cNvGrpSpPr/>
          <p:nvPr userDrawn="1"/>
        </p:nvGrpSpPr>
        <p:grpSpPr>
          <a:xfrm>
            <a:off x="7749220" y="503807"/>
            <a:ext cx="200269" cy="200269"/>
            <a:chOff x="4192437" y="4163683"/>
            <a:chExt cx="258792" cy="258792"/>
          </a:xfrm>
          <a:effectLst>
            <a:outerShdw blurRad="50800" dist="38100" dir="2700000" algn="tl" rotWithShape="0">
              <a:prstClr val="black">
                <a:alpha val="30956"/>
              </a:prstClr>
            </a:outerShdw>
          </a:effectLst>
        </p:grpSpPr>
        <p:sp>
          <p:nvSpPr>
            <p:cNvPr id="33" name="Oval 32">
              <a:extLst>
                <a:ext uri="{FF2B5EF4-FFF2-40B4-BE49-F238E27FC236}">
                  <a16:creationId xmlns:a16="http://schemas.microsoft.com/office/drawing/2014/main" id="{7293B6EB-ABE0-B862-9E3D-6FBDF41D1902}"/>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4" name="Group 113">
              <a:extLst>
                <a:ext uri="{FF2B5EF4-FFF2-40B4-BE49-F238E27FC236}">
                  <a16:creationId xmlns:a16="http://schemas.microsoft.com/office/drawing/2014/main" id="{4828DD78-6D05-E029-F73A-36D7A1E68B4B}"/>
                </a:ext>
              </a:extLst>
            </p:cNvPr>
            <p:cNvGrpSpPr/>
            <p:nvPr/>
          </p:nvGrpSpPr>
          <p:grpSpPr>
            <a:xfrm>
              <a:off x="4247730" y="4218976"/>
              <a:ext cx="148207" cy="148207"/>
              <a:chOff x="3545686" y="2398143"/>
              <a:chExt cx="333555" cy="333555"/>
            </a:xfrm>
          </p:grpSpPr>
          <p:cxnSp>
            <p:nvCxnSpPr>
              <p:cNvPr id="115" name="Straight Connector 114">
                <a:extLst>
                  <a:ext uri="{FF2B5EF4-FFF2-40B4-BE49-F238E27FC236}">
                    <a16:creationId xmlns:a16="http://schemas.microsoft.com/office/drawing/2014/main" id="{30F5134C-B927-407B-EA6B-F50A8574B06C}"/>
                  </a:ext>
                </a:extLst>
              </p:cNvPr>
              <p:cNvCxnSpPr>
                <a:cxnSpLocks/>
              </p:cNvCxnSpPr>
              <p:nvPr/>
            </p:nvCxnSpPr>
            <p:spPr>
              <a:xfrm>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28BBC7A1-ABD3-B9BF-0980-E48130E28B6D}"/>
                  </a:ext>
                </a:extLst>
              </p:cNvPr>
              <p:cNvCxnSpPr>
                <a:cxnSpLocks/>
              </p:cNvCxnSpPr>
              <p:nvPr/>
            </p:nvCxnSpPr>
            <p:spPr>
              <a:xfrm rot="5400000">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226A7BD4-27D9-234D-204C-7F4711A0CA53}"/>
              </a:ext>
            </a:extLst>
          </p:cNvPr>
          <p:cNvSpPr>
            <a:spLocks noGrp="1"/>
          </p:cNvSpPr>
          <p:nvPr>
            <p:ph type="title" hasCustomPrompt="1"/>
          </p:nvPr>
        </p:nvSpPr>
        <p:spPr>
          <a:xfrm>
            <a:off x="1237476" y="404228"/>
            <a:ext cx="6269825" cy="387798"/>
          </a:xfrm>
        </p:spPr>
        <p:txBody>
          <a:bodyPr/>
          <a:lstStyle>
            <a:lvl1pPr>
              <a:defRPr>
                <a:solidFill>
                  <a:schemeClr val="bg1"/>
                </a:solidFill>
              </a:defRPr>
            </a:lvl1pPr>
          </a:lstStyle>
          <a:p>
            <a:r>
              <a:rPr lang="en-US" noProof="0"/>
              <a:t>Text slide – 1 column, 28 pts</a:t>
            </a:r>
            <a:endParaRPr lang="en-US"/>
          </a:p>
        </p:txBody>
      </p:sp>
      <p:grpSp>
        <p:nvGrpSpPr>
          <p:cNvPr id="116" name="Group 115">
            <a:extLst>
              <a:ext uri="{FF2B5EF4-FFF2-40B4-BE49-F238E27FC236}">
                <a16:creationId xmlns:a16="http://schemas.microsoft.com/office/drawing/2014/main" id="{5C9FDD1E-1BBA-0018-2694-158C867FE48E}"/>
              </a:ext>
            </a:extLst>
          </p:cNvPr>
          <p:cNvGrpSpPr/>
          <p:nvPr userDrawn="1"/>
        </p:nvGrpSpPr>
        <p:grpSpPr>
          <a:xfrm>
            <a:off x="493227" y="255527"/>
            <a:ext cx="678569" cy="668160"/>
            <a:chOff x="493227" y="255527"/>
            <a:chExt cx="678569" cy="668160"/>
          </a:xfrm>
        </p:grpSpPr>
        <p:sp>
          <p:nvSpPr>
            <p:cNvPr id="117" name="Oval 116">
              <a:extLst>
                <a:ext uri="{FF2B5EF4-FFF2-40B4-BE49-F238E27FC236}">
                  <a16:creationId xmlns:a16="http://schemas.microsoft.com/office/drawing/2014/main" id="{6576A178-5AC9-53A6-A364-08DADD59910B}"/>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18" name="Rectangle 117">
              <a:extLst>
                <a:ext uri="{FF2B5EF4-FFF2-40B4-BE49-F238E27FC236}">
                  <a16:creationId xmlns:a16="http://schemas.microsoft.com/office/drawing/2014/main" id="{C527FF12-AAA9-CCF2-A3BA-DCC01B91B84F}"/>
                </a:ext>
              </a:extLst>
            </p:cNvPr>
            <p:cNvSpPr/>
            <p:nvPr/>
          </p:nvSpPr>
          <p:spPr>
            <a:xfrm>
              <a:off x="493227" y="554257"/>
              <a:ext cx="678569" cy="223972"/>
            </a:xfrm>
            <a:prstGeom prst="rect">
              <a:avLst/>
            </a:prstGeom>
            <a:effectLst/>
          </p:spPr>
          <p:txBody>
            <a:bodyPr wrap="square" lIns="0" tIns="0" rIns="0" anchor="ctr">
              <a:spAutoFit/>
            </a:bodyPr>
            <a:lstStyle/>
            <a:p>
              <a:pPr algn="ctr" eaLnBrk="0" hangingPunct="0">
                <a:lnSpc>
                  <a:spcPts val="1600"/>
                </a:lnSpc>
                <a:buSzPct val="90000"/>
              </a:pPr>
              <a:r>
                <a:rPr lang="en-US" sz="90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19" name="Graphic 118">
              <a:extLst>
                <a:ext uri="{FF2B5EF4-FFF2-40B4-BE49-F238E27FC236}">
                  <a16:creationId xmlns:a16="http://schemas.microsoft.com/office/drawing/2014/main" id="{1F7640F9-64F6-A430-CEAC-B57CF2E9C31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sp>
        <p:nvSpPr>
          <p:cNvPr id="23" name="Footer Placeholder 4">
            <a:extLst>
              <a:ext uri="{FF2B5EF4-FFF2-40B4-BE49-F238E27FC236}">
                <a16:creationId xmlns:a16="http://schemas.microsoft.com/office/drawing/2014/main" id="{AAB542E5-22F5-BE6A-4B77-A3E6C03B4DE2}"/>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2456909057"/>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ge 2.3">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899A053-39DB-FE5B-B2CE-2A6625B36919}"/>
              </a:ext>
            </a:extLst>
          </p:cNvPr>
          <p:cNvGrpSpPr/>
          <p:nvPr userDrawn="1"/>
        </p:nvGrpSpPr>
        <p:grpSpPr>
          <a:xfrm>
            <a:off x="0" y="0"/>
            <a:ext cx="9144000" cy="5143500"/>
            <a:chOff x="0" y="0"/>
            <a:chExt cx="9144000" cy="5143500"/>
          </a:xfrm>
        </p:grpSpPr>
        <p:sp>
          <p:nvSpPr>
            <p:cNvPr id="4" name="Rounded Rectangle 3">
              <a:extLst>
                <a:ext uri="{FF2B5EF4-FFF2-40B4-BE49-F238E27FC236}">
                  <a16:creationId xmlns:a16="http://schemas.microsoft.com/office/drawing/2014/main" id="{17C31620-1B3B-11F8-0762-175D5674C28D}"/>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5" name="Straight Connector 4">
              <a:extLst>
                <a:ext uri="{FF2B5EF4-FFF2-40B4-BE49-F238E27FC236}">
                  <a16:creationId xmlns:a16="http://schemas.microsoft.com/office/drawing/2014/main" id="{FBB35A31-5196-E291-1CFA-42A9DB9C9E30}"/>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6" name="Text Placeholder 4">
              <a:extLst>
                <a:ext uri="{FF2B5EF4-FFF2-40B4-BE49-F238E27FC236}">
                  <a16:creationId xmlns:a16="http://schemas.microsoft.com/office/drawing/2014/main" id="{4C80EA65-4217-019D-0965-56D046AEBBE1}"/>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7" name="Rectangle 6">
              <a:extLst>
                <a:ext uri="{FF2B5EF4-FFF2-40B4-BE49-F238E27FC236}">
                  <a16:creationId xmlns:a16="http://schemas.microsoft.com/office/drawing/2014/main" id="{FB5DD69A-8174-952B-791B-CC4610CF8090}"/>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 name="Straight Connector 12">
              <a:extLst>
                <a:ext uri="{FF2B5EF4-FFF2-40B4-BE49-F238E27FC236}">
                  <a16:creationId xmlns:a16="http://schemas.microsoft.com/office/drawing/2014/main" id="{2E0260E1-AAA1-E921-EAE6-C85186201030}"/>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14" name="Oval 13">
              <a:extLst>
                <a:ext uri="{FF2B5EF4-FFF2-40B4-BE49-F238E27FC236}">
                  <a16:creationId xmlns:a16="http://schemas.microsoft.com/office/drawing/2014/main" id="{1E67FE05-B866-7AFC-4639-6E1B8984FC2E}"/>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5" name="Chevron 14">
              <a:extLst>
                <a:ext uri="{FF2B5EF4-FFF2-40B4-BE49-F238E27FC236}">
                  <a16:creationId xmlns:a16="http://schemas.microsoft.com/office/drawing/2014/main" id="{82C47F39-C941-9505-B984-E63297BAF6CA}"/>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6" name="Text Placeholder 4">
              <a:extLst>
                <a:ext uri="{FF2B5EF4-FFF2-40B4-BE49-F238E27FC236}">
                  <a16:creationId xmlns:a16="http://schemas.microsoft.com/office/drawing/2014/main" id="{044A1D0E-B821-FB4D-7F84-5D7552E15FC3}"/>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17" name="Rectangle 16">
              <a:extLst>
                <a:ext uri="{FF2B5EF4-FFF2-40B4-BE49-F238E27FC236}">
                  <a16:creationId xmlns:a16="http://schemas.microsoft.com/office/drawing/2014/main" id="{EF52ADEA-5105-A013-C163-AE4E9EA3CFFB}"/>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26" name="Straight Connector 25">
              <a:extLst>
                <a:ext uri="{FF2B5EF4-FFF2-40B4-BE49-F238E27FC236}">
                  <a16:creationId xmlns:a16="http://schemas.microsoft.com/office/drawing/2014/main" id="{F2A62ADE-812F-260B-7813-DD8A6944636D}"/>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120" name="Oval 119">
              <a:extLst>
                <a:ext uri="{FF2B5EF4-FFF2-40B4-BE49-F238E27FC236}">
                  <a16:creationId xmlns:a16="http://schemas.microsoft.com/office/drawing/2014/main" id="{3490B0B4-0767-CB12-83EC-CD7FF2968706}"/>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1" name="Chevron 120">
              <a:extLst>
                <a:ext uri="{FF2B5EF4-FFF2-40B4-BE49-F238E27FC236}">
                  <a16:creationId xmlns:a16="http://schemas.microsoft.com/office/drawing/2014/main" id="{C9BE2198-FC21-F5A1-1705-8E109F6E266B}"/>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2" name="Text Placeholder 4">
              <a:extLst>
                <a:ext uri="{FF2B5EF4-FFF2-40B4-BE49-F238E27FC236}">
                  <a16:creationId xmlns:a16="http://schemas.microsoft.com/office/drawing/2014/main" id="{CD809519-45E3-97FA-4062-2C47F5A32389}"/>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124" name="Rectangle 123">
              <a:extLst>
                <a:ext uri="{FF2B5EF4-FFF2-40B4-BE49-F238E27FC236}">
                  <a16:creationId xmlns:a16="http://schemas.microsoft.com/office/drawing/2014/main" id="{2C9A1CA1-1DD1-4D25-1C94-63342575BC75}"/>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5" name="Straight Connector 124">
              <a:extLst>
                <a:ext uri="{FF2B5EF4-FFF2-40B4-BE49-F238E27FC236}">
                  <a16:creationId xmlns:a16="http://schemas.microsoft.com/office/drawing/2014/main" id="{99722561-ADB3-C26F-1B3F-D0A5752AF490}"/>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126" name="Oval 125">
              <a:extLst>
                <a:ext uri="{FF2B5EF4-FFF2-40B4-BE49-F238E27FC236}">
                  <a16:creationId xmlns:a16="http://schemas.microsoft.com/office/drawing/2014/main" id="{218658B8-483D-EF1E-5FD0-41EC9DBF1D16}"/>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7" name="Chevron 126">
              <a:extLst>
                <a:ext uri="{FF2B5EF4-FFF2-40B4-BE49-F238E27FC236}">
                  <a16:creationId xmlns:a16="http://schemas.microsoft.com/office/drawing/2014/main" id="{D5DDEBC9-4684-5F13-05F2-316ED936FEC0}"/>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8" name="Text Placeholder 4">
              <a:extLst>
                <a:ext uri="{FF2B5EF4-FFF2-40B4-BE49-F238E27FC236}">
                  <a16:creationId xmlns:a16="http://schemas.microsoft.com/office/drawing/2014/main" id="{50C41863-75B7-EE64-4119-E3593157C1A2}"/>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129" name="Rectangle 128">
              <a:extLst>
                <a:ext uri="{FF2B5EF4-FFF2-40B4-BE49-F238E27FC236}">
                  <a16:creationId xmlns:a16="http://schemas.microsoft.com/office/drawing/2014/main" id="{E896F333-0E66-6614-35A5-072C89849C17}"/>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0" name="Straight Connector 129">
              <a:extLst>
                <a:ext uri="{FF2B5EF4-FFF2-40B4-BE49-F238E27FC236}">
                  <a16:creationId xmlns:a16="http://schemas.microsoft.com/office/drawing/2014/main" id="{1984CF92-DC7B-293C-7A12-801988F32B37}"/>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131" name="Oval 130">
              <a:extLst>
                <a:ext uri="{FF2B5EF4-FFF2-40B4-BE49-F238E27FC236}">
                  <a16:creationId xmlns:a16="http://schemas.microsoft.com/office/drawing/2014/main" id="{387A662C-1588-6845-355B-3B848F5043F0}"/>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2" name="Chevron 131">
              <a:extLst>
                <a:ext uri="{FF2B5EF4-FFF2-40B4-BE49-F238E27FC236}">
                  <a16:creationId xmlns:a16="http://schemas.microsoft.com/office/drawing/2014/main" id="{71DBE55D-E230-FCF0-D2B7-952A7DFE333B}"/>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3" name="Text Placeholder 4">
              <a:extLst>
                <a:ext uri="{FF2B5EF4-FFF2-40B4-BE49-F238E27FC236}">
                  <a16:creationId xmlns:a16="http://schemas.microsoft.com/office/drawing/2014/main" id="{6D10BBAC-2246-F2E0-D7CD-368A8E9E7DE5}"/>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134" name="Rectangle 133">
              <a:extLst>
                <a:ext uri="{FF2B5EF4-FFF2-40B4-BE49-F238E27FC236}">
                  <a16:creationId xmlns:a16="http://schemas.microsoft.com/office/drawing/2014/main" id="{A164BC2F-C355-FD0F-DD32-9BD2F7DF1A54}"/>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5" name="Straight Connector 134">
              <a:extLst>
                <a:ext uri="{FF2B5EF4-FFF2-40B4-BE49-F238E27FC236}">
                  <a16:creationId xmlns:a16="http://schemas.microsoft.com/office/drawing/2014/main" id="{3274084A-D290-94AC-92E8-C6759516F190}"/>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136" name="Oval 135">
              <a:extLst>
                <a:ext uri="{FF2B5EF4-FFF2-40B4-BE49-F238E27FC236}">
                  <a16:creationId xmlns:a16="http://schemas.microsoft.com/office/drawing/2014/main" id="{ED501320-F50A-88A6-46DD-2160BC501020}"/>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7" name="Chevron 136">
              <a:extLst>
                <a:ext uri="{FF2B5EF4-FFF2-40B4-BE49-F238E27FC236}">
                  <a16:creationId xmlns:a16="http://schemas.microsoft.com/office/drawing/2014/main" id="{937915D5-375B-FF77-E639-E54365300329}"/>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8" name="Text Placeholder 4">
              <a:extLst>
                <a:ext uri="{FF2B5EF4-FFF2-40B4-BE49-F238E27FC236}">
                  <a16:creationId xmlns:a16="http://schemas.microsoft.com/office/drawing/2014/main" id="{D2CC07D0-8C87-0E2A-C4F2-0F4FE4E773B2}"/>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139" name="Group 138">
              <a:extLst>
                <a:ext uri="{FF2B5EF4-FFF2-40B4-BE49-F238E27FC236}">
                  <a16:creationId xmlns:a16="http://schemas.microsoft.com/office/drawing/2014/main" id="{7C95F696-6E07-AB0E-1B14-050F865FD774}"/>
                </a:ext>
              </a:extLst>
            </p:cNvPr>
            <p:cNvGrpSpPr/>
            <p:nvPr/>
          </p:nvGrpSpPr>
          <p:grpSpPr>
            <a:xfrm flipV="1">
              <a:off x="6687178" y="2176027"/>
              <a:ext cx="298538" cy="643309"/>
              <a:chOff x="791926" y="2038206"/>
              <a:chExt cx="394853" cy="850855"/>
            </a:xfrm>
          </p:grpSpPr>
          <p:sp>
            <p:nvSpPr>
              <p:cNvPr id="191" name="Rectangle 190">
                <a:extLst>
                  <a:ext uri="{FF2B5EF4-FFF2-40B4-BE49-F238E27FC236}">
                    <a16:creationId xmlns:a16="http://schemas.microsoft.com/office/drawing/2014/main" id="{C315B7D8-53AB-2C14-4F05-FA48C9B74B76}"/>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92" name="Straight Connector 191">
                <a:extLst>
                  <a:ext uri="{FF2B5EF4-FFF2-40B4-BE49-F238E27FC236}">
                    <a16:creationId xmlns:a16="http://schemas.microsoft.com/office/drawing/2014/main" id="{EC0707AC-0F17-0B22-5B33-AABBA5BD3474}"/>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140" name="Group 139">
              <a:extLst>
                <a:ext uri="{FF2B5EF4-FFF2-40B4-BE49-F238E27FC236}">
                  <a16:creationId xmlns:a16="http://schemas.microsoft.com/office/drawing/2014/main" id="{356AB438-6B38-F49C-AA82-6E9FE60FB7E0}"/>
                </a:ext>
              </a:extLst>
            </p:cNvPr>
            <p:cNvGrpSpPr>
              <a:grpSpLocks noChangeAspect="1"/>
            </p:cNvGrpSpPr>
            <p:nvPr/>
          </p:nvGrpSpPr>
          <p:grpSpPr>
            <a:xfrm flipV="1">
              <a:off x="6732658" y="2296749"/>
              <a:ext cx="207578" cy="207406"/>
              <a:chOff x="1447166" y="1649508"/>
              <a:chExt cx="541880" cy="541880"/>
            </a:xfrm>
          </p:grpSpPr>
          <p:sp>
            <p:nvSpPr>
              <p:cNvPr id="189" name="Oval 188">
                <a:extLst>
                  <a:ext uri="{FF2B5EF4-FFF2-40B4-BE49-F238E27FC236}">
                    <a16:creationId xmlns:a16="http://schemas.microsoft.com/office/drawing/2014/main" id="{685A7B9F-1FB1-829A-5333-64ABE77CD884}"/>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90" name="Chevron 189">
                <a:extLst>
                  <a:ext uri="{FF2B5EF4-FFF2-40B4-BE49-F238E27FC236}">
                    <a16:creationId xmlns:a16="http://schemas.microsoft.com/office/drawing/2014/main" id="{0DE96131-1A65-AEF0-5089-53CACA2E4AE2}"/>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41" name="Text Placeholder 4">
              <a:extLst>
                <a:ext uri="{FF2B5EF4-FFF2-40B4-BE49-F238E27FC236}">
                  <a16:creationId xmlns:a16="http://schemas.microsoft.com/office/drawing/2014/main" id="{58E98748-B711-7821-DDD4-74D67478EA55}"/>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142" name="Rectangle 141">
              <a:extLst>
                <a:ext uri="{FF2B5EF4-FFF2-40B4-BE49-F238E27FC236}">
                  <a16:creationId xmlns:a16="http://schemas.microsoft.com/office/drawing/2014/main" id="{1D2741D0-E1BA-0047-EEEE-55B1318DB6A3}"/>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3" name="Straight Connector 142">
              <a:extLst>
                <a:ext uri="{FF2B5EF4-FFF2-40B4-BE49-F238E27FC236}">
                  <a16:creationId xmlns:a16="http://schemas.microsoft.com/office/drawing/2014/main" id="{4BAD575C-4A99-9E14-89FB-3B94ECCE5A42}"/>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144" name="Oval 143">
              <a:extLst>
                <a:ext uri="{FF2B5EF4-FFF2-40B4-BE49-F238E27FC236}">
                  <a16:creationId xmlns:a16="http://schemas.microsoft.com/office/drawing/2014/main" id="{4D3D4AA3-8E91-901E-6EC1-BE41BEA1872D}"/>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5" name="Chevron 144">
              <a:extLst>
                <a:ext uri="{FF2B5EF4-FFF2-40B4-BE49-F238E27FC236}">
                  <a16:creationId xmlns:a16="http://schemas.microsoft.com/office/drawing/2014/main" id="{AAC55BC7-9A66-A89C-0F57-2A1CC8EACF0F}"/>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6" name="Rectangle 145">
              <a:extLst>
                <a:ext uri="{FF2B5EF4-FFF2-40B4-BE49-F238E27FC236}">
                  <a16:creationId xmlns:a16="http://schemas.microsoft.com/office/drawing/2014/main" id="{0E7AEAAD-2390-77C6-9A66-FB51F68F200F}"/>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47" name="Group 146">
              <a:extLst>
                <a:ext uri="{FF2B5EF4-FFF2-40B4-BE49-F238E27FC236}">
                  <a16:creationId xmlns:a16="http://schemas.microsoft.com/office/drawing/2014/main" id="{A8AD77D6-7B7C-61D4-A251-990D68DB9A3F}"/>
                </a:ext>
              </a:extLst>
            </p:cNvPr>
            <p:cNvGrpSpPr/>
            <p:nvPr/>
          </p:nvGrpSpPr>
          <p:grpSpPr>
            <a:xfrm>
              <a:off x="6597018" y="3893131"/>
              <a:ext cx="548096" cy="548640"/>
              <a:chOff x="8325809" y="3863151"/>
              <a:chExt cx="548096" cy="548640"/>
            </a:xfrm>
          </p:grpSpPr>
          <p:sp>
            <p:nvSpPr>
              <p:cNvPr id="187" name="Oval 186">
                <a:extLst>
                  <a:ext uri="{FF2B5EF4-FFF2-40B4-BE49-F238E27FC236}">
                    <a16:creationId xmlns:a16="http://schemas.microsoft.com/office/drawing/2014/main" id="{D839DE02-7E09-4F8D-5F37-C912B490A26A}"/>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8" name="Freeform 24">
                <a:extLst>
                  <a:ext uri="{FF2B5EF4-FFF2-40B4-BE49-F238E27FC236}">
                    <a16:creationId xmlns:a16="http://schemas.microsoft.com/office/drawing/2014/main" id="{5204FD8B-A28C-D3C1-2E34-203763C65B9F}"/>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148" name="Group 147">
              <a:extLst>
                <a:ext uri="{FF2B5EF4-FFF2-40B4-BE49-F238E27FC236}">
                  <a16:creationId xmlns:a16="http://schemas.microsoft.com/office/drawing/2014/main" id="{F1AF3219-C042-E4C1-75CD-F7CF35D8FED7}"/>
                </a:ext>
              </a:extLst>
            </p:cNvPr>
            <p:cNvGrpSpPr/>
            <p:nvPr/>
          </p:nvGrpSpPr>
          <p:grpSpPr>
            <a:xfrm>
              <a:off x="178655" y="3893131"/>
              <a:ext cx="548096" cy="548640"/>
              <a:chOff x="178655" y="3863151"/>
              <a:chExt cx="548096" cy="548640"/>
            </a:xfrm>
          </p:grpSpPr>
          <p:sp>
            <p:nvSpPr>
              <p:cNvPr id="185" name="Oval 184">
                <a:extLst>
                  <a:ext uri="{FF2B5EF4-FFF2-40B4-BE49-F238E27FC236}">
                    <a16:creationId xmlns:a16="http://schemas.microsoft.com/office/drawing/2014/main" id="{079AF45A-EE62-0304-C420-2B81BA3DD8B1}"/>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6" name="Freeform 218">
                <a:extLst>
                  <a:ext uri="{FF2B5EF4-FFF2-40B4-BE49-F238E27FC236}">
                    <a16:creationId xmlns:a16="http://schemas.microsoft.com/office/drawing/2014/main" id="{9B0CE36D-4105-E07C-DFD4-2A46EAA5854D}"/>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149" name="TextBox 148">
              <a:extLst>
                <a:ext uri="{FF2B5EF4-FFF2-40B4-BE49-F238E27FC236}">
                  <a16:creationId xmlns:a16="http://schemas.microsoft.com/office/drawing/2014/main" id="{0874FF13-87BE-530E-A258-6CA94A968DA0}"/>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150" name="TextBox 149">
              <a:extLst>
                <a:ext uri="{FF2B5EF4-FFF2-40B4-BE49-F238E27FC236}">
                  <a16:creationId xmlns:a16="http://schemas.microsoft.com/office/drawing/2014/main" id="{1CC6E006-15F0-688F-AE35-0F637F7F5291}"/>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151" name="Group 150">
              <a:extLst>
                <a:ext uri="{FF2B5EF4-FFF2-40B4-BE49-F238E27FC236}">
                  <a16:creationId xmlns:a16="http://schemas.microsoft.com/office/drawing/2014/main" id="{09DD8912-966C-115B-4E43-EB37239115BA}"/>
                </a:ext>
              </a:extLst>
            </p:cNvPr>
            <p:cNvGrpSpPr>
              <a:grpSpLocks noChangeAspect="1"/>
            </p:cNvGrpSpPr>
            <p:nvPr/>
          </p:nvGrpSpPr>
          <p:grpSpPr>
            <a:xfrm>
              <a:off x="1715328" y="2579818"/>
              <a:ext cx="804672" cy="792329"/>
              <a:chOff x="493227" y="255527"/>
              <a:chExt cx="678569" cy="668160"/>
            </a:xfrm>
          </p:grpSpPr>
          <p:sp>
            <p:nvSpPr>
              <p:cNvPr id="182" name="Oval 181">
                <a:extLst>
                  <a:ext uri="{FF2B5EF4-FFF2-40B4-BE49-F238E27FC236}">
                    <a16:creationId xmlns:a16="http://schemas.microsoft.com/office/drawing/2014/main" id="{51CB5FB3-530D-F33D-20E6-3C7BD83E67CA}"/>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3" name="Rectangle 182">
                <a:extLst>
                  <a:ext uri="{FF2B5EF4-FFF2-40B4-BE49-F238E27FC236}">
                    <a16:creationId xmlns:a16="http://schemas.microsoft.com/office/drawing/2014/main" id="{BC4359DA-5124-F085-0C2F-D2D918F704F6}"/>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84" name="Graphic 183">
                <a:extLst>
                  <a:ext uri="{FF2B5EF4-FFF2-40B4-BE49-F238E27FC236}">
                    <a16:creationId xmlns:a16="http://schemas.microsoft.com/office/drawing/2014/main" id="{75843567-E1C7-3649-894A-8E0A003379A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152" name="Group 151">
              <a:extLst>
                <a:ext uri="{FF2B5EF4-FFF2-40B4-BE49-F238E27FC236}">
                  <a16:creationId xmlns:a16="http://schemas.microsoft.com/office/drawing/2014/main" id="{5CD01C9E-56DB-8337-0534-628E714909F8}"/>
                </a:ext>
              </a:extLst>
            </p:cNvPr>
            <p:cNvGrpSpPr>
              <a:grpSpLocks noChangeAspect="1"/>
            </p:cNvGrpSpPr>
            <p:nvPr/>
          </p:nvGrpSpPr>
          <p:grpSpPr>
            <a:xfrm>
              <a:off x="6430148" y="2579818"/>
              <a:ext cx="804672" cy="792050"/>
              <a:chOff x="493227" y="255762"/>
              <a:chExt cx="678569" cy="667925"/>
            </a:xfrm>
          </p:grpSpPr>
          <p:grpSp>
            <p:nvGrpSpPr>
              <p:cNvPr id="178" name="Group 177">
                <a:extLst>
                  <a:ext uri="{FF2B5EF4-FFF2-40B4-BE49-F238E27FC236}">
                    <a16:creationId xmlns:a16="http://schemas.microsoft.com/office/drawing/2014/main" id="{A83FC83B-0002-8FD9-587C-2D01EC938936}"/>
                  </a:ext>
                </a:extLst>
              </p:cNvPr>
              <p:cNvGrpSpPr/>
              <p:nvPr userDrawn="1"/>
            </p:nvGrpSpPr>
            <p:grpSpPr>
              <a:xfrm>
                <a:off x="493227" y="255762"/>
                <a:ext cx="678569" cy="667925"/>
                <a:chOff x="532340" y="1415912"/>
                <a:chExt cx="820110" cy="807246"/>
              </a:xfrm>
            </p:grpSpPr>
            <p:sp>
              <p:nvSpPr>
                <p:cNvPr id="180" name="Oval 179">
                  <a:extLst>
                    <a:ext uri="{FF2B5EF4-FFF2-40B4-BE49-F238E27FC236}">
                      <a16:creationId xmlns:a16="http://schemas.microsoft.com/office/drawing/2014/main" id="{247EBC01-CA51-B0D6-3AEF-A6774DC36C1E}"/>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1" name="Rectangle 180">
                  <a:extLst>
                    <a:ext uri="{FF2B5EF4-FFF2-40B4-BE49-F238E27FC236}">
                      <a16:creationId xmlns:a16="http://schemas.microsoft.com/office/drawing/2014/main" id="{BAE499F0-97EB-47F8-28BF-0BA4D1170E89}"/>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179" name="Graphic 178">
                <a:extLst>
                  <a:ext uri="{FF2B5EF4-FFF2-40B4-BE49-F238E27FC236}">
                    <a16:creationId xmlns:a16="http://schemas.microsoft.com/office/drawing/2014/main" id="{6A014E84-3778-2F56-A5D3-7E774397EA9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153" name="Group 152">
              <a:extLst>
                <a:ext uri="{FF2B5EF4-FFF2-40B4-BE49-F238E27FC236}">
                  <a16:creationId xmlns:a16="http://schemas.microsoft.com/office/drawing/2014/main" id="{DE521913-724D-B111-8407-668484AC68CA}"/>
                </a:ext>
              </a:extLst>
            </p:cNvPr>
            <p:cNvGrpSpPr/>
            <p:nvPr/>
          </p:nvGrpSpPr>
          <p:grpSpPr>
            <a:xfrm>
              <a:off x="4072738" y="2579818"/>
              <a:ext cx="804672" cy="792050"/>
              <a:chOff x="4019256" y="5485171"/>
              <a:chExt cx="804672" cy="792050"/>
            </a:xfrm>
          </p:grpSpPr>
          <p:grpSp>
            <p:nvGrpSpPr>
              <p:cNvPr id="174" name="Group 173">
                <a:extLst>
                  <a:ext uri="{FF2B5EF4-FFF2-40B4-BE49-F238E27FC236}">
                    <a16:creationId xmlns:a16="http://schemas.microsoft.com/office/drawing/2014/main" id="{4AC6DC26-7628-FE96-AF65-B0BB22CA78E8}"/>
                  </a:ext>
                </a:extLst>
              </p:cNvPr>
              <p:cNvGrpSpPr/>
              <p:nvPr userDrawn="1"/>
            </p:nvGrpSpPr>
            <p:grpSpPr>
              <a:xfrm>
                <a:off x="4019256" y="5485171"/>
                <a:ext cx="804672" cy="792050"/>
                <a:chOff x="532340" y="1415912"/>
                <a:chExt cx="820110" cy="807246"/>
              </a:xfrm>
            </p:grpSpPr>
            <p:sp>
              <p:nvSpPr>
                <p:cNvPr id="176" name="Oval 175">
                  <a:extLst>
                    <a:ext uri="{FF2B5EF4-FFF2-40B4-BE49-F238E27FC236}">
                      <a16:creationId xmlns:a16="http://schemas.microsoft.com/office/drawing/2014/main" id="{F3049614-3074-59C9-80CB-BA16A544406F}"/>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7" name="Rectangle 176">
                  <a:extLst>
                    <a:ext uri="{FF2B5EF4-FFF2-40B4-BE49-F238E27FC236}">
                      <a16:creationId xmlns:a16="http://schemas.microsoft.com/office/drawing/2014/main" id="{4D82104D-DCF4-7C4C-B586-94B990F0421A}"/>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75" name="Graphic 174">
                <a:extLst>
                  <a:ext uri="{FF2B5EF4-FFF2-40B4-BE49-F238E27FC236}">
                    <a16:creationId xmlns:a16="http://schemas.microsoft.com/office/drawing/2014/main" id="{576D165E-C1FB-B769-4925-6883E6E5C2DE}"/>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154" name="Group 153">
              <a:extLst>
                <a:ext uri="{FF2B5EF4-FFF2-40B4-BE49-F238E27FC236}">
                  <a16:creationId xmlns:a16="http://schemas.microsoft.com/office/drawing/2014/main" id="{9B1C4FB4-9AAF-840B-9B1A-EF7C8C399F18}"/>
                </a:ext>
              </a:extLst>
            </p:cNvPr>
            <p:cNvGrpSpPr>
              <a:grpSpLocks noChangeAspect="1"/>
            </p:cNvGrpSpPr>
            <p:nvPr userDrawn="1"/>
          </p:nvGrpSpPr>
          <p:grpSpPr>
            <a:xfrm>
              <a:off x="536623" y="1415912"/>
              <a:ext cx="804672" cy="792050"/>
              <a:chOff x="532340" y="1415912"/>
              <a:chExt cx="820110" cy="807246"/>
            </a:xfrm>
          </p:grpSpPr>
          <p:sp>
            <p:nvSpPr>
              <p:cNvPr id="171" name="Oval 170">
                <a:extLst>
                  <a:ext uri="{FF2B5EF4-FFF2-40B4-BE49-F238E27FC236}">
                    <a16:creationId xmlns:a16="http://schemas.microsoft.com/office/drawing/2014/main" id="{6BC77C55-4C61-3515-8E6C-0AEA2AA52939}"/>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72" name="Graphic 171">
                <a:extLst>
                  <a:ext uri="{FF2B5EF4-FFF2-40B4-BE49-F238E27FC236}">
                    <a16:creationId xmlns:a16="http://schemas.microsoft.com/office/drawing/2014/main" id="{75662ABE-D805-EEFD-687E-EAD35F400E3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73" name="Rectangle 172">
                <a:extLst>
                  <a:ext uri="{FF2B5EF4-FFF2-40B4-BE49-F238E27FC236}">
                    <a16:creationId xmlns:a16="http://schemas.microsoft.com/office/drawing/2014/main" id="{3E55D44B-5DC3-50C5-D491-B30F4C91D14F}"/>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155" name="Group 154">
              <a:extLst>
                <a:ext uri="{FF2B5EF4-FFF2-40B4-BE49-F238E27FC236}">
                  <a16:creationId xmlns:a16="http://schemas.microsoft.com/office/drawing/2014/main" id="{710FC745-0089-EA05-C25C-6A9C76627299}"/>
                </a:ext>
              </a:extLst>
            </p:cNvPr>
            <p:cNvGrpSpPr>
              <a:grpSpLocks noChangeAspect="1"/>
            </p:cNvGrpSpPr>
            <p:nvPr userDrawn="1"/>
          </p:nvGrpSpPr>
          <p:grpSpPr>
            <a:xfrm>
              <a:off x="7608854" y="1415912"/>
              <a:ext cx="804672" cy="792050"/>
              <a:chOff x="493227" y="255762"/>
              <a:chExt cx="678569" cy="667925"/>
            </a:xfrm>
          </p:grpSpPr>
          <p:grpSp>
            <p:nvGrpSpPr>
              <p:cNvPr id="167" name="Group 166">
                <a:extLst>
                  <a:ext uri="{FF2B5EF4-FFF2-40B4-BE49-F238E27FC236}">
                    <a16:creationId xmlns:a16="http://schemas.microsoft.com/office/drawing/2014/main" id="{836DD48D-0F72-AF5D-6A2A-2EC97DE576E1}"/>
                  </a:ext>
                </a:extLst>
              </p:cNvPr>
              <p:cNvGrpSpPr/>
              <p:nvPr userDrawn="1"/>
            </p:nvGrpSpPr>
            <p:grpSpPr>
              <a:xfrm>
                <a:off x="493227" y="255762"/>
                <a:ext cx="678569" cy="667925"/>
                <a:chOff x="532340" y="1415912"/>
                <a:chExt cx="820110" cy="807246"/>
              </a:xfrm>
            </p:grpSpPr>
            <p:sp>
              <p:nvSpPr>
                <p:cNvPr id="169" name="Oval 168">
                  <a:extLst>
                    <a:ext uri="{FF2B5EF4-FFF2-40B4-BE49-F238E27FC236}">
                      <a16:creationId xmlns:a16="http://schemas.microsoft.com/office/drawing/2014/main" id="{687D2371-825D-8DE4-6B33-3EDCCF29ED6E}"/>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0" name="Rectangle 169">
                  <a:extLst>
                    <a:ext uri="{FF2B5EF4-FFF2-40B4-BE49-F238E27FC236}">
                      <a16:creationId xmlns:a16="http://schemas.microsoft.com/office/drawing/2014/main" id="{241B7BF9-D2AC-1E05-A86A-BA35799CA379}"/>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168" name="Graphic 167">
                <a:extLst>
                  <a:ext uri="{FF2B5EF4-FFF2-40B4-BE49-F238E27FC236}">
                    <a16:creationId xmlns:a16="http://schemas.microsoft.com/office/drawing/2014/main" id="{2C271746-EEEF-B25F-4B63-69510CE5FBE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156" name="Group 155">
              <a:extLst>
                <a:ext uri="{FF2B5EF4-FFF2-40B4-BE49-F238E27FC236}">
                  <a16:creationId xmlns:a16="http://schemas.microsoft.com/office/drawing/2014/main" id="{691E2F1E-9F6C-BC62-681D-ED9CE0FC14E2}"/>
                </a:ext>
              </a:extLst>
            </p:cNvPr>
            <p:cNvGrpSpPr>
              <a:grpSpLocks noChangeAspect="1"/>
            </p:cNvGrpSpPr>
            <p:nvPr userDrawn="1"/>
          </p:nvGrpSpPr>
          <p:grpSpPr>
            <a:xfrm>
              <a:off x="2894033" y="1415912"/>
              <a:ext cx="804672" cy="792329"/>
              <a:chOff x="493227" y="255527"/>
              <a:chExt cx="678569" cy="668160"/>
            </a:xfrm>
          </p:grpSpPr>
          <p:grpSp>
            <p:nvGrpSpPr>
              <p:cNvPr id="163" name="Group 162">
                <a:extLst>
                  <a:ext uri="{FF2B5EF4-FFF2-40B4-BE49-F238E27FC236}">
                    <a16:creationId xmlns:a16="http://schemas.microsoft.com/office/drawing/2014/main" id="{770BEE31-DB9E-0FE7-FE7E-0F42B7C97AA8}"/>
                  </a:ext>
                </a:extLst>
              </p:cNvPr>
              <p:cNvGrpSpPr/>
              <p:nvPr userDrawn="1"/>
            </p:nvGrpSpPr>
            <p:grpSpPr>
              <a:xfrm>
                <a:off x="493227" y="255762"/>
                <a:ext cx="678569" cy="667925"/>
                <a:chOff x="532340" y="1415912"/>
                <a:chExt cx="820110" cy="807246"/>
              </a:xfrm>
            </p:grpSpPr>
            <p:sp>
              <p:nvSpPr>
                <p:cNvPr id="165" name="Oval 164">
                  <a:extLst>
                    <a:ext uri="{FF2B5EF4-FFF2-40B4-BE49-F238E27FC236}">
                      <a16:creationId xmlns:a16="http://schemas.microsoft.com/office/drawing/2014/main" id="{CF2EFBC9-D450-CAF2-4A49-32D8218CAE6C}"/>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6" name="Rectangle 165">
                  <a:extLst>
                    <a:ext uri="{FF2B5EF4-FFF2-40B4-BE49-F238E27FC236}">
                      <a16:creationId xmlns:a16="http://schemas.microsoft.com/office/drawing/2014/main" id="{965C95A0-87EE-F6F0-46B2-C8B42DE15C01}"/>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64" name="Graphic 163">
                <a:extLst>
                  <a:ext uri="{FF2B5EF4-FFF2-40B4-BE49-F238E27FC236}">
                    <a16:creationId xmlns:a16="http://schemas.microsoft.com/office/drawing/2014/main" id="{516FAA74-9B6F-63EB-7C36-6F594382DF8F}"/>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157" name="Group 156">
              <a:extLst>
                <a:ext uri="{FF2B5EF4-FFF2-40B4-BE49-F238E27FC236}">
                  <a16:creationId xmlns:a16="http://schemas.microsoft.com/office/drawing/2014/main" id="{754CDC68-1B90-C652-35CE-3C86BBECA0D8}"/>
                </a:ext>
              </a:extLst>
            </p:cNvPr>
            <p:cNvGrpSpPr>
              <a:grpSpLocks noChangeAspect="1"/>
            </p:cNvGrpSpPr>
            <p:nvPr userDrawn="1"/>
          </p:nvGrpSpPr>
          <p:grpSpPr>
            <a:xfrm>
              <a:off x="5251443" y="1415912"/>
              <a:ext cx="804672" cy="799859"/>
              <a:chOff x="493227" y="249177"/>
              <a:chExt cx="678569" cy="674510"/>
            </a:xfrm>
          </p:grpSpPr>
          <p:grpSp>
            <p:nvGrpSpPr>
              <p:cNvPr id="159" name="Group 158">
                <a:extLst>
                  <a:ext uri="{FF2B5EF4-FFF2-40B4-BE49-F238E27FC236}">
                    <a16:creationId xmlns:a16="http://schemas.microsoft.com/office/drawing/2014/main" id="{3C5E5C03-0A2C-3F9D-7DB6-F62F24D57789}"/>
                  </a:ext>
                </a:extLst>
              </p:cNvPr>
              <p:cNvGrpSpPr/>
              <p:nvPr userDrawn="1"/>
            </p:nvGrpSpPr>
            <p:grpSpPr>
              <a:xfrm>
                <a:off x="493227" y="255762"/>
                <a:ext cx="678569" cy="667925"/>
                <a:chOff x="532340" y="1415912"/>
                <a:chExt cx="820110" cy="807246"/>
              </a:xfrm>
            </p:grpSpPr>
            <p:sp>
              <p:nvSpPr>
                <p:cNvPr id="161" name="Oval 160">
                  <a:extLst>
                    <a:ext uri="{FF2B5EF4-FFF2-40B4-BE49-F238E27FC236}">
                      <a16:creationId xmlns:a16="http://schemas.microsoft.com/office/drawing/2014/main" id="{751D1B91-EE0A-894B-7CF2-04321CD7DAE6}"/>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2" name="Rectangle 161">
                  <a:extLst>
                    <a:ext uri="{FF2B5EF4-FFF2-40B4-BE49-F238E27FC236}">
                      <a16:creationId xmlns:a16="http://schemas.microsoft.com/office/drawing/2014/main" id="{5CC8091C-55BE-A8FB-E682-05A2EEF52B52}"/>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60" name="Graphic 159">
                <a:extLst>
                  <a:ext uri="{FF2B5EF4-FFF2-40B4-BE49-F238E27FC236}">
                    <a16:creationId xmlns:a16="http://schemas.microsoft.com/office/drawing/2014/main" id="{1527B656-D6C9-E6E3-E7AF-6F59A43B2832}"/>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158" name="Rectangle 157">
              <a:extLst>
                <a:ext uri="{FF2B5EF4-FFF2-40B4-BE49-F238E27FC236}">
                  <a16:creationId xmlns:a16="http://schemas.microsoft.com/office/drawing/2014/main" id="{294629DB-2BEC-CD2D-ACFD-9856508C1D7B}"/>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ounded Rectangle 7">
            <a:extLst>
              <a:ext uri="{FF2B5EF4-FFF2-40B4-BE49-F238E27FC236}">
                <a16:creationId xmlns:a16="http://schemas.microsoft.com/office/drawing/2014/main" id="{34D952B5-B454-F141-BE13-E9C10FE63B8E}"/>
              </a:ext>
            </a:extLst>
          </p:cNvPr>
          <p:cNvSpPr/>
          <p:nvPr userDrawn="1"/>
        </p:nvSpPr>
        <p:spPr>
          <a:xfrm>
            <a:off x="365445" y="189215"/>
            <a:ext cx="8413110" cy="11867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B99837FD-EA02-D94E-AA04-BDD4C9FE4C40}"/>
              </a:ext>
            </a:extLst>
          </p:cNvPr>
          <p:cNvSpPr/>
          <p:nvPr userDrawn="1"/>
        </p:nvSpPr>
        <p:spPr>
          <a:xfrm>
            <a:off x="365445" y="994552"/>
            <a:ext cx="8412795" cy="3898178"/>
          </a:xfrm>
          <a:custGeom>
            <a:avLst/>
            <a:gdLst>
              <a:gd name="connsiteX0" fmla="*/ 0 w 8412795"/>
              <a:gd name="connsiteY0" fmla="*/ 0 h 3904546"/>
              <a:gd name="connsiteX1" fmla="*/ 115496 w 8412795"/>
              <a:gd name="connsiteY1" fmla="*/ 0 h 3904546"/>
              <a:gd name="connsiteX2" fmla="*/ 8296984 w 8412795"/>
              <a:gd name="connsiteY2" fmla="*/ 0 h 3904546"/>
              <a:gd name="connsiteX3" fmla="*/ 8412795 w 8412795"/>
              <a:gd name="connsiteY3" fmla="*/ 0 h 3904546"/>
              <a:gd name="connsiteX4" fmla="*/ 8412795 w 8412795"/>
              <a:gd name="connsiteY4" fmla="*/ 450558 h 3904546"/>
              <a:gd name="connsiteX5" fmla="*/ 8412480 w 8412795"/>
              <a:gd name="connsiteY5" fmla="*/ 450558 h 3904546"/>
              <a:gd name="connsiteX6" fmla="*/ 8412480 w 8412795"/>
              <a:gd name="connsiteY6" fmla="*/ 3789050 h 3904546"/>
              <a:gd name="connsiteX7" fmla="*/ 8296984 w 8412795"/>
              <a:gd name="connsiteY7" fmla="*/ 3904546 h 3904546"/>
              <a:gd name="connsiteX8" fmla="*/ 115496 w 8412795"/>
              <a:gd name="connsiteY8" fmla="*/ 3904546 h 3904546"/>
              <a:gd name="connsiteX9" fmla="*/ 0 w 8412795"/>
              <a:gd name="connsiteY9" fmla="*/ 3789050 h 3904546"/>
              <a:gd name="connsiteX10" fmla="*/ 0 w 8412795"/>
              <a:gd name="connsiteY10" fmla="*/ 450558 h 3904546"/>
              <a:gd name="connsiteX11" fmla="*/ 0 w 8412795"/>
              <a:gd name="connsiteY11" fmla="*/ 115496 h 39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2795" h="3904546">
                <a:moveTo>
                  <a:pt x="0" y="0"/>
                </a:moveTo>
                <a:lnTo>
                  <a:pt x="115496" y="0"/>
                </a:lnTo>
                <a:lnTo>
                  <a:pt x="8296984" y="0"/>
                </a:lnTo>
                <a:lnTo>
                  <a:pt x="8412795" y="0"/>
                </a:lnTo>
                <a:lnTo>
                  <a:pt x="8412795" y="450558"/>
                </a:lnTo>
                <a:lnTo>
                  <a:pt x="8412480" y="450558"/>
                </a:lnTo>
                <a:lnTo>
                  <a:pt x="8412480" y="3789050"/>
                </a:lnTo>
                <a:cubicBezTo>
                  <a:pt x="8412480" y="3852837"/>
                  <a:pt x="8360771" y="3904546"/>
                  <a:pt x="8296984" y="3904546"/>
                </a:cubicBezTo>
                <a:lnTo>
                  <a:pt x="115496" y="3904546"/>
                </a:lnTo>
                <a:cubicBezTo>
                  <a:pt x="51709" y="3904546"/>
                  <a:pt x="0" y="3852837"/>
                  <a:pt x="0" y="3789050"/>
                </a:cubicBezTo>
                <a:lnTo>
                  <a:pt x="0" y="450558"/>
                </a:lnTo>
                <a:lnTo>
                  <a:pt x="0" y="115496"/>
                </a:lnTo>
                <a:close/>
              </a:path>
            </a:pathLst>
          </a:custGeom>
          <a:gradFill>
            <a:gsLst>
              <a:gs pos="50000">
                <a:schemeClr val="bg1"/>
              </a:gs>
              <a:gs pos="100000">
                <a:schemeClr val="bg1">
                  <a:lumMod val="95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7B99B42-8AF0-DF4D-305C-DE8FF56B8740}"/>
              </a:ext>
            </a:extLst>
          </p:cNvPr>
          <p:cNvGrpSpPr/>
          <p:nvPr userDrawn="1"/>
        </p:nvGrpSpPr>
        <p:grpSpPr>
          <a:xfrm>
            <a:off x="367575" y="993866"/>
            <a:ext cx="8402351" cy="638013"/>
            <a:chOff x="375889" y="993866"/>
            <a:chExt cx="8263432" cy="638013"/>
          </a:xfrm>
        </p:grpSpPr>
        <p:sp>
          <p:nvSpPr>
            <p:cNvPr id="10" name="Freeform 23">
              <a:extLst>
                <a:ext uri="{FF2B5EF4-FFF2-40B4-BE49-F238E27FC236}">
                  <a16:creationId xmlns:a16="http://schemas.microsoft.com/office/drawing/2014/main" id="{FB62DC44-0DE7-EAE4-516D-3F690F778749}"/>
                </a:ext>
              </a:extLst>
            </p:cNvPr>
            <p:cNvSpPr/>
            <p:nvPr/>
          </p:nvSpPr>
          <p:spPr>
            <a:xfrm>
              <a:off x="5328774"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2" name="Freeform 24">
              <a:extLst>
                <a:ext uri="{FF2B5EF4-FFF2-40B4-BE49-F238E27FC236}">
                  <a16:creationId xmlns:a16="http://schemas.microsoft.com/office/drawing/2014/main" id="{5CCADC1D-9797-BF73-E52C-6F248ADA75D7}"/>
                </a:ext>
              </a:extLst>
            </p:cNvPr>
            <p:cNvSpPr/>
            <p:nvPr/>
          </p:nvSpPr>
          <p:spPr>
            <a:xfrm>
              <a:off x="698738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8" name="Freeform 31">
              <a:extLst>
                <a:ext uri="{FF2B5EF4-FFF2-40B4-BE49-F238E27FC236}">
                  <a16:creationId xmlns:a16="http://schemas.microsoft.com/office/drawing/2014/main" id="{53FCFC25-D6E0-862A-A643-0B4478497C74}"/>
                </a:ext>
              </a:extLst>
            </p:cNvPr>
            <p:cNvSpPr/>
            <p:nvPr/>
          </p:nvSpPr>
          <p:spPr>
            <a:xfrm>
              <a:off x="201674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9" name="Freeform 34">
              <a:extLst>
                <a:ext uri="{FF2B5EF4-FFF2-40B4-BE49-F238E27FC236}">
                  <a16:creationId xmlns:a16="http://schemas.microsoft.com/office/drawing/2014/main" id="{FC2FF045-CDA1-4088-7ED7-27215112BF1A}"/>
                </a:ext>
              </a:extLst>
            </p:cNvPr>
            <p:cNvSpPr/>
            <p:nvPr/>
          </p:nvSpPr>
          <p:spPr>
            <a:xfrm>
              <a:off x="3667170"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b="1" dirty="0">
                <a:solidFill>
                  <a:schemeClr val="bg1"/>
                </a:solidFill>
              </a:endParaRPr>
            </a:p>
          </p:txBody>
        </p:sp>
        <p:sp>
          <p:nvSpPr>
            <p:cNvPr id="24" name="Freeform 27">
              <a:extLst>
                <a:ext uri="{FF2B5EF4-FFF2-40B4-BE49-F238E27FC236}">
                  <a16:creationId xmlns:a16="http://schemas.microsoft.com/office/drawing/2014/main" id="{4695B243-B85D-D257-DF8C-8F2506C99470}"/>
                </a:ext>
              </a:extLst>
            </p:cNvPr>
            <p:cNvSpPr/>
            <p:nvPr/>
          </p:nvSpPr>
          <p:spPr>
            <a:xfrm>
              <a:off x="375889"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dirty="0">
                <a:solidFill>
                  <a:schemeClr val="bg1"/>
                </a:solidFill>
              </a:endParaRPr>
            </a:p>
          </p:txBody>
        </p:sp>
      </p:grpSp>
      <p:sp>
        <p:nvSpPr>
          <p:cNvPr id="28" name="Rounded Rectangle 27">
            <a:extLst>
              <a:ext uri="{FF2B5EF4-FFF2-40B4-BE49-F238E27FC236}">
                <a16:creationId xmlns:a16="http://schemas.microsoft.com/office/drawing/2014/main" id="{325CA4F8-50A8-C952-BEE4-E6669EBD450B}"/>
              </a:ext>
            </a:extLst>
          </p:cNvPr>
          <p:cNvSpPr/>
          <p:nvPr userDrawn="1"/>
        </p:nvSpPr>
        <p:spPr>
          <a:xfrm>
            <a:off x="7652414" y="420767"/>
            <a:ext cx="989509"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HOME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0" name="Content Placeholder 2">
            <a:extLst>
              <a:ext uri="{FF2B5EF4-FFF2-40B4-BE49-F238E27FC236}">
                <a16:creationId xmlns:a16="http://schemas.microsoft.com/office/drawing/2014/main" id="{61140986-DEAE-308B-A190-6FB5A86A372B}"/>
              </a:ext>
            </a:extLst>
          </p:cNvPr>
          <p:cNvSpPr>
            <a:spLocks noGrp="1"/>
          </p:cNvSpPr>
          <p:nvPr>
            <p:ph idx="13" hasCustomPrompt="1"/>
          </p:nvPr>
        </p:nvSpPr>
        <p:spPr>
          <a:xfrm>
            <a:off x="614723" y="1851852"/>
            <a:ext cx="7870057" cy="2843973"/>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a:t>
            </a:r>
            <a:r>
              <a:rPr lang="en-US" noProof="0" err="1"/>
              <a:t>pts</a:t>
            </a:r>
            <a:endParaRPr lang="en-US" noProof="0"/>
          </a:p>
        </p:txBody>
      </p:sp>
      <p:grpSp>
        <p:nvGrpSpPr>
          <p:cNvPr id="32" name="Group 31">
            <a:extLst>
              <a:ext uri="{FF2B5EF4-FFF2-40B4-BE49-F238E27FC236}">
                <a16:creationId xmlns:a16="http://schemas.microsoft.com/office/drawing/2014/main" id="{107DD9FB-CF3A-E8DC-5075-CDF21B9B25CA}"/>
              </a:ext>
            </a:extLst>
          </p:cNvPr>
          <p:cNvGrpSpPr/>
          <p:nvPr userDrawn="1"/>
        </p:nvGrpSpPr>
        <p:grpSpPr>
          <a:xfrm>
            <a:off x="7749220" y="503807"/>
            <a:ext cx="200269" cy="200269"/>
            <a:chOff x="4192437" y="4163683"/>
            <a:chExt cx="258792" cy="258792"/>
          </a:xfrm>
          <a:effectLst>
            <a:outerShdw blurRad="50800" dist="38100" dir="2700000" algn="tl" rotWithShape="0">
              <a:prstClr val="black">
                <a:alpha val="30956"/>
              </a:prstClr>
            </a:outerShdw>
          </a:effectLst>
        </p:grpSpPr>
        <p:sp>
          <p:nvSpPr>
            <p:cNvPr id="33" name="Oval 32">
              <a:extLst>
                <a:ext uri="{FF2B5EF4-FFF2-40B4-BE49-F238E27FC236}">
                  <a16:creationId xmlns:a16="http://schemas.microsoft.com/office/drawing/2014/main" id="{57E22C06-A030-FD26-793C-F234EFC220C4}"/>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4" name="Group 113">
              <a:extLst>
                <a:ext uri="{FF2B5EF4-FFF2-40B4-BE49-F238E27FC236}">
                  <a16:creationId xmlns:a16="http://schemas.microsoft.com/office/drawing/2014/main" id="{AB21BD1B-E04D-000F-DD14-441E68A1B357}"/>
                </a:ext>
              </a:extLst>
            </p:cNvPr>
            <p:cNvGrpSpPr/>
            <p:nvPr/>
          </p:nvGrpSpPr>
          <p:grpSpPr>
            <a:xfrm>
              <a:off x="4247730" y="4218976"/>
              <a:ext cx="148207" cy="148207"/>
              <a:chOff x="3545686" y="2398143"/>
              <a:chExt cx="333555" cy="333555"/>
            </a:xfrm>
          </p:grpSpPr>
          <p:cxnSp>
            <p:nvCxnSpPr>
              <p:cNvPr id="115" name="Straight Connector 114">
                <a:extLst>
                  <a:ext uri="{FF2B5EF4-FFF2-40B4-BE49-F238E27FC236}">
                    <a16:creationId xmlns:a16="http://schemas.microsoft.com/office/drawing/2014/main" id="{F36110CC-4DA9-D8AC-DD02-74CDEDFBA95A}"/>
                  </a:ext>
                </a:extLst>
              </p:cNvPr>
              <p:cNvCxnSpPr>
                <a:cxnSpLocks/>
              </p:cNvCxnSpPr>
              <p:nvPr/>
            </p:nvCxnSpPr>
            <p:spPr>
              <a:xfrm>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12CBC343-CAAA-5BAE-13AF-DFF6D36AB1CA}"/>
                  </a:ext>
                </a:extLst>
              </p:cNvPr>
              <p:cNvCxnSpPr>
                <a:cxnSpLocks/>
              </p:cNvCxnSpPr>
              <p:nvPr/>
            </p:nvCxnSpPr>
            <p:spPr>
              <a:xfrm rot="5400000">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65D446FE-8EA2-3BBD-A7F1-CD99759E336B}"/>
              </a:ext>
            </a:extLst>
          </p:cNvPr>
          <p:cNvSpPr>
            <a:spLocks noGrp="1"/>
          </p:cNvSpPr>
          <p:nvPr>
            <p:ph type="title" hasCustomPrompt="1"/>
          </p:nvPr>
        </p:nvSpPr>
        <p:spPr>
          <a:xfrm>
            <a:off x="1237476" y="404228"/>
            <a:ext cx="6269825" cy="387798"/>
          </a:xfrm>
        </p:spPr>
        <p:txBody>
          <a:bodyPr/>
          <a:lstStyle>
            <a:lvl1pPr>
              <a:defRPr>
                <a:solidFill>
                  <a:schemeClr val="bg1"/>
                </a:solidFill>
              </a:defRPr>
            </a:lvl1pPr>
          </a:lstStyle>
          <a:p>
            <a:r>
              <a:rPr lang="en-US" noProof="0"/>
              <a:t>Text slide – 1 column, 28 pts</a:t>
            </a:r>
            <a:endParaRPr lang="en-US"/>
          </a:p>
        </p:txBody>
      </p:sp>
      <p:grpSp>
        <p:nvGrpSpPr>
          <p:cNvPr id="116" name="Group 115">
            <a:extLst>
              <a:ext uri="{FF2B5EF4-FFF2-40B4-BE49-F238E27FC236}">
                <a16:creationId xmlns:a16="http://schemas.microsoft.com/office/drawing/2014/main" id="{F428FE6C-C137-C23C-955C-222188CB3AF4}"/>
              </a:ext>
            </a:extLst>
          </p:cNvPr>
          <p:cNvGrpSpPr/>
          <p:nvPr userDrawn="1"/>
        </p:nvGrpSpPr>
        <p:grpSpPr>
          <a:xfrm>
            <a:off x="493227" y="255527"/>
            <a:ext cx="678569" cy="668160"/>
            <a:chOff x="493227" y="255527"/>
            <a:chExt cx="678569" cy="668160"/>
          </a:xfrm>
        </p:grpSpPr>
        <p:sp>
          <p:nvSpPr>
            <p:cNvPr id="117" name="Oval 116">
              <a:extLst>
                <a:ext uri="{FF2B5EF4-FFF2-40B4-BE49-F238E27FC236}">
                  <a16:creationId xmlns:a16="http://schemas.microsoft.com/office/drawing/2014/main" id="{58C3962E-0DBA-5395-781A-A17490AC21AA}"/>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18" name="Rectangle 117">
              <a:extLst>
                <a:ext uri="{FF2B5EF4-FFF2-40B4-BE49-F238E27FC236}">
                  <a16:creationId xmlns:a16="http://schemas.microsoft.com/office/drawing/2014/main" id="{2D77F510-2764-1681-CF6D-606FBDE29055}"/>
                </a:ext>
              </a:extLst>
            </p:cNvPr>
            <p:cNvSpPr/>
            <p:nvPr/>
          </p:nvSpPr>
          <p:spPr>
            <a:xfrm>
              <a:off x="493227" y="554257"/>
              <a:ext cx="678569" cy="223972"/>
            </a:xfrm>
            <a:prstGeom prst="rect">
              <a:avLst/>
            </a:prstGeom>
            <a:effectLst/>
          </p:spPr>
          <p:txBody>
            <a:bodyPr wrap="square" lIns="0" tIns="0" rIns="0" anchor="ctr">
              <a:spAutoFit/>
            </a:bodyPr>
            <a:lstStyle/>
            <a:p>
              <a:pPr algn="ctr" eaLnBrk="0" hangingPunct="0">
                <a:lnSpc>
                  <a:spcPts val="1600"/>
                </a:lnSpc>
                <a:buSzPct val="90000"/>
              </a:pPr>
              <a:r>
                <a:rPr lang="en-US" sz="90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19" name="Graphic 118">
              <a:extLst>
                <a:ext uri="{FF2B5EF4-FFF2-40B4-BE49-F238E27FC236}">
                  <a16:creationId xmlns:a16="http://schemas.microsoft.com/office/drawing/2014/main" id="{68D7823D-47A0-4079-232E-C99F8E8D37F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sp>
        <p:nvSpPr>
          <p:cNvPr id="23" name="Footer Placeholder 4">
            <a:extLst>
              <a:ext uri="{FF2B5EF4-FFF2-40B4-BE49-F238E27FC236}">
                <a16:creationId xmlns:a16="http://schemas.microsoft.com/office/drawing/2014/main" id="{02940086-C65F-D5C8-4D40-E5B51905D36C}"/>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1326689191"/>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ge 2.4">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57354B9-0A03-1525-C5EA-98B83C147018}"/>
              </a:ext>
            </a:extLst>
          </p:cNvPr>
          <p:cNvGrpSpPr/>
          <p:nvPr userDrawn="1"/>
        </p:nvGrpSpPr>
        <p:grpSpPr>
          <a:xfrm>
            <a:off x="0" y="0"/>
            <a:ext cx="9144000" cy="5143500"/>
            <a:chOff x="0" y="0"/>
            <a:chExt cx="9144000" cy="5143500"/>
          </a:xfrm>
        </p:grpSpPr>
        <p:sp>
          <p:nvSpPr>
            <p:cNvPr id="4" name="Rounded Rectangle 3">
              <a:extLst>
                <a:ext uri="{FF2B5EF4-FFF2-40B4-BE49-F238E27FC236}">
                  <a16:creationId xmlns:a16="http://schemas.microsoft.com/office/drawing/2014/main" id="{CE26611B-55FB-37C3-C43A-5E96AB15DA29}"/>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5" name="Straight Connector 4">
              <a:extLst>
                <a:ext uri="{FF2B5EF4-FFF2-40B4-BE49-F238E27FC236}">
                  <a16:creationId xmlns:a16="http://schemas.microsoft.com/office/drawing/2014/main" id="{24E3DA3F-6074-C9FA-6246-E1FC761506FC}"/>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6" name="Text Placeholder 4">
              <a:extLst>
                <a:ext uri="{FF2B5EF4-FFF2-40B4-BE49-F238E27FC236}">
                  <a16:creationId xmlns:a16="http://schemas.microsoft.com/office/drawing/2014/main" id="{5C5583C7-6AE2-2095-A390-92A578D68949}"/>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7" name="Rectangle 6">
              <a:extLst>
                <a:ext uri="{FF2B5EF4-FFF2-40B4-BE49-F238E27FC236}">
                  <a16:creationId xmlns:a16="http://schemas.microsoft.com/office/drawing/2014/main" id="{CD7C5DFB-13D1-DF1E-9201-802F6F4E53FF}"/>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 name="Straight Connector 12">
              <a:extLst>
                <a:ext uri="{FF2B5EF4-FFF2-40B4-BE49-F238E27FC236}">
                  <a16:creationId xmlns:a16="http://schemas.microsoft.com/office/drawing/2014/main" id="{E7EB13D6-5461-4C61-77AA-35AA094CD988}"/>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14" name="Oval 13">
              <a:extLst>
                <a:ext uri="{FF2B5EF4-FFF2-40B4-BE49-F238E27FC236}">
                  <a16:creationId xmlns:a16="http://schemas.microsoft.com/office/drawing/2014/main" id="{7DEB2655-4AAF-3277-2B73-FEA67B2FC155}"/>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5" name="Chevron 14">
              <a:extLst>
                <a:ext uri="{FF2B5EF4-FFF2-40B4-BE49-F238E27FC236}">
                  <a16:creationId xmlns:a16="http://schemas.microsoft.com/office/drawing/2014/main" id="{AF3E09C0-2BC8-7752-188C-F52023DEA257}"/>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6" name="Text Placeholder 4">
              <a:extLst>
                <a:ext uri="{FF2B5EF4-FFF2-40B4-BE49-F238E27FC236}">
                  <a16:creationId xmlns:a16="http://schemas.microsoft.com/office/drawing/2014/main" id="{043D1663-BBC8-3E04-5B0E-ADADFB359D8B}"/>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17" name="Rectangle 16">
              <a:extLst>
                <a:ext uri="{FF2B5EF4-FFF2-40B4-BE49-F238E27FC236}">
                  <a16:creationId xmlns:a16="http://schemas.microsoft.com/office/drawing/2014/main" id="{BEBA2DB9-3B7B-6D8F-B9F4-346E8E33D928}"/>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26" name="Straight Connector 25">
              <a:extLst>
                <a:ext uri="{FF2B5EF4-FFF2-40B4-BE49-F238E27FC236}">
                  <a16:creationId xmlns:a16="http://schemas.microsoft.com/office/drawing/2014/main" id="{169BAD3E-111E-EBA7-655C-458CDAA33B49}"/>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120" name="Oval 119">
              <a:extLst>
                <a:ext uri="{FF2B5EF4-FFF2-40B4-BE49-F238E27FC236}">
                  <a16:creationId xmlns:a16="http://schemas.microsoft.com/office/drawing/2014/main" id="{49DE4B5D-8259-5364-58B4-0FA2DC25BC06}"/>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1" name="Chevron 120">
              <a:extLst>
                <a:ext uri="{FF2B5EF4-FFF2-40B4-BE49-F238E27FC236}">
                  <a16:creationId xmlns:a16="http://schemas.microsoft.com/office/drawing/2014/main" id="{A4C913C9-ED43-68F7-9015-C718D08332F0}"/>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2" name="Text Placeholder 4">
              <a:extLst>
                <a:ext uri="{FF2B5EF4-FFF2-40B4-BE49-F238E27FC236}">
                  <a16:creationId xmlns:a16="http://schemas.microsoft.com/office/drawing/2014/main" id="{F189E5D7-7BB7-ECBA-288A-BC7BB8562007}"/>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124" name="Rectangle 123">
              <a:extLst>
                <a:ext uri="{FF2B5EF4-FFF2-40B4-BE49-F238E27FC236}">
                  <a16:creationId xmlns:a16="http://schemas.microsoft.com/office/drawing/2014/main" id="{2590817A-3D90-75E2-20BF-32385BB317B8}"/>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5" name="Straight Connector 124">
              <a:extLst>
                <a:ext uri="{FF2B5EF4-FFF2-40B4-BE49-F238E27FC236}">
                  <a16:creationId xmlns:a16="http://schemas.microsoft.com/office/drawing/2014/main" id="{2DC8ADB4-EA51-D9AA-AF40-7AC73CEE5758}"/>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126" name="Oval 125">
              <a:extLst>
                <a:ext uri="{FF2B5EF4-FFF2-40B4-BE49-F238E27FC236}">
                  <a16:creationId xmlns:a16="http://schemas.microsoft.com/office/drawing/2014/main" id="{9B0FB1EA-26F2-E976-397A-3ED7218BFFF4}"/>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7" name="Chevron 126">
              <a:extLst>
                <a:ext uri="{FF2B5EF4-FFF2-40B4-BE49-F238E27FC236}">
                  <a16:creationId xmlns:a16="http://schemas.microsoft.com/office/drawing/2014/main" id="{4BF3C8E9-9205-40FD-7488-8C14C7D39766}"/>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8" name="Text Placeholder 4">
              <a:extLst>
                <a:ext uri="{FF2B5EF4-FFF2-40B4-BE49-F238E27FC236}">
                  <a16:creationId xmlns:a16="http://schemas.microsoft.com/office/drawing/2014/main" id="{2BB31FA2-5878-1A45-8E38-3B26642D45B3}"/>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129" name="Rectangle 128">
              <a:extLst>
                <a:ext uri="{FF2B5EF4-FFF2-40B4-BE49-F238E27FC236}">
                  <a16:creationId xmlns:a16="http://schemas.microsoft.com/office/drawing/2014/main" id="{1B6ABEFF-024F-923C-6AC8-4ECEF9F7F7D2}"/>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0" name="Straight Connector 129">
              <a:extLst>
                <a:ext uri="{FF2B5EF4-FFF2-40B4-BE49-F238E27FC236}">
                  <a16:creationId xmlns:a16="http://schemas.microsoft.com/office/drawing/2014/main" id="{A56BBAFA-BE88-2605-7B9D-EB389D1FEBA2}"/>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131" name="Oval 130">
              <a:extLst>
                <a:ext uri="{FF2B5EF4-FFF2-40B4-BE49-F238E27FC236}">
                  <a16:creationId xmlns:a16="http://schemas.microsoft.com/office/drawing/2014/main" id="{57A74DDC-A09F-0C08-64A2-406A5DCA704F}"/>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2" name="Chevron 131">
              <a:extLst>
                <a:ext uri="{FF2B5EF4-FFF2-40B4-BE49-F238E27FC236}">
                  <a16:creationId xmlns:a16="http://schemas.microsoft.com/office/drawing/2014/main" id="{EB55AEB0-0930-C2CB-E6BA-0475F7AF402A}"/>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3" name="Text Placeholder 4">
              <a:extLst>
                <a:ext uri="{FF2B5EF4-FFF2-40B4-BE49-F238E27FC236}">
                  <a16:creationId xmlns:a16="http://schemas.microsoft.com/office/drawing/2014/main" id="{7E10F446-33C8-71CF-5588-EB93945AC38C}"/>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134" name="Rectangle 133">
              <a:extLst>
                <a:ext uri="{FF2B5EF4-FFF2-40B4-BE49-F238E27FC236}">
                  <a16:creationId xmlns:a16="http://schemas.microsoft.com/office/drawing/2014/main" id="{F64DF7BF-C9E6-3AAC-DC6B-BC17A1EF09A5}"/>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5" name="Straight Connector 134">
              <a:extLst>
                <a:ext uri="{FF2B5EF4-FFF2-40B4-BE49-F238E27FC236}">
                  <a16:creationId xmlns:a16="http://schemas.microsoft.com/office/drawing/2014/main" id="{BFDC695A-B48A-ED3A-5827-786594C0818A}"/>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136" name="Oval 135">
              <a:extLst>
                <a:ext uri="{FF2B5EF4-FFF2-40B4-BE49-F238E27FC236}">
                  <a16:creationId xmlns:a16="http://schemas.microsoft.com/office/drawing/2014/main" id="{FAF87183-ECCB-23DB-9B90-A5DDEBFBB3B6}"/>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7" name="Chevron 136">
              <a:extLst>
                <a:ext uri="{FF2B5EF4-FFF2-40B4-BE49-F238E27FC236}">
                  <a16:creationId xmlns:a16="http://schemas.microsoft.com/office/drawing/2014/main" id="{DCB7B108-32F3-906E-D121-8738880189DC}"/>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8" name="Text Placeholder 4">
              <a:extLst>
                <a:ext uri="{FF2B5EF4-FFF2-40B4-BE49-F238E27FC236}">
                  <a16:creationId xmlns:a16="http://schemas.microsoft.com/office/drawing/2014/main" id="{CF8EED68-0454-195D-F2EF-7A5BFB3886A0}"/>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139" name="Group 138">
              <a:extLst>
                <a:ext uri="{FF2B5EF4-FFF2-40B4-BE49-F238E27FC236}">
                  <a16:creationId xmlns:a16="http://schemas.microsoft.com/office/drawing/2014/main" id="{B7AD956F-C46C-A4DA-E041-8A59058AD714}"/>
                </a:ext>
              </a:extLst>
            </p:cNvPr>
            <p:cNvGrpSpPr/>
            <p:nvPr/>
          </p:nvGrpSpPr>
          <p:grpSpPr>
            <a:xfrm flipV="1">
              <a:off x="6687178" y="2176027"/>
              <a:ext cx="298538" cy="643309"/>
              <a:chOff x="791926" y="2038206"/>
              <a:chExt cx="394853" cy="850855"/>
            </a:xfrm>
          </p:grpSpPr>
          <p:sp>
            <p:nvSpPr>
              <p:cNvPr id="191" name="Rectangle 190">
                <a:extLst>
                  <a:ext uri="{FF2B5EF4-FFF2-40B4-BE49-F238E27FC236}">
                    <a16:creationId xmlns:a16="http://schemas.microsoft.com/office/drawing/2014/main" id="{9B5F1E97-FF38-D41B-8C5D-3D1A10F54EC1}"/>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92" name="Straight Connector 191">
                <a:extLst>
                  <a:ext uri="{FF2B5EF4-FFF2-40B4-BE49-F238E27FC236}">
                    <a16:creationId xmlns:a16="http://schemas.microsoft.com/office/drawing/2014/main" id="{BCA93BDE-7D78-FE0B-CFC8-263D3F9216BC}"/>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140" name="Group 139">
              <a:extLst>
                <a:ext uri="{FF2B5EF4-FFF2-40B4-BE49-F238E27FC236}">
                  <a16:creationId xmlns:a16="http://schemas.microsoft.com/office/drawing/2014/main" id="{A3672825-59B9-0CAB-86D4-FDF1D1567AB2}"/>
                </a:ext>
              </a:extLst>
            </p:cNvPr>
            <p:cNvGrpSpPr>
              <a:grpSpLocks noChangeAspect="1"/>
            </p:cNvGrpSpPr>
            <p:nvPr/>
          </p:nvGrpSpPr>
          <p:grpSpPr>
            <a:xfrm flipV="1">
              <a:off x="6732658" y="2296749"/>
              <a:ext cx="207578" cy="207406"/>
              <a:chOff x="1447166" y="1649508"/>
              <a:chExt cx="541880" cy="541880"/>
            </a:xfrm>
          </p:grpSpPr>
          <p:sp>
            <p:nvSpPr>
              <p:cNvPr id="189" name="Oval 188">
                <a:extLst>
                  <a:ext uri="{FF2B5EF4-FFF2-40B4-BE49-F238E27FC236}">
                    <a16:creationId xmlns:a16="http://schemas.microsoft.com/office/drawing/2014/main" id="{114DCF04-3EF3-53DB-394F-D208076B6126}"/>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90" name="Chevron 189">
                <a:extLst>
                  <a:ext uri="{FF2B5EF4-FFF2-40B4-BE49-F238E27FC236}">
                    <a16:creationId xmlns:a16="http://schemas.microsoft.com/office/drawing/2014/main" id="{96E02F27-DDF8-F21E-809B-B9AD5827F608}"/>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41" name="Text Placeholder 4">
              <a:extLst>
                <a:ext uri="{FF2B5EF4-FFF2-40B4-BE49-F238E27FC236}">
                  <a16:creationId xmlns:a16="http://schemas.microsoft.com/office/drawing/2014/main" id="{AA29BB80-643F-1968-11DA-BB3456F6E87F}"/>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142" name="Rectangle 141">
              <a:extLst>
                <a:ext uri="{FF2B5EF4-FFF2-40B4-BE49-F238E27FC236}">
                  <a16:creationId xmlns:a16="http://schemas.microsoft.com/office/drawing/2014/main" id="{CBA17773-0093-1526-3EC9-B5306DD80954}"/>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3" name="Straight Connector 142">
              <a:extLst>
                <a:ext uri="{FF2B5EF4-FFF2-40B4-BE49-F238E27FC236}">
                  <a16:creationId xmlns:a16="http://schemas.microsoft.com/office/drawing/2014/main" id="{BF41F4A3-7259-2415-7ADB-5C305BDC68D2}"/>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144" name="Oval 143">
              <a:extLst>
                <a:ext uri="{FF2B5EF4-FFF2-40B4-BE49-F238E27FC236}">
                  <a16:creationId xmlns:a16="http://schemas.microsoft.com/office/drawing/2014/main" id="{F2C4091F-0C9F-4EE2-5860-9569A232106D}"/>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5" name="Chevron 144">
              <a:extLst>
                <a:ext uri="{FF2B5EF4-FFF2-40B4-BE49-F238E27FC236}">
                  <a16:creationId xmlns:a16="http://schemas.microsoft.com/office/drawing/2014/main" id="{88895B86-4296-457D-B36E-BEC9712FA70E}"/>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6" name="Rectangle 145">
              <a:extLst>
                <a:ext uri="{FF2B5EF4-FFF2-40B4-BE49-F238E27FC236}">
                  <a16:creationId xmlns:a16="http://schemas.microsoft.com/office/drawing/2014/main" id="{1B7C5D10-A481-6990-D1A3-38FAF79DCC2C}"/>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47" name="Group 146">
              <a:extLst>
                <a:ext uri="{FF2B5EF4-FFF2-40B4-BE49-F238E27FC236}">
                  <a16:creationId xmlns:a16="http://schemas.microsoft.com/office/drawing/2014/main" id="{BCD04A00-5CBD-D4D2-FC2E-F12FB2E6CCBC}"/>
                </a:ext>
              </a:extLst>
            </p:cNvPr>
            <p:cNvGrpSpPr/>
            <p:nvPr/>
          </p:nvGrpSpPr>
          <p:grpSpPr>
            <a:xfrm>
              <a:off x="6597018" y="3893131"/>
              <a:ext cx="548096" cy="548640"/>
              <a:chOff x="8325809" y="3863151"/>
              <a:chExt cx="548096" cy="548640"/>
            </a:xfrm>
          </p:grpSpPr>
          <p:sp>
            <p:nvSpPr>
              <p:cNvPr id="187" name="Oval 186">
                <a:extLst>
                  <a:ext uri="{FF2B5EF4-FFF2-40B4-BE49-F238E27FC236}">
                    <a16:creationId xmlns:a16="http://schemas.microsoft.com/office/drawing/2014/main" id="{5B390B09-72CB-2EFA-ABB8-C9520D553438}"/>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8" name="Freeform 24">
                <a:extLst>
                  <a:ext uri="{FF2B5EF4-FFF2-40B4-BE49-F238E27FC236}">
                    <a16:creationId xmlns:a16="http://schemas.microsoft.com/office/drawing/2014/main" id="{588584E7-9FD2-1C93-AA46-81B4EB29E902}"/>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148" name="Group 147">
              <a:extLst>
                <a:ext uri="{FF2B5EF4-FFF2-40B4-BE49-F238E27FC236}">
                  <a16:creationId xmlns:a16="http://schemas.microsoft.com/office/drawing/2014/main" id="{3DC19A3F-0BE7-A387-FCF7-BCA89B94BF2E}"/>
                </a:ext>
              </a:extLst>
            </p:cNvPr>
            <p:cNvGrpSpPr/>
            <p:nvPr/>
          </p:nvGrpSpPr>
          <p:grpSpPr>
            <a:xfrm>
              <a:off x="178655" y="3893131"/>
              <a:ext cx="548096" cy="548640"/>
              <a:chOff x="178655" y="3863151"/>
              <a:chExt cx="548096" cy="548640"/>
            </a:xfrm>
          </p:grpSpPr>
          <p:sp>
            <p:nvSpPr>
              <p:cNvPr id="185" name="Oval 184">
                <a:extLst>
                  <a:ext uri="{FF2B5EF4-FFF2-40B4-BE49-F238E27FC236}">
                    <a16:creationId xmlns:a16="http://schemas.microsoft.com/office/drawing/2014/main" id="{72E7D40A-0D77-7232-3673-F66DE67546B5}"/>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6" name="Freeform 218">
                <a:extLst>
                  <a:ext uri="{FF2B5EF4-FFF2-40B4-BE49-F238E27FC236}">
                    <a16:creationId xmlns:a16="http://schemas.microsoft.com/office/drawing/2014/main" id="{37DEDFC8-3FEF-5249-F30E-6274F006CDB8}"/>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149" name="TextBox 148">
              <a:extLst>
                <a:ext uri="{FF2B5EF4-FFF2-40B4-BE49-F238E27FC236}">
                  <a16:creationId xmlns:a16="http://schemas.microsoft.com/office/drawing/2014/main" id="{55C8E553-6EBA-DCE5-739A-78D841788380}"/>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150" name="TextBox 149">
              <a:extLst>
                <a:ext uri="{FF2B5EF4-FFF2-40B4-BE49-F238E27FC236}">
                  <a16:creationId xmlns:a16="http://schemas.microsoft.com/office/drawing/2014/main" id="{F8D0A597-A9B4-B38F-A953-D140AD961BA9}"/>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151" name="Group 150">
              <a:extLst>
                <a:ext uri="{FF2B5EF4-FFF2-40B4-BE49-F238E27FC236}">
                  <a16:creationId xmlns:a16="http://schemas.microsoft.com/office/drawing/2014/main" id="{A03B9A41-8F70-65FD-3A82-5A955517D66C}"/>
                </a:ext>
              </a:extLst>
            </p:cNvPr>
            <p:cNvGrpSpPr>
              <a:grpSpLocks noChangeAspect="1"/>
            </p:cNvGrpSpPr>
            <p:nvPr/>
          </p:nvGrpSpPr>
          <p:grpSpPr>
            <a:xfrm>
              <a:off x="1715328" y="2579818"/>
              <a:ext cx="804672" cy="792329"/>
              <a:chOff x="493227" y="255527"/>
              <a:chExt cx="678569" cy="668160"/>
            </a:xfrm>
          </p:grpSpPr>
          <p:sp>
            <p:nvSpPr>
              <p:cNvPr id="182" name="Oval 181">
                <a:extLst>
                  <a:ext uri="{FF2B5EF4-FFF2-40B4-BE49-F238E27FC236}">
                    <a16:creationId xmlns:a16="http://schemas.microsoft.com/office/drawing/2014/main" id="{5723D90F-0F9A-B974-F00B-21A6E2B03969}"/>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3" name="Rectangle 182">
                <a:extLst>
                  <a:ext uri="{FF2B5EF4-FFF2-40B4-BE49-F238E27FC236}">
                    <a16:creationId xmlns:a16="http://schemas.microsoft.com/office/drawing/2014/main" id="{E4FC0496-27B6-E2C3-B037-E516044D0C16}"/>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84" name="Graphic 183">
                <a:extLst>
                  <a:ext uri="{FF2B5EF4-FFF2-40B4-BE49-F238E27FC236}">
                    <a16:creationId xmlns:a16="http://schemas.microsoft.com/office/drawing/2014/main" id="{7A011ACC-2000-A6A4-19B7-2CD8883516D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152" name="Group 151">
              <a:extLst>
                <a:ext uri="{FF2B5EF4-FFF2-40B4-BE49-F238E27FC236}">
                  <a16:creationId xmlns:a16="http://schemas.microsoft.com/office/drawing/2014/main" id="{EE2F403A-A7D4-D37A-0860-9609D9AFF826}"/>
                </a:ext>
              </a:extLst>
            </p:cNvPr>
            <p:cNvGrpSpPr>
              <a:grpSpLocks noChangeAspect="1"/>
            </p:cNvGrpSpPr>
            <p:nvPr/>
          </p:nvGrpSpPr>
          <p:grpSpPr>
            <a:xfrm>
              <a:off x="6430148" y="2579818"/>
              <a:ext cx="804672" cy="792050"/>
              <a:chOff x="493227" y="255762"/>
              <a:chExt cx="678569" cy="667925"/>
            </a:xfrm>
          </p:grpSpPr>
          <p:grpSp>
            <p:nvGrpSpPr>
              <p:cNvPr id="178" name="Group 177">
                <a:extLst>
                  <a:ext uri="{FF2B5EF4-FFF2-40B4-BE49-F238E27FC236}">
                    <a16:creationId xmlns:a16="http://schemas.microsoft.com/office/drawing/2014/main" id="{BA740145-9EA3-E5A8-780B-080C37F182D1}"/>
                  </a:ext>
                </a:extLst>
              </p:cNvPr>
              <p:cNvGrpSpPr/>
              <p:nvPr userDrawn="1"/>
            </p:nvGrpSpPr>
            <p:grpSpPr>
              <a:xfrm>
                <a:off x="493227" y="255762"/>
                <a:ext cx="678569" cy="667925"/>
                <a:chOff x="532340" y="1415912"/>
                <a:chExt cx="820110" cy="807246"/>
              </a:xfrm>
            </p:grpSpPr>
            <p:sp>
              <p:nvSpPr>
                <p:cNvPr id="180" name="Oval 179">
                  <a:extLst>
                    <a:ext uri="{FF2B5EF4-FFF2-40B4-BE49-F238E27FC236}">
                      <a16:creationId xmlns:a16="http://schemas.microsoft.com/office/drawing/2014/main" id="{D9179974-1621-906F-1829-0951E17FB5E5}"/>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1" name="Rectangle 180">
                  <a:extLst>
                    <a:ext uri="{FF2B5EF4-FFF2-40B4-BE49-F238E27FC236}">
                      <a16:creationId xmlns:a16="http://schemas.microsoft.com/office/drawing/2014/main" id="{3CBAAD39-C0F2-4732-C349-CD63DFAF466D}"/>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179" name="Graphic 178">
                <a:extLst>
                  <a:ext uri="{FF2B5EF4-FFF2-40B4-BE49-F238E27FC236}">
                    <a16:creationId xmlns:a16="http://schemas.microsoft.com/office/drawing/2014/main" id="{C729D337-594C-67EA-F0A6-57A42DA345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153" name="Group 152">
              <a:extLst>
                <a:ext uri="{FF2B5EF4-FFF2-40B4-BE49-F238E27FC236}">
                  <a16:creationId xmlns:a16="http://schemas.microsoft.com/office/drawing/2014/main" id="{F21DD252-4278-C177-4787-F28B3B29D04A}"/>
                </a:ext>
              </a:extLst>
            </p:cNvPr>
            <p:cNvGrpSpPr/>
            <p:nvPr/>
          </p:nvGrpSpPr>
          <p:grpSpPr>
            <a:xfrm>
              <a:off x="4072738" y="2579818"/>
              <a:ext cx="804672" cy="792050"/>
              <a:chOff x="4019256" y="5485171"/>
              <a:chExt cx="804672" cy="792050"/>
            </a:xfrm>
          </p:grpSpPr>
          <p:grpSp>
            <p:nvGrpSpPr>
              <p:cNvPr id="174" name="Group 173">
                <a:extLst>
                  <a:ext uri="{FF2B5EF4-FFF2-40B4-BE49-F238E27FC236}">
                    <a16:creationId xmlns:a16="http://schemas.microsoft.com/office/drawing/2014/main" id="{E3CE9B68-74D0-1987-3F99-02A76E058C9A}"/>
                  </a:ext>
                </a:extLst>
              </p:cNvPr>
              <p:cNvGrpSpPr/>
              <p:nvPr userDrawn="1"/>
            </p:nvGrpSpPr>
            <p:grpSpPr>
              <a:xfrm>
                <a:off x="4019256" y="5485171"/>
                <a:ext cx="804672" cy="792050"/>
                <a:chOff x="532340" y="1415912"/>
                <a:chExt cx="820110" cy="807246"/>
              </a:xfrm>
            </p:grpSpPr>
            <p:sp>
              <p:nvSpPr>
                <p:cNvPr id="176" name="Oval 175">
                  <a:extLst>
                    <a:ext uri="{FF2B5EF4-FFF2-40B4-BE49-F238E27FC236}">
                      <a16:creationId xmlns:a16="http://schemas.microsoft.com/office/drawing/2014/main" id="{0C404BD8-DD0A-63EA-82E2-EA4DF1DB05ED}"/>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7" name="Rectangle 176">
                  <a:extLst>
                    <a:ext uri="{FF2B5EF4-FFF2-40B4-BE49-F238E27FC236}">
                      <a16:creationId xmlns:a16="http://schemas.microsoft.com/office/drawing/2014/main" id="{AB86D3C0-05B9-B1CB-8F95-B1F2199E1246}"/>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75" name="Graphic 174">
                <a:extLst>
                  <a:ext uri="{FF2B5EF4-FFF2-40B4-BE49-F238E27FC236}">
                    <a16:creationId xmlns:a16="http://schemas.microsoft.com/office/drawing/2014/main" id="{1B959573-2BD3-510B-1AE6-8B506EA80797}"/>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154" name="Group 153">
              <a:extLst>
                <a:ext uri="{FF2B5EF4-FFF2-40B4-BE49-F238E27FC236}">
                  <a16:creationId xmlns:a16="http://schemas.microsoft.com/office/drawing/2014/main" id="{F82CDE1F-2C4C-0134-6A8F-10AA0EEF90FD}"/>
                </a:ext>
              </a:extLst>
            </p:cNvPr>
            <p:cNvGrpSpPr>
              <a:grpSpLocks noChangeAspect="1"/>
            </p:cNvGrpSpPr>
            <p:nvPr userDrawn="1"/>
          </p:nvGrpSpPr>
          <p:grpSpPr>
            <a:xfrm>
              <a:off x="536623" y="1415912"/>
              <a:ext cx="804672" cy="792050"/>
              <a:chOff x="532340" y="1415912"/>
              <a:chExt cx="820110" cy="807246"/>
            </a:xfrm>
          </p:grpSpPr>
          <p:sp>
            <p:nvSpPr>
              <p:cNvPr id="171" name="Oval 170">
                <a:extLst>
                  <a:ext uri="{FF2B5EF4-FFF2-40B4-BE49-F238E27FC236}">
                    <a16:creationId xmlns:a16="http://schemas.microsoft.com/office/drawing/2014/main" id="{CEBBC4CF-8F8A-067C-B171-4334C80AD343}"/>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72" name="Graphic 171">
                <a:extLst>
                  <a:ext uri="{FF2B5EF4-FFF2-40B4-BE49-F238E27FC236}">
                    <a16:creationId xmlns:a16="http://schemas.microsoft.com/office/drawing/2014/main" id="{ADAB749A-5A8C-0CF7-3FAA-E6E4238DACD6}"/>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73" name="Rectangle 172">
                <a:extLst>
                  <a:ext uri="{FF2B5EF4-FFF2-40B4-BE49-F238E27FC236}">
                    <a16:creationId xmlns:a16="http://schemas.microsoft.com/office/drawing/2014/main" id="{FEF2289F-8796-8BA1-E4F5-4BE3471162BD}"/>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155" name="Group 154">
              <a:extLst>
                <a:ext uri="{FF2B5EF4-FFF2-40B4-BE49-F238E27FC236}">
                  <a16:creationId xmlns:a16="http://schemas.microsoft.com/office/drawing/2014/main" id="{A5CE91D6-3915-6718-3251-E9DD341D9DB3}"/>
                </a:ext>
              </a:extLst>
            </p:cNvPr>
            <p:cNvGrpSpPr>
              <a:grpSpLocks noChangeAspect="1"/>
            </p:cNvGrpSpPr>
            <p:nvPr userDrawn="1"/>
          </p:nvGrpSpPr>
          <p:grpSpPr>
            <a:xfrm>
              <a:off x="7608854" y="1415912"/>
              <a:ext cx="804672" cy="792050"/>
              <a:chOff x="493227" y="255762"/>
              <a:chExt cx="678569" cy="667925"/>
            </a:xfrm>
          </p:grpSpPr>
          <p:grpSp>
            <p:nvGrpSpPr>
              <p:cNvPr id="167" name="Group 166">
                <a:extLst>
                  <a:ext uri="{FF2B5EF4-FFF2-40B4-BE49-F238E27FC236}">
                    <a16:creationId xmlns:a16="http://schemas.microsoft.com/office/drawing/2014/main" id="{1FB302D6-53B2-01A8-E6AC-717D42749285}"/>
                  </a:ext>
                </a:extLst>
              </p:cNvPr>
              <p:cNvGrpSpPr/>
              <p:nvPr userDrawn="1"/>
            </p:nvGrpSpPr>
            <p:grpSpPr>
              <a:xfrm>
                <a:off x="493227" y="255762"/>
                <a:ext cx="678569" cy="667925"/>
                <a:chOff x="532340" y="1415912"/>
                <a:chExt cx="820110" cy="807246"/>
              </a:xfrm>
            </p:grpSpPr>
            <p:sp>
              <p:nvSpPr>
                <p:cNvPr id="169" name="Oval 168">
                  <a:extLst>
                    <a:ext uri="{FF2B5EF4-FFF2-40B4-BE49-F238E27FC236}">
                      <a16:creationId xmlns:a16="http://schemas.microsoft.com/office/drawing/2014/main" id="{0E0FCC0F-150D-99E0-1298-DF57C3462037}"/>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0" name="Rectangle 169">
                  <a:extLst>
                    <a:ext uri="{FF2B5EF4-FFF2-40B4-BE49-F238E27FC236}">
                      <a16:creationId xmlns:a16="http://schemas.microsoft.com/office/drawing/2014/main" id="{987846D0-A37B-560D-D4CC-6C903BC7909F}"/>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168" name="Graphic 167">
                <a:extLst>
                  <a:ext uri="{FF2B5EF4-FFF2-40B4-BE49-F238E27FC236}">
                    <a16:creationId xmlns:a16="http://schemas.microsoft.com/office/drawing/2014/main" id="{69D9BD24-C20C-A4C3-BE0C-FF6CF43346F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156" name="Group 155">
              <a:extLst>
                <a:ext uri="{FF2B5EF4-FFF2-40B4-BE49-F238E27FC236}">
                  <a16:creationId xmlns:a16="http://schemas.microsoft.com/office/drawing/2014/main" id="{E666046D-C2D3-5016-E3FE-27A5165A3FA7}"/>
                </a:ext>
              </a:extLst>
            </p:cNvPr>
            <p:cNvGrpSpPr>
              <a:grpSpLocks noChangeAspect="1"/>
            </p:cNvGrpSpPr>
            <p:nvPr userDrawn="1"/>
          </p:nvGrpSpPr>
          <p:grpSpPr>
            <a:xfrm>
              <a:off x="2894033" y="1415912"/>
              <a:ext cx="804672" cy="792329"/>
              <a:chOff x="493227" y="255527"/>
              <a:chExt cx="678569" cy="668160"/>
            </a:xfrm>
          </p:grpSpPr>
          <p:grpSp>
            <p:nvGrpSpPr>
              <p:cNvPr id="163" name="Group 162">
                <a:extLst>
                  <a:ext uri="{FF2B5EF4-FFF2-40B4-BE49-F238E27FC236}">
                    <a16:creationId xmlns:a16="http://schemas.microsoft.com/office/drawing/2014/main" id="{80579FD4-D7BE-BE3F-7754-FED76E4D43ED}"/>
                  </a:ext>
                </a:extLst>
              </p:cNvPr>
              <p:cNvGrpSpPr/>
              <p:nvPr userDrawn="1"/>
            </p:nvGrpSpPr>
            <p:grpSpPr>
              <a:xfrm>
                <a:off x="493227" y="255762"/>
                <a:ext cx="678569" cy="667925"/>
                <a:chOff x="532340" y="1415912"/>
                <a:chExt cx="820110" cy="807246"/>
              </a:xfrm>
            </p:grpSpPr>
            <p:sp>
              <p:nvSpPr>
                <p:cNvPr id="165" name="Oval 164">
                  <a:extLst>
                    <a:ext uri="{FF2B5EF4-FFF2-40B4-BE49-F238E27FC236}">
                      <a16:creationId xmlns:a16="http://schemas.microsoft.com/office/drawing/2014/main" id="{2F213BAE-F3A7-F5F7-6278-2C726B3B272D}"/>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6" name="Rectangle 165">
                  <a:extLst>
                    <a:ext uri="{FF2B5EF4-FFF2-40B4-BE49-F238E27FC236}">
                      <a16:creationId xmlns:a16="http://schemas.microsoft.com/office/drawing/2014/main" id="{82BC97DF-0D82-B9C7-7F73-B8B15FE98459}"/>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64" name="Graphic 163">
                <a:extLst>
                  <a:ext uri="{FF2B5EF4-FFF2-40B4-BE49-F238E27FC236}">
                    <a16:creationId xmlns:a16="http://schemas.microsoft.com/office/drawing/2014/main" id="{EF2B0D08-6E8D-DE77-A8FD-4D9525C40ADB}"/>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157" name="Group 156">
              <a:extLst>
                <a:ext uri="{FF2B5EF4-FFF2-40B4-BE49-F238E27FC236}">
                  <a16:creationId xmlns:a16="http://schemas.microsoft.com/office/drawing/2014/main" id="{743272EC-442A-508C-9D29-42A5F3777029}"/>
                </a:ext>
              </a:extLst>
            </p:cNvPr>
            <p:cNvGrpSpPr>
              <a:grpSpLocks noChangeAspect="1"/>
            </p:cNvGrpSpPr>
            <p:nvPr userDrawn="1"/>
          </p:nvGrpSpPr>
          <p:grpSpPr>
            <a:xfrm>
              <a:off x="5251443" y="1415912"/>
              <a:ext cx="804672" cy="799859"/>
              <a:chOff x="493227" y="249177"/>
              <a:chExt cx="678569" cy="674510"/>
            </a:xfrm>
          </p:grpSpPr>
          <p:grpSp>
            <p:nvGrpSpPr>
              <p:cNvPr id="159" name="Group 158">
                <a:extLst>
                  <a:ext uri="{FF2B5EF4-FFF2-40B4-BE49-F238E27FC236}">
                    <a16:creationId xmlns:a16="http://schemas.microsoft.com/office/drawing/2014/main" id="{77BE808C-62CB-E3C4-AF56-6499CDCE38A3}"/>
                  </a:ext>
                </a:extLst>
              </p:cNvPr>
              <p:cNvGrpSpPr/>
              <p:nvPr userDrawn="1"/>
            </p:nvGrpSpPr>
            <p:grpSpPr>
              <a:xfrm>
                <a:off x="493227" y="255762"/>
                <a:ext cx="678569" cy="667925"/>
                <a:chOff x="532340" y="1415912"/>
                <a:chExt cx="820110" cy="807246"/>
              </a:xfrm>
            </p:grpSpPr>
            <p:sp>
              <p:nvSpPr>
                <p:cNvPr id="161" name="Oval 160">
                  <a:extLst>
                    <a:ext uri="{FF2B5EF4-FFF2-40B4-BE49-F238E27FC236}">
                      <a16:creationId xmlns:a16="http://schemas.microsoft.com/office/drawing/2014/main" id="{C9DBDC4B-3D3A-03A3-7C08-93131036B09D}"/>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2" name="Rectangle 161">
                  <a:extLst>
                    <a:ext uri="{FF2B5EF4-FFF2-40B4-BE49-F238E27FC236}">
                      <a16:creationId xmlns:a16="http://schemas.microsoft.com/office/drawing/2014/main" id="{63A24112-D1A2-21DA-05E5-23E159466338}"/>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60" name="Graphic 159">
                <a:extLst>
                  <a:ext uri="{FF2B5EF4-FFF2-40B4-BE49-F238E27FC236}">
                    <a16:creationId xmlns:a16="http://schemas.microsoft.com/office/drawing/2014/main" id="{07BE698C-5EEF-1773-C2B1-3597A1AB8B8C}"/>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158" name="Rectangle 157">
              <a:extLst>
                <a:ext uri="{FF2B5EF4-FFF2-40B4-BE49-F238E27FC236}">
                  <a16:creationId xmlns:a16="http://schemas.microsoft.com/office/drawing/2014/main" id="{D6C25AC1-7531-D995-E2C2-E73CE528EA9B}"/>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ounded Rectangle 7">
            <a:extLst>
              <a:ext uri="{FF2B5EF4-FFF2-40B4-BE49-F238E27FC236}">
                <a16:creationId xmlns:a16="http://schemas.microsoft.com/office/drawing/2014/main" id="{34D952B5-B454-F141-BE13-E9C10FE63B8E}"/>
              </a:ext>
            </a:extLst>
          </p:cNvPr>
          <p:cNvSpPr/>
          <p:nvPr userDrawn="1"/>
        </p:nvSpPr>
        <p:spPr>
          <a:xfrm>
            <a:off x="365445" y="189215"/>
            <a:ext cx="8413110" cy="11867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B99837FD-EA02-D94E-AA04-BDD4C9FE4C40}"/>
              </a:ext>
            </a:extLst>
          </p:cNvPr>
          <p:cNvSpPr/>
          <p:nvPr userDrawn="1"/>
        </p:nvSpPr>
        <p:spPr>
          <a:xfrm>
            <a:off x="365445" y="994552"/>
            <a:ext cx="8412795" cy="3898178"/>
          </a:xfrm>
          <a:custGeom>
            <a:avLst/>
            <a:gdLst>
              <a:gd name="connsiteX0" fmla="*/ 0 w 8412795"/>
              <a:gd name="connsiteY0" fmla="*/ 0 h 3904546"/>
              <a:gd name="connsiteX1" fmla="*/ 115496 w 8412795"/>
              <a:gd name="connsiteY1" fmla="*/ 0 h 3904546"/>
              <a:gd name="connsiteX2" fmla="*/ 8296984 w 8412795"/>
              <a:gd name="connsiteY2" fmla="*/ 0 h 3904546"/>
              <a:gd name="connsiteX3" fmla="*/ 8412795 w 8412795"/>
              <a:gd name="connsiteY3" fmla="*/ 0 h 3904546"/>
              <a:gd name="connsiteX4" fmla="*/ 8412795 w 8412795"/>
              <a:gd name="connsiteY4" fmla="*/ 450558 h 3904546"/>
              <a:gd name="connsiteX5" fmla="*/ 8412480 w 8412795"/>
              <a:gd name="connsiteY5" fmla="*/ 450558 h 3904546"/>
              <a:gd name="connsiteX6" fmla="*/ 8412480 w 8412795"/>
              <a:gd name="connsiteY6" fmla="*/ 3789050 h 3904546"/>
              <a:gd name="connsiteX7" fmla="*/ 8296984 w 8412795"/>
              <a:gd name="connsiteY7" fmla="*/ 3904546 h 3904546"/>
              <a:gd name="connsiteX8" fmla="*/ 115496 w 8412795"/>
              <a:gd name="connsiteY8" fmla="*/ 3904546 h 3904546"/>
              <a:gd name="connsiteX9" fmla="*/ 0 w 8412795"/>
              <a:gd name="connsiteY9" fmla="*/ 3789050 h 3904546"/>
              <a:gd name="connsiteX10" fmla="*/ 0 w 8412795"/>
              <a:gd name="connsiteY10" fmla="*/ 450558 h 3904546"/>
              <a:gd name="connsiteX11" fmla="*/ 0 w 8412795"/>
              <a:gd name="connsiteY11" fmla="*/ 115496 h 39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2795" h="3904546">
                <a:moveTo>
                  <a:pt x="0" y="0"/>
                </a:moveTo>
                <a:lnTo>
                  <a:pt x="115496" y="0"/>
                </a:lnTo>
                <a:lnTo>
                  <a:pt x="8296984" y="0"/>
                </a:lnTo>
                <a:lnTo>
                  <a:pt x="8412795" y="0"/>
                </a:lnTo>
                <a:lnTo>
                  <a:pt x="8412795" y="450558"/>
                </a:lnTo>
                <a:lnTo>
                  <a:pt x="8412480" y="450558"/>
                </a:lnTo>
                <a:lnTo>
                  <a:pt x="8412480" y="3789050"/>
                </a:lnTo>
                <a:cubicBezTo>
                  <a:pt x="8412480" y="3852837"/>
                  <a:pt x="8360771" y="3904546"/>
                  <a:pt x="8296984" y="3904546"/>
                </a:cubicBezTo>
                <a:lnTo>
                  <a:pt x="115496" y="3904546"/>
                </a:lnTo>
                <a:cubicBezTo>
                  <a:pt x="51709" y="3904546"/>
                  <a:pt x="0" y="3852837"/>
                  <a:pt x="0" y="3789050"/>
                </a:cubicBezTo>
                <a:lnTo>
                  <a:pt x="0" y="450558"/>
                </a:lnTo>
                <a:lnTo>
                  <a:pt x="0" y="115496"/>
                </a:lnTo>
                <a:close/>
              </a:path>
            </a:pathLst>
          </a:custGeom>
          <a:gradFill>
            <a:gsLst>
              <a:gs pos="50000">
                <a:schemeClr val="bg1"/>
              </a:gs>
              <a:gs pos="100000">
                <a:schemeClr val="bg1">
                  <a:lumMod val="95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B92EBD1A-852C-EA32-9E68-1787143B5003}"/>
              </a:ext>
            </a:extLst>
          </p:cNvPr>
          <p:cNvGrpSpPr/>
          <p:nvPr userDrawn="1"/>
        </p:nvGrpSpPr>
        <p:grpSpPr>
          <a:xfrm>
            <a:off x="367575" y="993866"/>
            <a:ext cx="8402351" cy="638013"/>
            <a:chOff x="375889" y="993866"/>
            <a:chExt cx="8263432" cy="638013"/>
          </a:xfrm>
        </p:grpSpPr>
        <p:sp>
          <p:nvSpPr>
            <p:cNvPr id="10" name="Freeform 23">
              <a:extLst>
                <a:ext uri="{FF2B5EF4-FFF2-40B4-BE49-F238E27FC236}">
                  <a16:creationId xmlns:a16="http://schemas.microsoft.com/office/drawing/2014/main" id="{174135CB-D43B-B522-1073-31F3AF4C0048}"/>
                </a:ext>
              </a:extLst>
            </p:cNvPr>
            <p:cNvSpPr/>
            <p:nvPr/>
          </p:nvSpPr>
          <p:spPr>
            <a:xfrm>
              <a:off x="5328774"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b="1" dirty="0">
                <a:solidFill>
                  <a:schemeClr val="bg1"/>
                </a:solidFill>
              </a:endParaRPr>
            </a:p>
          </p:txBody>
        </p:sp>
        <p:sp>
          <p:nvSpPr>
            <p:cNvPr id="12" name="Freeform 24">
              <a:extLst>
                <a:ext uri="{FF2B5EF4-FFF2-40B4-BE49-F238E27FC236}">
                  <a16:creationId xmlns:a16="http://schemas.microsoft.com/office/drawing/2014/main" id="{6C804BBD-0D0C-7401-AA69-F5E61CAFA76D}"/>
                </a:ext>
              </a:extLst>
            </p:cNvPr>
            <p:cNvSpPr/>
            <p:nvPr/>
          </p:nvSpPr>
          <p:spPr>
            <a:xfrm>
              <a:off x="698738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8" name="Freeform 31">
              <a:extLst>
                <a:ext uri="{FF2B5EF4-FFF2-40B4-BE49-F238E27FC236}">
                  <a16:creationId xmlns:a16="http://schemas.microsoft.com/office/drawing/2014/main" id="{D890125F-7C78-9F97-0089-7265A87F7152}"/>
                </a:ext>
              </a:extLst>
            </p:cNvPr>
            <p:cNvSpPr/>
            <p:nvPr/>
          </p:nvSpPr>
          <p:spPr>
            <a:xfrm>
              <a:off x="201674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9" name="Freeform 34">
              <a:extLst>
                <a:ext uri="{FF2B5EF4-FFF2-40B4-BE49-F238E27FC236}">
                  <a16:creationId xmlns:a16="http://schemas.microsoft.com/office/drawing/2014/main" id="{91FC39BD-1482-338D-3ED1-CB27C1F6DAF3}"/>
                </a:ext>
              </a:extLst>
            </p:cNvPr>
            <p:cNvSpPr/>
            <p:nvPr/>
          </p:nvSpPr>
          <p:spPr>
            <a:xfrm>
              <a:off x="3667170"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defTabSz="914217"/>
              <a:endParaRPr lang="en-US" sz="1400" dirty="0">
                <a:solidFill>
                  <a:schemeClr val="bg1"/>
                </a:solidFill>
              </a:endParaRPr>
            </a:p>
          </p:txBody>
        </p:sp>
        <p:sp>
          <p:nvSpPr>
            <p:cNvPr id="24" name="Freeform 27">
              <a:extLst>
                <a:ext uri="{FF2B5EF4-FFF2-40B4-BE49-F238E27FC236}">
                  <a16:creationId xmlns:a16="http://schemas.microsoft.com/office/drawing/2014/main" id="{12845604-2FA6-AF3B-C111-93C0E26AA356}"/>
                </a:ext>
              </a:extLst>
            </p:cNvPr>
            <p:cNvSpPr/>
            <p:nvPr/>
          </p:nvSpPr>
          <p:spPr>
            <a:xfrm>
              <a:off x="375889"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dirty="0">
                <a:solidFill>
                  <a:schemeClr val="bg1"/>
                </a:solidFill>
              </a:endParaRPr>
            </a:p>
          </p:txBody>
        </p:sp>
      </p:grpSp>
      <p:sp>
        <p:nvSpPr>
          <p:cNvPr id="28" name="Rounded Rectangle 27">
            <a:extLst>
              <a:ext uri="{FF2B5EF4-FFF2-40B4-BE49-F238E27FC236}">
                <a16:creationId xmlns:a16="http://schemas.microsoft.com/office/drawing/2014/main" id="{F92C64D8-7966-DC30-8802-DD8C9C4ACFFC}"/>
              </a:ext>
            </a:extLst>
          </p:cNvPr>
          <p:cNvSpPr/>
          <p:nvPr userDrawn="1"/>
        </p:nvSpPr>
        <p:spPr>
          <a:xfrm>
            <a:off x="7652414" y="420767"/>
            <a:ext cx="989509"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HOME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0" name="Content Placeholder 2">
            <a:extLst>
              <a:ext uri="{FF2B5EF4-FFF2-40B4-BE49-F238E27FC236}">
                <a16:creationId xmlns:a16="http://schemas.microsoft.com/office/drawing/2014/main" id="{3643D531-1008-1945-80A8-510EFB61062B}"/>
              </a:ext>
            </a:extLst>
          </p:cNvPr>
          <p:cNvSpPr>
            <a:spLocks noGrp="1"/>
          </p:cNvSpPr>
          <p:nvPr>
            <p:ph idx="13" hasCustomPrompt="1"/>
          </p:nvPr>
        </p:nvSpPr>
        <p:spPr>
          <a:xfrm>
            <a:off x="614723" y="1851852"/>
            <a:ext cx="7870057" cy="2843973"/>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a:t>
            </a:r>
            <a:r>
              <a:rPr lang="en-US" noProof="0" err="1"/>
              <a:t>pts</a:t>
            </a:r>
            <a:endParaRPr lang="en-US" noProof="0"/>
          </a:p>
        </p:txBody>
      </p:sp>
      <p:grpSp>
        <p:nvGrpSpPr>
          <p:cNvPr id="32" name="Group 31">
            <a:extLst>
              <a:ext uri="{FF2B5EF4-FFF2-40B4-BE49-F238E27FC236}">
                <a16:creationId xmlns:a16="http://schemas.microsoft.com/office/drawing/2014/main" id="{9D1BCDDC-F7C7-9A37-33CF-D53904B98BAE}"/>
              </a:ext>
            </a:extLst>
          </p:cNvPr>
          <p:cNvGrpSpPr/>
          <p:nvPr userDrawn="1"/>
        </p:nvGrpSpPr>
        <p:grpSpPr>
          <a:xfrm>
            <a:off x="7749220" y="503807"/>
            <a:ext cx="200269" cy="200269"/>
            <a:chOff x="4192437" y="4163683"/>
            <a:chExt cx="258792" cy="258792"/>
          </a:xfrm>
          <a:effectLst>
            <a:outerShdw blurRad="50800" dist="38100" dir="2700000" algn="tl" rotWithShape="0">
              <a:prstClr val="black">
                <a:alpha val="30956"/>
              </a:prstClr>
            </a:outerShdw>
          </a:effectLst>
        </p:grpSpPr>
        <p:sp>
          <p:nvSpPr>
            <p:cNvPr id="33" name="Oval 32">
              <a:extLst>
                <a:ext uri="{FF2B5EF4-FFF2-40B4-BE49-F238E27FC236}">
                  <a16:creationId xmlns:a16="http://schemas.microsoft.com/office/drawing/2014/main" id="{792BC95B-4076-A776-3BF5-63203E77762A}"/>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4" name="Group 113">
              <a:extLst>
                <a:ext uri="{FF2B5EF4-FFF2-40B4-BE49-F238E27FC236}">
                  <a16:creationId xmlns:a16="http://schemas.microsoft.com/office/drawing/2014/main" id="{00607600-D8DA-DC41-C213-9CE7CB0609DC}"/>
                </a:ext>
              </a:extLst>
            </p:cNvPr>
            <p:cNvGrpSpPr/>
            <p:nvPr/>
          </p:nvGrpSpPr>
          <p:grpSpPr>
            <a:xfrm>
              <a:off x="4247730" y="4218976"/>
              <a:ext cx="148207" cy="148207"/>
              <a:chOff x="3545686" y="2398143"/>
              <a:chExt cx="333555" cy="333555"/>
            </a:xfrm>
          </p:grpSpPr>
          <p:cxnSp>
            <p:nvCxnSpPr>
              <p:cNvPr id="115" name="Straight Connector 114">
                <a:extLst>
                  <a:ext uri="{FF2B5EF4-FFF2-40B4-BE49-F238E27FC236}">
                    <a16:creationId xmlns:a16="http://schemas.microsoft.com/office/drawing/2014/main" id="{F2365293-EE4D-C2A4-5CBF-8C875B5F51B6}"/>
                  </a:ext>
                </a:extLst>
              </p:cNvPr>
              <p:cNvCxnSpPr>
                <a:cxnSpLocks/>
              </p:cNvCxnSpPr>
              <p:nvPr/>
            </p:nvCxnSpPr>
            <p:spPr>
              <a:xfrm>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09EE8A02-3A61-E39F-A29A-70239161C922}"/>
                  </a:ext>
                </a:extLst>
              </p:cNvPr>
              <p:cNvCxnSpPr>
                <a:cxnSpLocks/>
              </p:cNvCxnSpPr>
              <p:nvPr/>
            </p:nvCxnSpPr>
            <p:spPr>
              <a:xfrm rot="5400000">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F0F5AD99-873E-103D-C5FD-AA2303B0493F}"/>
              </a:ext>
            </a:extLst>
          </p:cNvPr>
          <p:cNvSpPr>
            <a:spLocks noGrp="1"/>
          </p:cNvSpPr>
          <p:nvPr>
            <p:ph type="title" hasCustomPrompt="1"/>
          </p:nvPr>
        </p:nvSpPr>
        <p:spPr>
          <a:xfrm>
            <a:off x="1237476" y="404228"/>
            <a:ext cx="6269825" cy="387798"/>
          </a:xfrm>
        </p:spPr>
        <p:txBody>
          <a:bodyPr/>
          <a:lstStyle>
            <a:lvl1pPr>
              <a:defRPr>
                <a:solidFill>
                  <a:schemeClr val="bg1"/>
                </a:solidFill>
              </a:defRPr>
            </a:lvl1pPr>
          </a:lstStyle>
          <a:p>
            <a:r>
              <a:rPr lang="en-US" noProof="0"/>
              <a:t>Text slide – 1 column, 28 pts</a:t>
            </a:r>
            <a:endParaRPr lang="en-US"/>
          </a:p>
        </p:txBody>
      </p:sp>
      <p:grpSp>
        <p:nvGrpSpPr>
          <p:cNvPr id="116" name="Group 115">
            <a:extLst>
              <a:ext uri="{FF2B5EF4-FFF2-40B4-BE49-F238E27FC236}">
                <a16:creationId xmlns:a16="http://schemas.microsoft.com/office/drawing/2014/main" id="{81E0324F-6047-8B45-13D7-17D7B75093F5}"/>
              </a:ext>
            </a:extLst>
          </p:cNvPr>
          <p:cNvGrpSpPr/>
          <p:nvPr userDrawn="1"/>
        </p:nvGrpSpPr>
        <p:grpSpPr>
          <a:xfrm>
            <a:off x="493227" y="255527"/>
            <a:ext cx="678569" cy="668160"/>
            <a:chOff x="493227" y="255527"/>
            <a:chExt cx="678569" cy="668160"/>
          </a:xfrm>
        </p:grpSpPr>
        <p:sp>
          <p:nvSpPr>
            <p:cNvPr id="117" name="Oval 116">
              <a:extLst>
                <a:ext uri="{FF2B5EF4-FFF2-40B4-BE49-F238E27FC236}">
                  <a16:creationId xmlns:a16="http://schemas.microsoft.com/office/drawing/2014/main" id="{3EA6BE14-BCA2-63B1-5248-65F025DCF162}"/>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18" name="Rectangle 117">
              <a:extLst>
                <a:ext uri="{FF2B5EF4-FFF2-40B4-BE49-F238E27FC236}">
                  <a16:creationId xmlns:a16="http://schemas.microsoft.com/office/drawing/2014/main" id="{574DFE05-68D4-A539-5D58-3578C1157C39}"/>
                </a:ext>
              </a:extLst>
            </p:cNvPr>
            <p:cNvSpPr/>
            <p:nvPr/>
          </p:nvSpPr>
          <p:spPr>
            <a:xfrm>
              <a:off x="493227" y="554257"/>
              <a:ext cx="678569" cy="223972"/>
            </a:xfrm>
            <a:prstGeom prst="rect">
              <a:avLst/>
            </a:prstGeom>
            <a:effectLst/>
          </p:spPr>
          <p:txBody>
            <a:bodyPr wrap="square" lIns="0" tIns="0" rIns="0" anchor="ctr">
              <a:spAutoFit/>
            </a:bodyPr>
            <a:lstStyle/>
            <a:p>
              <a:pPr algn="ctr" eaLnBrk="0" hangingPunct="0">
                <a:lnSpc>
                  <a:spcPts val="1600"/>
                </a:lnSpc>
                <a:buSzPct val="90000"/>
              </a:pPr>
              <a:r>
                <a:rPr lang="en-US" sz="90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19" name="Graphic 118">
              <a:extLst>
                <a:ext uri="{FF2B5EF4-FFF2-40B4-BE49-F238E27FC236}">
                  <a16:creationId xmlns:a16="http://schemas.microsoft.com/office/drawing/2014/main" id="{F684D64C-BDC3-575D-D68B-09A77F94E6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sp>
        <p:nvSpPr>
          <p:cNvPr id="23" name="Footer Placeholder 4">
            <a:extLst>
              <a:ext uri="{FF2B5EF4-FFF2-40B4-BE49-F238E27FC236}">
                <a16:creationId xmlns:a16="http://schemas.microsoft.com/office/drawing/2014/main" id="{4F2D629B-DC50-9DC4-AED5-9EF064357AD6}"/>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3796401461"/>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ge 2.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EFB562D-9EDE-5757-B215-BC24CE9C1B75}"/>
              </a:ext>
            </a:extLst>
          </p:cNvPr>
          <p:cNvGrpSpPr/>
          <p:nvPr userDrawn="1"/>
        </p:nvGrpSpPr>
        <p:grpSpPr>
          <a:xfrm>
            <a:off x="0" y="0"/>
            <a:ext cx="9144000" cy="5143500"/>
            <a:chOff x="0" y="0"/>
            <a:chExt cx="9144000" cy="5143500"/>
          </a:xfrm>
        </p:grpSpPr>
        <p:sp>
          <p:nvSpPr>
            <p:cNvPr id="4" name="Rounded Rectangle 3">
              <a:extLst>
                <a:ext uri="{FF2B5EF4-FFF2-40B4-BE49-F238E27FC236}">
                  <a16:creationId xmlns:a16="http://schemas.microsoft.com/office/drawing/2014/main" id="{19ED2C56-AF3B-81B1-FC0E-657ABA36F6AD}"/>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5" name="Straight Connector 4">
              <a:extLst>
                <a:ext uri="{FF2B5EF4-FFF2-40B4-BE49-F238E27FC236}">
                  <a16:creationId xmlns:a16="http://schemas.microsoft.com/office/drawing/2014/main" id="{4CD30F51-3ABA-57FD-F6A8-C4BD30EEBEBB}"/>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6" name="Text Placeholder 4">
              <a:extLst>
                <a:ext uri="{FF2B5EF4-FFF2-40B4-BE49-F238E27FC236}">
                  <a16:creationId xmlns:a16="http://schemas.microsoft.com/office/drawing/2014/main" id="{AFE87FD0-362F-4C6B-54E6-DE5210B9BA75}"/>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7" name="Rectangle 6">
              <a:extLst>
                <a:ext uri="{FF2B5EF4-FFF2-40B4-BE49-F238E27FC236}">
                  <a16:creationId xmlns:a16="http://schemas.microsoft.com/office/drawing/2014/main" id="{5D06F829-F68B-0B5A-5EFB-D2FA9AECE12B}"/>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 name="Straight Connector 12">
              <a:extLst>
                <a:ext uri="{FF2B5EF4-FFF2-40B4-BE49-F238E27FC236}">
                  <a16:creationId xmlns:a16="http://schemas.microsoft.com/office/drawing/2014/main" id="{D156EF4A-BBF0-98AC-7B24-C676FBBC3617}"/>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14" name="Oval 13">
              <a:extLst>
                <a:ext uri="{FF2B5EF4-FFF2-40B4-BE49-F238E27FC236}">
                  <a16:creationId xmlns:a16="http://schemas.microsoft.com/office/drawing/2014/main" id="{E0DB4E05-5742-EBE4-B0CE-C12A1660D986}"/>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5" name="Chevron 14">
              <a:extLst>
                <a:ext uri="{FF2B5EF4-FFF2-40B4-BE49-F238E27FC236}">
                  <a16:creationId xmlns:a16="http://schemas.microsoft.com/office/drawing/2014/main" id="{E6859648-28A6-6572-E81E-35948EC5B2D3}"/>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6" name="Text Placeholder 4">
              <a:extLst>
                <a:ext uri="{FF2B5EF4-FFF2-40B4-BE49-F238E27FC236}">
                  <a16:creationId xmlns:a16="http://schemas.microsoft.com/office/drawing/2014/main" id="{A052FA4C-5313-CEE6-C123-8303E405B35C}"/>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17" name="Rectangle 16">
              <a:extLst>
                <a:ext uri="{FF2B5EF4-FFF2-40B4-BE49-F238E27FC236}">
                  <a16:creationId xmlns:a16="http://schemas.microsoft.com/office/drawing/2014/main" id="{0B2E8D18-CD2C-772B-67B2-B524BF21392E}"/>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26" name="Straight Connector 25">
              <a:extLst>
                <a:ext uri="{FF2B5EF4-FFF2-40B4-BE49-F238E27FC236}">
                  <a16:creationId xmlns:a16="http://schemas.microsoft.com/office/drawing/2014/main" id="{4192E0B4-E8E9-3198-AAEF-DD960F2062E2}"/>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120" name="Oval 119">
              <a:extLst>
                <a:ext uri="{FF2B5EF4-FFF2-40B4-BE49-F238E27FC236}">
                  <a16:creationId xmlns:a16="http://schemas.microsoft.com/office/drawing/2014/main" id="{CA3BF1DC-1559-1809-0E68-431B37F83AAE}"/>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1" name="Chevron 120">
              <a:extLst>
                <a:ext uri="{FF2B5EF4-FFF2-40B4-BE49-F238E27FC236}">
                  <a16:creationId xmlns:a16="http://schemas.microsoft.com/office/drawing/2014/main" id="{91BC9883-DEF8-F687-41E5-DA17D6A2DB19}"/>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2" name="Text Placeholder 4">
              <a:extLst>
                <a:ext uri="{FF2B5EF4-FFF2-40B4-BE49-F238E27FC236}">
                  <a16:creationId xmlns:a16="http://schemas.microsoft.com/office/drawing/2014/main" id="{D4029A38-5ACC-34F0-F07C-E17C1093C3EF}"/>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124" name="Rectangle 123">
              <a:extLst>
                <a:ext uri="{FF2B5EF4-FFF2-40B4-BE49-F238E27FC236}">
                  <a16:creationId xmlns:a16="http://schemas.microsoft.com/office/drawing/2014/main" id="{963B0837-6C2D-FB98-82EE-82987361CBB6}"/>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5" name="Straight Connector 124">
              <a:extLst>
                <a:ext uri="{FF2B5EF4-FFF2-40B4-BE49-F238E27FC236}">
                  <a16:creationId xmlns:a16="http://schemas.microsoft.com/office/drawing/2014/main" id="{56B653F0-4545-BF20-9978-DF8D0D0A03FB}"/>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126" name="Oval 125">
              <a:extLst>
                <a:ext uri="{FF2B5EF4-FFF2-40B4-BE49-F238E27FC236}">
                  <a16:creationId xmlns:a16="http://schemas.microsoft.com/office/drawing/2014/main" id="{5CB60A12-D37D-18BA-6249-922C3D9CAB7F}"/>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7" name="Chevron 126">
              <a:extLst>
                <a:ext uri="{FF2B5EF4-FFF2-40B4-BE49-F238E27FC236}">
                  <a16:creationId xmlns:a16="http://schemas.microsoft.com/office/drawing/2014/main" id="{4C562CDE-FC14-6ED3-8307-943B380FFDE1}"/>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8" name="Text Placeholder 4">
              <a:extLst>
                <a:ext uri="{FF2B5EF4-FFF2-40B4-BE49-F238E27FC236}">
                  <a16:creationId xmlns:a16="http://schemas.microsoft.com/office/drawing/2014/main" id="{CC9A5879-8C79-07EF-4121-F874BA2FD312}"/>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129" name="Rectangle 128">
              <a:extLst>
                <a:ext uri="{FF2B5EF4-FFF2-40B4-BE49-F238E27FC236}">
                  <a16:creationId xmlns:a16="http://schemas.microsoft.com/office/drawing/2014/main" id="{871BA222-A025-B7C6-4C04-6FCA852998E9}"/>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0" name="Straight Connector 129">
              <a:extLst>
                <a:ext uri="{FF2B5EF4-FFF2-40B4-BE49-F238E27FC236}">
                  <a16:creationId xmlns:a16="http://schemas.microsoft.com/office/drawing/2014/main" id="{00554538-B8B2-C815-9A70-77FA1C16EC45}"/>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131" name="Oval 130">
              <a:extLst>
                <a:ext uri="{FF2B5EF4-FFF2-40B4-BE49-F238E27FC236}">
                  <a16:creationId xmlns:a16="http://schemas.microsoft.com/office/drawing/2014/main" id="{007DD9F8-8107-4ADB-DC64-050415F09A7D}"/>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2" name="Chevron 131">
              <a:extLst>
                <a:ext uri="{FF2B5EF4-FFF2-40B4-BE49-F238E27FC236}">
                  <a16:creationId xmlns:a16="http://schemas.microsoft.com/office/drawing/2014/main" id="{C281D74D-FAD1-3E87-BDBE-3A2B3F36E69E}"/>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3" name="Text Placeholder 4">
              <a:extLst>
                <a:ext uri="{FF2B5EF4-FFF2-40B4-BE49-F238E27FC236}">
                  <a16:creationId xmlns:a16="http://schemas.microsoft.com/office/drawing/2014/main" id="{B3AF2AB2-970B-1C15-B0E0-17084DC1C2A0}"/>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134" name="Rectangle 133">
              <a:extLst>
                <a:ext uri="{FF2B5EF4-FFF2-40B4-BE49-F238E27FC236}">
                  <a16:creationId xmlns:a16="http://schemas.microsoft.com/office/drawing/2014/main" id="{2CA04CEB-E956-C989-E73B-2BC3280D0004}"/>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5" name="Straight Connector 134">
              <a:extLst>
                <a:ext uri="{FF2B5EF4-FFF2-40B4-BE49-F238E27FC236}">
                  <a16:creationId xmlns:a16="http://schemas.microsoft.com/office/drawing/2014/main" id="{AF239D81-17DB-7528-A30F-E022D02AF06F}"/>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136" name="Oval 135">
              <a:extLst>
                <a:ext uri="{FF2B5EF4-FFF2-40B4-BE49-F238E27FC236}">
                  <a16:creationId xmlns:a16="http://schemas.microsoft.com/office/drawing/2014/main" id="{BEA4EE25-F378-B435-B619-22F3228A648D}"/>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7" name="Chevron 136">
              <a:extLst>
                <a:ext uri="{FF2B5EF4-FFF2-40B4-BE49-F238E27FC236}">
                  <a16:creationId xmlns:a16="http://schemas.microsoft.com/office/drawing/2014/main" id="{D1779419-8E99-9D08-DEE1-92727F798004}"/>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8" name="Text Placeholder 4">
              <a:extLst>
                <a:ext uri="{FF2B5EF4-FFF2-40B4-BE49-F238E27FC236}">
                  <a16:creationId xmlns:a16="http://schemas.microsoft.com/office/drawing/2014/main" id="{2268BF44-D7ED-8320-DDD0-6F81627D4214}"/>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139" name="Group 138">
              <a:extLst>
                <a:ext uri="{FF2B5EF4-FFF2-40B4-BE49-F238E27FC236}">
                  <a16:creationId xmlns:a16="http://schemas.microsoft.com/office/drawing/2014/main" id="{0E3FCCDE-2325-675E-BF22-C766F7213FE3}"/>
                </a:ext>
              </a:extLst>
            </p:cNvPr>
            <p:cNvGrpSpPr/>
            <p:nvPr/>
          </p:nvGrpSpPr>
          <p:grpSpPr>
            <a:xfrm flipV="1">
              <a:off x="6687178" y="2176027"/>
              <a:ext cx="298538" cy="643309"/>
              <a:chOff x="791926" y="2038206"/>
              <a:chExt cx="394853" cy="850855"/>
            </a:xfrm>
          </p:grpSpPr>
          <p:sp>
            <p:nvSpPr>
              <p:cNvPr id="191" name="Rectangle 190">
                <a:extLst>
                  <a:ext uri="{FF2B5EF4-FFF2-40B4-BE49-F238E27FC236}">
                    <a16:creationId xmlns:a16="http://schemas.microsoft.com/office/drawing/2014/main" id="{6B9D0AA7-3A5F-2F9E-A18C-2E2E4BF6C50E}"/>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92" name="Straight Connector 191">
                <a:extLst>
                  <a:ext uri="{FF2B5EF4-FFF2-40B4-BE49-F238E27FC236}">
                    <a16:creationId xmlns:a16="http://schemas.microsoft.com/office/drawing/2014/main" id="{C1BF7437-31C0-9371-0F85-D416820F4361}"/>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140" name="Group 139">
              <a:extLst>
                <a:ext uri="{FF2B5EF4-FFF2-40B4-BE49-F238E27FC236}">
                  <a16:creationId xmlns:a16="http://schemas.microsoft.com/office/drawing/2014/main" id="{F87AAB82-494A-32D8-F2CF-370B4728499D}"/>
                </a:ext>
              </a:extLst>
            </p:cNvPr>
            <p:cNvGrpSpPr>
              <a:grpSpLocks noChangeAspect="1"/>
            </p:cNvGrpSpPr>
            <p:nvPr/>
          </p:nvGrpSpPr>
          <p:grpSpPr>
            <a:xfrm flipV="1">
              <a:off x="6732658" y="2296749"/>
              <a:ext cx="207578" cy="207406"/>
              <a:chOff x="1447166" y="1649508"/>
              <a:chExt cx="541880" cy="541880"/>
            </a:xfrm>
          </p:grpSpPr>
          <p:sp>
            <p:nvSpPr>
              <p:cNvPr id="189" name="Oval 188">
                <a:extLst>
                  <a:ext uri="{FF2B5EF4-FFF2-40B4-BE49-F238E27FC236}">
                    <a16:creationId xmlns:a16="http://schemas.microsoft.com/office/drawing/2014/main" id="{9BACB9C3-62C2-6E21-BAAB-D4F42F2D1E2E}"/>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90" name="Chevron 189">
                <a:extLst>
                  <a:ext uri="{FF2B5EF4-FFF2-40B4-BE49-F238E27FC236}">
                    <a16:creationId xmlns:a16="http://schemas.microsoft.com/office/drawing/2014/main" id="{04099CC8-347E-ABCD-D6F9-845098E7CF42}"/>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41" name="Text Placeholder 4">
              <a:extLst>
                <a:ext uri="{FF2B5EF4-FFF2-40B4-BE49-F238E27FC236}">
                  <a16:creationId xmlns:a16="http://schemas.microsoft.com/office/drawing/2014/main" id="{2842EC1B-3A34-E0F2-7DDE-C89A9834A638}"/>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142" name="Rectangle 141">
              <a:extLst>
                <a:ext uri="{FF2B5EF4-FFF2-40B4-BE49-F238E27FC236}">
                  <a16:creationId xmlns:a16="http://schemas.microsoft.com/office/drawing/2014/main" id="{B05670F9-E674-317C-63C6-01F4A8B00C36}"/>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3" name="Straight Connector 142">
              <a:extLst>
                <a:ext uri="{FF2B5EF4-FFF2-40B4-BE49-F238E27FC236}">
                  <a16:creationId xmlns:a16="http://schemas.microsoft.com/office/drawing/2014/main" id="{54BD8A14-0E1F-B38A-B0E3-269CBC1B81ED}"/>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144" name="Oval 143">
              <a:extLst>
                <a:ext uri="{FF2B5EF4-FFF2-40B4-BE49-F238E27FC236}">
                  <a16:creationId xmlns:a16="http://schemas.microsoft.com/office/drawing/2014/main" id="{C7533701-FFFB-6B9B-3D91-9F3A0A6B07D6}"/>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5" name="Chevron 144">
              <a:extLst>
                <a:ext uri="{FF2B5EF4-FFF2-40B4-BE49-F238E27FC236}">
                  <a16:creationId xmlns:a16="http://schemas.microsoft.com/office/drawing/2014/main" id="{EB293C0D-05D5-99CC-CB29-28C8321A1394}"/>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6" name="Rectangle 145">
              <a:extLst>
                <a:ext uri="{FF2B5EF4-FFF2-40B4-BE49-F238E27FC236}">
                  <a16:creationId xmlns:a16="http://schemas.microsoft.com/office/drawing/2014/main" id="{851B4CC2-BC48-508A-DC2F-A14CCF4C7C6E}"/>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47" name="Group 146">
              <a:extLst>
                <a:ext uri="{FF2B5EF4-FFF2-40B4-BE49-F238E27FC236}">
                  <a16:creationId xmlns:a16="http://schemas.microsoft.com/office/drawing/2014/main" id="{065AC4AC-C5A7-A7B5-FC5E-F91B3CCFBE47}"/>
                </a:ext>
              </a:extLst>
            </p:cNvPr>
            <p:cNvGrpSpPr/>
            <p:nvPr/>
          </p:nvGrpSpPr>
          <p:grpSpPr>
            <a:xfrm>
              <a:off x="6597018" y="3893131"/>
              <a:ext cx="548096" cy="548640"/>
              <a:chOff x="8325809" y="3863151"/>
              <a:chExt cx="548096" cy="548640"/>
            </a:xfrm>
          </p:grpSpPr>
          <p:sp>
            <p:nvSpPr>
              <p:cNvPr id="187" name="Oval 186">
                <a:extLst>
                  <a:ext uri="{FF2B5EF4-FFF2-40B4-BE49-F238E27FC236}">
                    <a16:creationId xmlns:a16="http://schemas.microsoft.com/office/drawing/2014/main" id="{4400D6C7-AB79-D0E7-24CE-89241F0EBFDD}"/>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8" name="Freeform 24">
                <a:extLst>
                  <a:ext uri="{FF2B5EF4-FFF2-40B4-BE49-F238E27FC236}">
                    <a16:creationId xmlns:a16="http://schemas.microsoft.com/office/drawing/2014/main" id="{D31A1F24-7F44-F9A2-BEB3-E31F30FDE507}"/>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148" name="Group 147">
              <a:extLst>
                <a:ext uri="{FF2B5EF4-FFF2-40B4-BE49-F238E27FC236}">
                  <a16:creationId xmlns:a16="http://schemas.microsoft.com/office/drawing/2014/main" id="{6C3B05FB-DDE7-27B3-ED01-0CAB6807F4C5}"/>
                </a:ext>
              </a:extLst>
            </p:cNvPr>
            <p:cNvGrpSpPr/>
            <p:nvPr/>
          </p:nvGrpSpPr>
          <p:grpSpPr>
            <a:xfrm>
              <a:off x="178655" y="3893131"/>
              <a:ext cx="548096" cy="548640"/>
              <a:chOff x="178655" y="3863151"/>
              <a:chExt cx="548096" cy="548640"/>
            </a:xfrm>
          </p:grpSpPr>
          <p:sp>
            <p:nvSpPr>
              <p:cNvPr id="185" name="Oval 184">
                <a:extLst>
                  <a:ext uri="{FF2B5EF4-FFF2-40B4-BE49-F238E27FC236}">
                    <a16:creationId xmlns:a16="http://schemas.microsoft.com/office/drawing/2014/main" id="{636DFB09-DE46-22DF-6385-A6BFCFF2B8BA}"/>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6" name="Freeform 218">
                <a:extLst>
                  <a:ext uri="{FF2B5EF4-FFF2-40B4-BE49-F238E27FC236}">
                    <a16:creationId xmlns:a16="http://schemas.microsoft.com/office/drawing/2014/main" id="{B62CB6D5-98B9-4949-13FA-314A69D8C2F9}"/>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149" name="TextBox 148">
              <a:extLst>
                <a:ext uri="{FF2B5EF4-FFF2-40B4-BE49-F238E27FC236}">
                  <a16:creationId xmlns:a16="http://schemas.microsoft.com/office/drawing/2014/main" id="{156C4EB4-9658-3591-7728-A4F0F5B18F88}"/>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150" name="TextBox 149">
              <a:extLst>
                <a:ext uri="{FF2B5EF4-FFF2-40B4-BE49-F238E27FC236}">
                  <a16:creationId xmlns:a16="http://schemas.microsoft.com/office/drawing/2014/main" id="{FE207304-868D-EE76-AEC2-C44DCE8B5C62}"/>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151" name="Group 150">
              <a:extLst>
                <a:ext uri="{FF2B5EF4-FFF2-40B4-BE49-F238E27FC236}">
                  <a16:creationId xmlns:a16="http://schemas.microsoft.com/office/drawing/2014/main" id="{D8F60BDA-599A-3AE2-0152-0B25AAF687AF}"/>
                </a:ext>
              </a:extLst>
            </p:cNvPr>
            <p:cNvGrpSpPr>
              <a:grpSpLocks noChangeAspect="1"/>
            </p:cNvGrpSpPr>
            <p:nvPr/>
          </p:nvGrpSpPr>
          <p:grpSpPr>
            <a:xfrm>
              <a:off x="1715328" y="2579818"/>
              <a:ext cx="804672" cy="792329"/>
              <a:chOff x="493227" y="255527"/>
              <a:chExt cx="678569" cy="668160"/>
            </a:xfrm>
          </p:grpSpPr>
          <p:sp>
            <p:nvSpPr>
              <p:cNvPr id="182" name="Oval 181">
                <a:extLst>
                  <a:ext uri="{FF2B5EF4-FFF2-40B4-BE49-F238E27FC236}">
                    <a16:creationId xmlns:a16="http://schemas.microsoft.com/office/drawing/2014/main" id="{54C37E7D-5112-AD06-6C85-5C4E370ABC14}"/>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3" name="Rectangle 182">
                <a:extLst>
                  <a:ext uri="{FF2B5EF4-FFF2-40B4-BE49-F238E27FC236}">
                    <a16:creationId xmlns:a16="http://schemas.microsoft.com/office/drawing/2014/main" id="{2002F842-3FFF-FE64-F65D-A6CC2F92351D}"/>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84" name="Graphic 183">
                <a:extLst>
                  <a:ext uri="{FF2B5EF4-FFF2-40B4-BE49-F238E27FC236}">
                    <a16:creationId xmlns:a16="http://schemas.microsoft.com/office/drawing/2014/main" id="{47D110E0-80E3-5EF2-AE86-AAD28C62950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152" name="Group 151">
              <a:extLst>
                <a:ext uri="{FF2B5EF4-FFF2-40B4-BE49-F238E27FC236}">
                  <a16:creationId xmlns:a16="http://schemas.microsoft.com/office/drawing/2014/main" id="{FDEA6C4F-9F90-378C-E961-C7EDBCCF9054}"/>
                </a:ext>
              </a:extLst>
            </p:cNvPr>
            <p:cNvGrpSpPr>
              <a:grpSpLocks noChangeAspect="1"/>
            </p:cNvGrpSpPr>
            <p:nvPr/>
          </p:nvGrpSpPr>
          <p:grpSpPr>
            <a:xfrm>
              <a:off x="6430148" y="2579818"/>
              <a:ext cx="804672" cy="792050"/>
              <a:chOff x="493227" y="255762"/>
              <a:chExt cx="678569" cy="667925"/>
            </a:xfrm>
          </p:grpSpPr>
          <p:grpSp>
            <p:nvGrpSpPr>
              <p:cNvPr id="178" name="Group 177">
                <a:extLst>
                  <a:ext uri="{FF2B5EF4-FFF2-40B4-BE49-F238E27FC236}">
                    <a16:creationId xmlns:a16="http://schemas.microsoft.com/office/drawing/2014/main" id="{1954E8B5-3836-55F6-6DDB-5FB054E962F3}"/>
                  </a:ext>
                </a:extLst>
              </p:cNvPr>
              <p:cNvGrpSpPr/>
              <p:nvPr userDrawn="1"/>
            </p:nvGrpSpPr>
            <p:grpSpPr>
              <a:xfrm>
                <a:off x="493227" y="255762"/>
                <a:ext cx="678569" cy="667925"/>
                <a:chOff x="532340" y="1415912"/>
                <a:chExt cx="820110" cy="807246"/>
              </a:xfrm>
            </p:grpSpPr>
            <p:sp>
              <p:nvSpPr>
                <p:cNvPr id="180" name="Oval 179">
                  <a:extLst>
                    <a:ext uri="{FF2B5EF4-FFF2-40B4-BE49-F238E27FC236}">
                      <a16:creationId xmlns:a16="http://schemas.microsoft.com/office/drawing/2014/main" id="{BDBE170B-7FD3-BAD8-4863-DDBCF5319457}"/>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1" name="Rectangle 180">
                  <a:extLst>
                    <a:ext uri="{FF2B5EF4-FFF2-40B4-BE49-F238E27FC236}">
                      <a16:creationId xmlns:a16="http://schemas.microsoft.com/office/drawing/2014/main" id="{B58E1171-632C-BB8C-ADAD-ECA23AD4C6C4}"/>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179" name="Graphic 178">
                <a:extLst>
                  <a:ext uri="{FF2B5EF4-FFF2-40B4-BE49-F238E27FC236}">
                    <a16:creationId xmlns:a16="http://schemas.microsoft.com/office/drawing/2014/main" id="{59D34B2D-104E-0FC7-4FD9-7001EBD8764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153" name="Group 152">
              <a:extLst>
                <a:ext uri="{FF2B5EF4-FFF2-40B4-BE49-F238E27FC236}">
                  <a16:creationId xmlns:a16="http://schemas.microsoft.com/office/drawing/2014/main" id="{E9E431B0-5987-61C7-DD0D-3115D7338B4D}"/>
                </a:ext>
              </a:extLst>
            </p:cNvPr>
            <p:cNvGrpSpPr/>
            <p:nvPr/>
          </p:nvGrpSpPr>
          <p:grpSpPr>
            <a:xfrm>
              <a:off x="4072738" y="2579818"/>
              <a:ext cx="804672" cy="792050"/>
              <a:chOff x="4019256" y="5485171"/>
              <a:chExt cx="804672" cy="792050"/>
            </a:xfrm>
          </p:grpSpPr>
          <p:grpSp>
            <p:nvGrpSpPr>
              <p:cNvPr id="174" name="Group 173">
                <a:extLst>
                  <a:ext uri="{FF2B5EF4-FFF2-40B4-BE49-F238E27FC236}">
                    <a16:creationId xmlns:a16="http://schemas.microsoft.com/office/drawing/2014/main" id="{72449788-09E4-64FC-5DE6-AEC7F5D30BF9}"/>
                  </a:ext>
                </a:extLst>
              </p:cNvPr>
              <p:cNvGrpSpPr/>
              <p:nvPr userDrawn="1"/>
            </p:nvGrpSpPr>
            <p:grpSpPr>
              <a:xfrm>
                <a:off x="4019256" y="5485171"/>
                <a:ext cx="804672" cy="792050"/>
                <a:chOff x="532340" y="1415912"/>
                <a:chExt cx="820110" cy="807246"/>
              </a:xfrm>
            </p:grpSpPr>
            <p:sp>
              <p:nvSpPr>
                <p:cNvPr id="176" name="Oval 175">
                  <a:extLst>
                    <a:ext uri="{FF2B5EF4-FFF2-40B4-BE49-F238E27FC236}">
                      <a16:creationId xmlns:a16="http://schemas.microsoft.com/office/drawing/2014/main" id="{93F555E6-B8EC-C6EE-27D6-567D39B21487}"/>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7" name="Rectangle 176">
                  <a:extLst>
                    <a:ext uri="{FF2B5EF4-FFF2-40B4-BE49-F238E27FC236}">
                      <a16:creationId xmlns:a16="http://schemas.microsoft.com/office/drawing/2014/main" id="{89AF5901-3CF1-7D7A-6D33-C388E774D5F3}"/>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75" name="Graphic 174">
                <a:extLst>
                  <a:ext uri="{FF2B5EF4-FFF2-40B4-BE49-F238E27FC236}">
                    <a16:creationId xmlns:a16="http://schemas.microsoft.com/office/drawing/2014/main" id="{B2C42654-2238-CD10-13F1-0E170CDCE521}"/>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154" name="Group 153">
              <a:extLst>
                <a:ext uri="{FF2B5EF4-FFF2-40B4-BE49-F238E27FC236}">
                  <a16:creationId xmlns:a16="http://schemas.microsoft.com/office/drawing/2014/main" id="{677DF8BF-D936-F6C5-B5E5-D24BB8DD7259}"/>
                </a:ext>
              </a:extLst>
            </p:cNvPr>
            <p:cNvGrpSpPr>
              <a:grpSpLocks noChangeAspect="1"/>
            </p:cNvGrpSpPr>
            <p:nvPr userDrawn="1"/>
          </p:nvGrpSpPr>
          <p:grpSpPr>
            <a:xfrm>
              <a:off x="536623" y="1415912"/>
              <a:ext cx="804672" cy="792050"/>
              <a:chOff x="532340" y="1415912"/>
              <a:chExt cx="820110" cy="807246"/>
            </a:xfrm>
          </p:grpSpPr>
          <p:sp>
            <p:nvSpPr>
              <p:cNvPr id="171" name="Oval 170">
                <a:extLst>
                  <a:ext uri="{FF2B5EF4-FFF2-40B4-BE49-F238E27FC236}">
                    <a16:creationId xmlns:a16="http://schemas.microsoft.com/office/drawing/2014/main" id="{52C21EAB-99F6-2F6F-811B-D1DFB3D496AE}"/>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72" name="Graphic 171">
                <a:extLst>
                  <a:ext uri="{FF2B5EF4-FFF2-40B4-BE49-F238E27FC236}">
                    <a16:creationId xmlns:a16="http://schemas.microsoft.com/office/drawing/2014/main" id="{8748E4E3-89F8-C1AB-F3B6-C8E4A70BD068}"/>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73" name="Rectangle 172">
                <a:extLst>
                  <a:ext uri="{FF2B5EF4-FFF2-40B4-BE49-F238E27FC236}">
                    <a16:creationId xmlns:a16="http://schemas.microsoft.com/office/drawing/2014/main" id="{2B2AA29F-E62E-CEFE-3DD2-7E6A33CD0526}"/>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155" name="Group 154">
              <a:extLst>
                <a:ext uri="{FF2B5EF4-FFF2-40B4-BE49-F238E27FC236}">
                  <a16:creationId xmlns:a16="http://schemas.microsoft.com/office/drawing/2014/main" id="{A720A16E-56B0-3A14-19CC-144FFC530268}"/>
                </a:ext>
              </a:extLst>
            </p:cNvPr>
            <p:cNvGrpSpPr>
              <a:grpSpLocks noChangeAspect="1"/>
            </p:cNvGrpSpPr>
            <p:nvPr userDrawn="1"/>
          </p:nvGrpSpPr>
          <p:grpSpPr>
            <a:xfrm>
              <a:off x="7608854" y="1415912"/>
              <a:ext cx="804672" cy="792050"/>
              <a:chOff x="493227" y="255762"/>
              <a:chExt cx="678569" cy="667925"/>
            </a:xfrm>
          </p:grpSpPr>
          <p:grpSp>
            <p:nvGrpSpPr>
              <p:cNvPr id="167" name="Group 166">
                <a:extLst>
                  <a:ext uri="{FF2B5EF4-FFF2-40B4-BE49-F238E27FC236}">
                    <a16:creationId xmlns:a16="http://schemas.microsoft.com/office/drawing/2014/main" id="{A4616C02-9167-8987-5D94-FD44619881EC}"/>
                  </a:ext>
                </a:extLst>
              </p:cNvPr>
              <p:cNvGrpSpPr/>
              <p:nvPr userDrawn="1"/>
            </p:nvGrpSpPr>
            <p:grpSpPr>
              <a:xfrm>
                <a:off x="493227" y="255762"/>
                <a:ext cx="678569" cy="667925"/>
                <a:chOff x="532340" y="1415912"/>
                <a:chExt cx="820110" cy="807246"/>
              </a:xfrm>
            </p:grpSpPr>
            <p:sp>
              <p:nvSpPr>
                <p:cNvPr id="169" name="Oval 168">
                  <a:extLst>
                    <a:ext uri="{FF2B5EF4-FFF2-40B4-BE49-F238E27FC236}">
                      <a16:creationId xmlns:a16="http://schemas.microsoft.com/office/drawing/2014/main" id="{E1BFCAFA-22F0-C3A2-D2DE-2B2847F73EF6}"/>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0" name="Rectangle 169">
                  <a:extLst>
                    <a:ext uri="{FF2B5EF4-FFF2-40B4-BE49-F238E27FC236}">
                      <a16:creationId xmlns:a16="http://schemas.microsoft.com/office/drawing/2014/main" id="{76366CA0-A376-5A1F-7A21-B3D64EDA5549}"/>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168" name="Graphic 167">
                <a:extLst>
                  <a:ext uri="{FF2B5EF4-FFF2-40B4-BE49-F238E27FC236}">
                    <a16:creationId xmlns:a16="http://schemas.microsoft.com/office/drawing/2014/main" id="{13F5332B-A655-8C0E-A1A5-6D811DEFC32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156" name="Group 155">
              <a:extLst>
                <a:ext uri="{FF2B5EF4-FFF2-40B4-BE49-F238E27FC236}">
                  <a16:creationId xmlns:a16="http://schemas.microsoft.com/office/drawing/2014/main" id="{367E6F40-7F18-FB1D-A562-67624CF328E0}"/>
                </a:ext>
              </a:extLst>
            </p:cNvPr>
            <p:cNvGrpSpPr>
              <a:grpSpLocks noChangeAspect="1"/>
            </p:cNvGrpSpPr>
            <p:nvPr userDrawn="1"/>
          </p:nvGrpSpPr>
          <p:grpSpPr>
            <a:xfrm>
              <a:off x="2894033" y="1415912"/>
              <a:ext cx="804672" cy="792329"/>
              <a:chOff x="493227" y="255527"/>
              <a:chExt cx="678569" cy="668160"/>
            </a:xfrm>
          </p:grpSpPr>
          <p:grpSp>
            <p:nvGrpSpPr>
              <p:cNvPr id="163" name="Group 162">
                <a:extLst>
                  <a:ext uri="{FF2B5EF4-FFF2-40B4-BE49-F238E27FC236}">
                    <a16:creationId xmlns:a16="http://schemas.microsoft.com/office/drawing/2014/main" id="{7B06D5CD-EF4F-77E3-C0A7-4E3367DA46E3}"/>
                  </a:ext>
                </a:extLst>
              </p:cNvPr>
              <p:cNvGrpSpPr/>
              <p:nvPr userDrawn="1"/>
            </p:nvGrpSpPr>
            <p:grpSpPr>
              <a:xfrm>
                <a:off x="493227" y="255762"/>
                <a:ext cx="678569" cy="667925"/>
                <a:chOff x="532340" y="1415912"/>
                <a:chExt cx="820110" cy="807246"/>
              </a:xfrm>
            </p:grpSpPr>
            <p:sp>
              <p:nvSpPr>
                <p:cNvPr id="165" name="Oval 164">
                  <a:extLst>
                    <a:ext uri="{FF2B5EF4-FFF2-40B4-BE49-F238E27FC236}">
                      <a16:creationId xmlns:a16="http://schemas.microsoft.com/office/drawing/2014/main" id="{F7E0A645-0640-819F-EC2D-A5E49C6A6C5D}"/>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6" name="Rectangle 165">
                  <a:extLst>
                    <a:ext uri="{FF2B5EF4-FFF2-40B4-BE49-F238E27FC236}">
                      <a16:creationId xmlns:a16="http://schemas.microsoft.com/office/drawing/2014/main" id="{65D25A13-AA08-7110-FBF7-BA0C3A8E5423}"/>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64" name="Graphic 163">
                <a:extLst>
                  <a:ext uri="{FF2B5EF4-FFF2-40B4-BE49-F238E27FC236}">
                    <a16:creationId xmlns:a16="http://schemas.microsoft.com/office/drawing/2014/main" id="{9F6DCC23-7605-C5A1-8DB9-40EEAA2F8243}"/>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157" name="Group 156">
              <a:extLst>
                <a:ext uri="{FF2B5EF4-FFF2-40B4-BE49-F238E27FC236}">
                  <a16:creationId xmlns:a16="http://schemas.microsoft.com/office/drawing/2014/main" id="{8C3A7D60-9574-00A3-1FB4-2069F9026FC4}"/>
                </a:ext>
              </a:extLst>
            </p:cNvPr>
            <p:cNvGrpSpPr>
              <a:grpSpLocks noChangeAspect="1"/>
            </p:cNvGrpSpPr>
            <p:nvPr userDrawn="1"/>
          </p:nvGrpSpPr>
          <p:grpSpPr>
            <a:xfrm>
              <a:off x="5251443" y="1415912"/>
              <a:ext cx="804672" cy="799859"/>
              <a:chOff x="493227" y="249177"/>
              <a:chExt cx="678569" cy="674510"/>
            </a:xfrm>
          </p:grpSpPr>
          <p:grpSp>
            <p:nvGrpSpPr>
              <p:cNvPr id="159" name="Group 158">
                <a:extLst>
                  <a:ext uri="{FF2B5EF4-FFF2-40B4-BE49-F238E27FC236}">
                    <a16:creationId xmlns:a16="http://schemas.microsoft.com/office/drawing/2014/main" id="{FB894D0D-7A9F-653F-71EB-D4EE7F2A1579}"/>
                  </a:ext>
                </a:extLst>
              </p:cNvPr>
              <p:cNvGrpSpPr/>
              <p:nvPr userDrawn="1"/>
            </p:nvGrpSpPr>
            <p:grpSpPr>
              <a:xfrm>
                <a:off x="493227" y="255762"/>
                <a:ext cx="678569" cy="667925"/>
                <a:chOff x="532340" y="1415912"/>
                <a:chExt cx="820110" cy="807246"/>
              </a:xfrm>
            </p:grpSpPr>
            <p:sp>
              <p:nvSpPr>
                <p:cNvPr id="161" name="Oval 160">
                  <a:extLst>
                    <a:ext uri="{FF2B5EF4-FFF2-40B4-BE49-F238E27FC236}">
                      <a16:creationId xmlns:a16="http://schemas.microsoft.com/office/drawing/2014/main" id="{0F19858D-3D11-FD43-44B3-C20C75A235CE}"/>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2" name="Rectangle 161">
                  <a:extLst>
                    <a:ext uri="{FF2B5EF4-FFF2-40B4-BE49-F238E27FC236}">
                      <a16:creationId xmlns:a16="http://schemas.microsoft.com/office/drawing/2014/main" id="{F5B673D8-45EA-5F38-E85F-B7AB423A80ED}"/>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60" name="Graphic 159">
                <a:extLst>
                  <a:ext uri="{FF2B5EF4-FFF2-40B4-BE49-F238E27FC236}">
                    <a16:creationId xmlns:a16="http://schemas.microsoft.com/office/drawing/2014/main" id="{AB6FC597-6572-B8DE-909F-FD93BE91BE08}"/>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158" name="Rectangle 157">
              <a:extLst>
                <a:ext uri="{FF2B5EF4-FFF2-40B4-BE49-F238E27FC236}">
                  <a16:creationId xmlns:a16="http://schemas.microsoft.com/office/drawing/2014/main" id="{AA0B8D5F-4666-0E5F-B603-E68120D11595}"/>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ounded Rectangle 7">
            <a:extLst>
              <a:ext uri="{FF2B5EF4-FFF2-40B4-BE49-F238E27FC236}">
                <a16:creationId xmlns:a16="http://schemas.microsoft.com/office/drawing/2014/main" id="{34D952B5-B454-F141-BE13-E9C10FE63B8E}"/>
              </a:ext>
            </a:extLst>
          </p:cNvPr>
          <p:cNvSpPr/>
          <p:nvPr userDrawn="1"/>
        </p:nvSpPr>
        <p:spPr>
          <a:xfrm>
            <a:off x="365445" y="189215"/>
            <a:ext cx="8413110" cy="11867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B99837FD-EA02-D94E-AA04-BDD4C9FE4C40}"/>
              </a:ext>
            </a:extLst>
          </p:cNvPr>
          <p:cNvSpPr/>
          <p:nvPr userDrawn="1"/>
        </p:nvSpPr>
        <p:spPr>
          <a:xfrm>
            <a:off x="365445" y="994552"/>
            <a:ext cx="8412795" cy="3898178"/>
          </a:xfrm>
          <a:custGeom>
            <a:avLst/>
            <a:gdLst>
              <a:gd name="connsiteX0" fmla="*/ 0 w 8412795"/>
              <a:gd name="connsiteY0" fmla="*/ 0 h 3904546"/>
              <a:gd name="connsiteX1" fmla="*/ 115496 w 8412795"/>
              <a:gd name="connsiteY1" fmla="*/ 0 h 3904546"/>
              <a:gd name="connsiteX2" fmla="*/ 8296984 w 8412795"/>
              <a:gd name="connsiteY2" fmla="*/ 0 h 3904546"/>
              <a:gd name="connsiteX3" fmla="*/ 8412795 w 8412795"/>
              <a:gd name="connsiteY3" fmla="*/ 0 h 3904546"/>
              <a:gd name="connsiteX4" fmla="*/ 8412795 w 8412795"/>
              <a:gd name="connsiteY4" fmla="*/ 450558 h 3904546"/>
              <a:gd name="connsiteX5" fmla="*/ 8412480 w 8412795"/>
              <a:gd name="connsiteY5" fmla="*/ 450558 h 3904546"/>
              <a:gd name="connsiteX6" fmla="*/ 8412480 w 8412795"/>
              <a:gd name="connsiteY6" fmla="*/ 3789050 h 3904546"/>
              <a:gd name="connsiteX7" fmla="*/ 8296984 w 8412795"/>
              <a:gd name="connsiteY7" fmla="*/ 3904546 h 3904546"/>
              <a:gd name="connsiteX8" fmla="*/ 115496 w 8412795"/>
              <a:gd name="connsiteY8" fmla="*/ 3904546 h 3904546"/>
              <a:gd name="connsiteX9" fmla="*/ 0 w 8412795"/>
              <a:gd name="connsiteY9" fmla="*/ 3789050 h 3904546"/>
              <a:gd name="connsiteX10" fmla="*/ 0 w 8412795"/>
              <a:gd name="connsiteY10" fmla="*/ 450558 h 3904546"/>
              <a:gd name="connsiteX11" fmla="*/ 0 w 8412795"/>
              <a:gd name="connsiteY11" fmla="*/ 115496 h 39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2795" h="3904546">
                <a:moveTo>
                  <a:pt x="0" y="0"/>
                </a:moveTo>
                <a:lnTo>
                  <a:pt x="115496" y="0"/>
                </a:lnTo>
                <a:lnTo>
                  <a:pt x="8296984" y="0"/>
                </a:lnTo>
                <a:lnTo>
                  <a:pt x="8412795" y="0"/>
                </a:lnTo>
                <a:lnTo>
                  <a:pt x="8412795" y="450558"/>
                </a:lnTo>
                <a:lnTo>
                  <a:pt x="8412480" y="450558"/>
                </a:lnTo>
                <a:lnTo>
                  <a:pt x="8412480" y="3789050"/>
                </a:lnTo>
                <a:cubicBezTo>
                  <a:pt x="8412480" y="3852837"/>
                  <a:pt x="8360771" y="3904546"/>
                  <a:pt x="8296984" y="3904546"/>
                </a:cubicBezTo>
                <a:lnTo>
                  <a:pt x="115496" y="3904546"/>
                </a:lnTo>
                <a:cubicBezTo>
                  <a:pt x="51709" y="3904546"/>
                  <a:pt x="0" y="3852837"/>
                  <a:pt x="0" y="3789050"/>
                </a:cubicBezTo>
                <a:lnTo>
                  <a:pt x="0" y="450558"/>
                </a:lnTo>
                <a:lnTo>
                  <a:pt x="0" y="115496"/>
                </a:lnTo>
                <a:close/>
              </a:path>
            </a:pathLst>
          </a:custGeom>
          <a:gradFill>
            <a:gsLst>
              <a:gs pos="50000">
                <a:schemeClr val="bg1"/>
              </a:gs>
              <a:gs pos="100000">
                <a:schemeClr val="bg1">
                  <a:lumMod val="95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77C99052-E16A-8381-1647-D8218BCDA68F}"/>
              </a:ext>
            </a:extLst>
          </p:cNvPr>
          <p:cNvGrpSpPr/>
          <p:nvPr userDrawn="1"/>
        </p:nvGrpSpPr>
        <p:grpSpPr>
          <a:xfrm>
            <a:off x="367575" y="993866"/>
            <a:ext cx="8402351" cy="638013"/>
            <a:chOff x="375889" y="993866"/>
            <a:chExt cx="8263432" cy="638013"/>
          </a:xfrm>
        </p:grpSpPr>
        <p:sp>
          <p:nvSpPr>
            <p:cNvPr id="10" name="Freeform 23">
              <a:extLst>
                <a:ext uri="{FF2B5EF4-FFF2-40B4-BE49-F238E27FC236}">
                  <a16:creationId xmlns:a16="http://schemas.microsoft.com/office/drawing/2014/main" id="{1E668783-7C29-C898-102F-E3354DC832EA}"/>
                </a:ext>
              </a:extLst>
            </p:cNvPr>
            <p:cNvSpPr/>
            <p:nvPr/>
          </p:nvSpPr>
          <p:spPr>
            <a:xfrm>
              <a:off x="5328774"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defTabSz="914217"/>
              <a:endParaRPr lang="en-US" sz="1400" dirty="0">
                <a:solidFill>
                  <a:schemeClr val="bg1"/>
                </a:solidFill>
              </a:endParaRPr>
            </a:p>
          </p:txBody>
        </p:sp>
        <p:sp>
          <p:nvSpPr>
            <p:cNvPr id="12" name="Freeform 24">
              <a:extLst>
                <a:ext uri="{FF2B5EF4-FFF2-40B4-BE49-F238E27FC236}">
                  <a16:creationId xmlns:a16="http://schemas.microsoft.com/office/drawing/2014/main" id="{71CEAAFA-E218-D419-813C-CD6EA260114B}"/>
                </a:ext>
              </a:extLst>
            </p:cNvPr>
            <p:cNvSpPr/>
            <p:nvPr/>
          </p:nvSpPr>
          <p:spPr>
            <a:xfrm>
              <a:off x="698738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b="1" dirty="0">
                <a:solidFill>
                  <a:schemeClr val="bg1"/>
                </a:solidFill>
              </a:endParaRPr>
            </a:p>
          </p:txBody>
        </p:sp>
        <p:sp>
          <p:nvSpPr>
            <p:cNvPr id="18" name="Freeform 31">
              <a:extLst>
                <a:ext uri="{FF2B5EF4-FFF2-40B4-BE49-F238E27FC236}">
                  <a16:creationId xmlns:a16="http://schemas.microsoft.com/office/drawing/2014/main" id="{9EBA402F-6632-A856-E900-905C51551B79}"/>
                </a:ext>
              </a:extLst>
            </p:cNvPr>
            <p:cNvSpPr/>
            <p:nvPr/>
          </p:nvSpPr>
          <p:spPr>
            <a:xfrm>
              <a:off x="201674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9" name="Freeform 34">
              <a:extLst>
                <a:ext uri="{FF2B5EF4-FFF2-40B4-BE49-F238E27FC236}">
                  <a16:creationId xmlns:a16="http://schemas.microsoft.com/office/drawing/2014/main" id="{84580A86-FBEA-2DCC-7E73-2C48D481C385}"/>
                </a:ext>
              </a:extLst>
            </p:cNvPr>
            <p:cNvSpPr/>
            <p:nvPr/>
          </p:nvSpPr>
          <p:spPr>
            <a:xfrm>
              <a:off x="3667170"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defTabSz="914217"/>
              <a:endParaRPr lang="en-US" sz="1400" dirty="0">
                <a:solidFill>
                  <a:schemeClr val="bg1"/>
                </a:solidFill>
              </a:endParaRPr>
            </a:p>
          </p:txBody>
        </p:sp>
        <p:sp>
          <p:nvSpPr>
            <p:cNvPr id="24" name="Freeform 27">
              <a:extLst>
                <a:ext uri="{FF2B5EF4-FFF2-40B4-BE49-F238E27FC236}">
                  <a16:creationId xmlns:a16="http://schemas.microsoft.com/office/drawing/2014/main" id="{0E929FA2-6FD6-C14B-329E-99364F9325E7}"/>
                </a:ext>
              </a:extLst>
            </p:cNvPr>
            <p:cNvSpPr/>
            <p:nvPr/>
          </p:nvSpPr>
          <p:spPr>
            <a:xfrm>
              <a:off x="375889"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dirty="0">
                <a:solidFill>
                  <a:schemeClr val="bg1"/>
                </a:solidFill>
              </a:endParaRPr>
            </a:p>
          </p:txBody>
        </p:sp>
      </p:grpSp>
      <p:sp>
        <p:nvSpPr>
          <p:cNvPr id="28" name="Rounded Rectangle 27">
            <a:extLst>
              <a:ext uri="{FF2B5EF4-FFF2-40B4-BE49-F238E27FC236}">
                <a16:creationId xmlns:a16="http://schemas.microsoft.com/office/drawing/2014/main" id="{35A61869-ADD5-B982-9A5E-86665A51DD5A}"/>
              </a:ext>
            </a:extLst>
          </p:cNvPr>
          <p:cNvSpPr/>
          <p:nvPr userDrawn="1"/>
        </p:nvSpPr>
        <p:spPr>
          <a:xfrm>
            <a:off x="7652414" y="420767"/>
            <a:ext cx="989509"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HOME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0" name="Content Placeholder 2">
            <a:extLst>
              <a:ext uri="{FF2B5EF4-FFF2-40B4-BE49-F238E27FC236}">
                <a16:creationId xmlns:a16="http://schemas.microsoft.com/office/drawing/2014/main" id="{04607D35-23E3-8A0B-2AF8-67C73AFDE31F}"/>
              </a:ext>
            </a:extLst>
          </p:cNvPr>
          <p:cNvSpPr>
            <a:spLocks noGrp="1"/>
          </p:cNvSpPr>
          <p:nvPr>
            <p:ph idx="13" hasCustomPrompt="1"/>
          </p:nvPr>
        </p:nvSpPr>
        <p:spPr>
          <a:xfrm>
            <a:off x="614723" y="1851852"/>
            <a:ext cx="7870057" cy="2843973"/>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a:t>
            </a:r>
            <a:r>
              <a:rPr lang="en-US" noProof="0" err="1"/>
              <a:t>pts</a:t>
            </a:r>
            <a:endParaRPr lang="en-US" noProof="0"/>
          </a:p>
        </p:txBody>
      </p:sp>
      <p:grpSp>
        <p:nvGrpSpPr>
          <p:cNvPr id="32" name="Group 31">
            <a:extLst>
              <a:ext uri="{FF2B5EF4-FFF2-40B4-BE49-F238E27FC236}">
                <a16:creationId xmlns:a16="http://schemas.microsoft.com/office/drawing/2014/main" id="{68A3D5E3-08C2-687E-F5C1-B71EFC99BBC1}"/>
              </a:ext>
            </a:extLst>
          </p:cNvPr>
          <p:cNvGrpSpPr/>
          <p:nvPr userDrawn="1"/>
        </p:nvGrpSpPr>
        <p:grpSpPr>
          <a:xfrm>
            <a:off x="7749220" y="503807"/>
            <a:ext cx="200269" cy="200269"/>
            <a:chOff x="4192437" y="4163683"/>
            <a:chExt cx="258792" cy="258792"/>
          </a:xfrm>
          <a:effectLst>
            <a:outerShdw blurRad="50800" dist="38100" dir="2700000" algn="tl" rotWithShape="0">
              <a:prstClr val="black">
                <a:alpha val="30956"/>
              </a:prstClr>
            </a:outerShdw>
          </a:effectLst>
        </p:grpSpPr>
        <p:sp>
          <p:nvSpPr>
            <p:cNvPr id="33" name="Oval 32">
              <a:extLst>
                <a:ext uri="{FF2B5EF4-FFF2-40B4-BE49-F238E27FC236}">
                  <a16:creationId xmlns:a16="http://schemas.microsoft.com/office/drawing/2014/main" id="{A8C841CA-145B-EFB8-578F-826C7FF6C987}"/>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4" name="Group 113">
              <a:extLst>
                <a:ext uri="{FF2B5EF4-FFF2-40B4-BE49-F238E27FC236}">
                  <a16:creationId xmlns:a16="http://schemas.microsoft.com/office/drawing/2014/main" id="{145BFDC2-373C-340A-7608-49F8C2312441}"/>
                </a:ext>
              </a:extLst>
            </p:cNvPr>
            <p:cNvGrpSpPr/>
            <p:nvPr/>
          </p:nvGrpSpPr>
          <p:grpSpPr>
            <a:xfrm>
              <a:off x="4247730" y="4218976"/>
              <a:ext cx="148207" cy="148207"/>
              <a:chOff x="3545686" y="2398143"/>
              <a:chExt cx="333555" cy="333555"/>
            </a:xfrm>
          </p:grpSpPr>
          <p:cxnSp>
            <p:nvCxnSpPr>
              <p:cNvPr id="115" name="Straight Connector 114">
                <a:extLst>
                  <a:ext uri="{FF2B5EF4-FFF2-40B4-BE49-F238E27FC236}">
                    <a16:creationId xmlns:a16="http://schemas.microsoft.com/office/drawing/2014/main" id="{332FCF95-7B6C-A876-5FAB-DB02B7268330}"/>
                  </a:ext>
                </a:extLst>
              </p:cNvPr>
              <p:cNvCxnSpPr>
                <a:cxnSpLocks/>
              </p:cNvCxnSpPr>
              <p:nvPr/>
            </p:nvCxnSpPr>
            <p:spPr>
              <a:xfrm>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B1501F16-8A53-5346-8F51-6258F647E5D1}"/>
                  </a:ext>
                </a:extLst>
              </p:cNvPr>
              <p:cNvCxnSpPr>
                <a:cxnSpLocks/>
              </p:cNvCxnSpPr>
              <p:nvPr/>
            </p:nvCxnSpPr>
            <p:spPr>
              <a:xfrm rot="5400000">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2" name="Title 1">
            <a:extLst>
              <a:ext uri="{FF2B5EF4-FFF2-40B4-BE49-F238E27FC236}">
                <a16:creationId xmlns:a16="http://schemas.microsoft.com/office/drawing/2014/main" id="{0DC6B232-40CC-960E-FECF-34921FEF9C99}"/>
              </a:ext>
            </a:extLst>
          </p:cNvPr>
          <p:cNvSpPr>
            <a:spLocks noGrp="1"/>
          </p:cNvSpPr>
          <p:nvPr>
            <p:ph type="title" hasCustomPrompt="1"/>
          </p:nvPr>
        </p:nvSpPr>
        <p:spPr>
          <a:xfrm>
            <a:off x="1237476" y="404228"/>
            <a:ext cx="6269825" cy="387798"/>
          </a:xfrm>
        </p:spPr>
        <p:txBody>
          <a:bodyPr/>
          <a:lstStyle>
            <a:lvl1pPr>
              <a:defRPr>
                <a:solidFill>
                  <a:schemeClr val="bg1"/>
                </a:solidFill>
              </a:defRPr>
            </a:lvl1pPr>
          </a:lstStyle>
          <a:p>
            <a:r>
              <a:rPr lang="en-US" noProof="0"/>
              <a:t>Text slide – 1 column, 28 pts</a:t>
            </a:r>
            <a:endParaRPr lang="en-US"/>
          </a:p>
        </p:txBody>
      </p:sp>
      <p:grpSp>
        <p:nvGrpSpPr>
          <p:cNvPr id="116" name="Group 115">
            <a:extLst>
              <a:ext uri="{FF2B5EF4-FFF2-40B4-BE49-F238E27FC236}">
                <a16:creationId xmlns:a16="http://schemas.microsoft.com/office/drawing/2014/main" id="{3E19C4DC-0F76-643C-C283-B39A38183748}"/>
              </a:ext>
            </a:extLst>
          </p:cNvPr>
          <p:cNvGrpSpPr/>
          <p:nvPr userDrawn="1"/>
        </p:nvGrpSpPr>
        <p:grpSpPr>
          <a:xfrm>
            <a:off x="493227" y="255527"/>
            <a:ext cx="678569" cy="668160"/>
            <a:chOff x="493227" y="255527"/>
            <a:chExt cx="678569" cy="668160"/>
          </a:xfrm>
        </p:grpSpPr>
        <p:sp>
          <p:nvSpPr>
            <p:cNvPr id="117" name="Oval 116">
              <a:extLst>
                <a:ext uri="{FF2B5EF4-FFF2-40B4-BE49-F238E27FC236}">
                  <a16:creationId xmlns:a16="http://schemas.microsoft.com/office/drawing/2014/main" id="{0D4334BF-CF00-5A98-9F38-C89BA74EFCC7}"/>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18" name="Rectangle 117">
              <a:extLst>
                <a:ext uri="{FF2B5EF4-FFF2-40B4-BE49-F238E27FC236}">
                  <a16:creationId xmlns:a16="http://schemas.microsoft.com/office/drawing/2014/main" id="{A702C694-4CDD-FBEE-9392-05CA54CE3A5C}"/>
                </a:ext>
              </a:extLst>
            </p:cNvPr>
            <p:cNvSpPr/>
            <p:nvPr/>
          </p:nvSpPr>
          <p:spPr>
            <a:xfrm>
              <a:off x="493227" y="554257"/>
              <a:ext cx="678569" cy="223972"/>
            </a:xfrm>
            <a:prstGeom prst="rect">
              <a:avLst/>
            </a:prstGeom>
            <a:effectLst/>
          </p:spPr>
          <p:txBody>
            <a:bodyPr wrap="square" lIns="0" tIns="0" rIns="0" anchor="ctr">
              <a:spAutoFit/>
            </a:bodyPr>
            <a:lstStyle/>
            <a:p>
              <a:pPr algn="ctr" eaLnBrk="0" hangingPunct="0">
                <a:lnSpc>
                  <a:spcPts val="1600"/>
                </a:lnSpc>
                <a:buSzPct val="90000"/>
              </a:pPr>
              <a:r>
                <a:rPr lang="en-US" sz="90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19" name="Graphic 118">
              <a:extLst>
                <a:ext uri="{FF2B5EF4-FFF2-40B4-BE49-F238E27FC236}">
                  <a16:creationId xmlns:a16="http://schemas.microsoft.com/office/drawing/2014/main" id="{A12B1CC1-3DB5-BCC4-8DF3-B260E05D3EF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sp>
        <p:nvSpPr>
          <p:cNvPr id="23" name="Footer Placeholder 4">
            <a:extLst>
              <a:ext uri="{FF2B5EF4-FFF2-40B4-BE49-F238E27FC236}">
                <a16:creationId xmlns:a16="http://schemas.microsoft.com/office/drawing/2014/main" id="{A2B58AD0-3ECC-A168-B0DD-1CDAFE6606C0}"/>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548146668"/>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ge 3.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53B0F4-63CA-8110-FF40-D0557301A4B9}"/>
              </a:ext>
            </a:extLst>
          </p:cNvPr>
          <p:cNvGrpSpPr/>
          <p:nvPr userDrawn="1"/>
        </p:nvGrpSpPr>
        <p:grpSpPr>
          <a:xfrm>
            <a:off x="0" y="0"/>
            <a:ext cx="9144000" cy="5143500"/>
            <a:chOff x="0" y="0"/>
            <a:chExt cx="9144000" cy="5143500"/>
          </a:xfrm>
        </p:grpSpPr>
        <p:sp>
          <p:nvSpPr>
            <p:cNvPr id="5" name="Rounded Rectangle 4">
              <a:extLst>
                <a:ext uri="{FF2B5EF4-FFF2-40B4-BE49-F238E27FC236}">
                  <a16:creationId xmlns:a16="http://schemas.microsoft.com/office/drawing/2014/main" id="{D4536D69-7B5A-C007-63B6-1CFFC3CAEBEF}"/>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6" name="Straight Connector 5">
              <a:extLst>
                <a:ext uri="{FF2B5EF4-FFF2-40B4-BE49-F238E27FC236}">
                  <a16:creationId xmlns:a16="http://schemas.microsoft.com/office/drawing/2014/main" id="{DA370CDA-0EF2-C1BB-341F-DD2D0BA5317E}"/>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7" name="Text Placeholder 4">
              <a:extLst>
                <a:ext uri="{FF2B5EF4-FFF2-40B4-BE49-F238E27FC236}">
                  <a16:creationId xmlns:a16="http://schemas.microsoft.com/office/drawing/2014/main" id="{D4D4234F-DDB3-9420-A20D-BA95CACB235B}"/>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13" name="Rectangle 12">
              <a:extLst>
                <a:ext uri="{FF2B5EF4-FFF2-40B4-BE49-F238E27FC236}">
                  <a16:creationId xmlns:a16="http://schemas.microsoft.com/office/drawing/2014/main" id="{87A9261B-A2D5-1877-AC6C-B3348F24320F}"/>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 name="Straight Connector 13">
              <a:extLst>
                <a:ext uri="{FF2B5EF4-FFF2-40B4-BE49-F238E27FC236}">
                  <a16:creationId xmlns:a16="http://schemas.microsoft.com/office/drawing/2014/main" id="{81EBCB54-D86A-2E5F-986A-F3539E501974}"/>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15" name="Oval 14">
              <a:extLst>
                <a:ext uri="{FF2B5EF4-FFF2-40B4-BE49-F238E27FC236}">
                  <a16:creationId xmlns:a16="http://schemas.microsoft.com/office/drawing/2014/main" id="{2B1093FA-1CDD-93C9-40FD-9A7766B6F39F}"/>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6" name="Chevron 15">
              <a:extLst>
                <a:ext uri="{FF2B5EF4-FFF2-40B4-BE49-F238E27FC236}">
                  <a16:creationId xmlns:a16="http://schemas.microsoft.com/office/drawing/2014/main" id="{6AA0CD94-41EF-575D-9A94-4DEC5C904748}"/>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7" name="Text Placeholder 4">
              <a:extLst>
                <a:ext uri="{FF2B5EF4-FFF2-40B4-BE49-F238E27FC236}">
                  <a16:creationId xmlns:a16="http://schemas.microsoft.com/office/drawing/2014/main" id="{84E76AD3-D5AB-0597-AC5B-239D97707172}"/>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26" name="Rectangle 25">
              <a:extLst>
                <a:ext uri="{FF2B5EF4-FFF2-40B4-BE49-F238E27FC236}">
                  <a16:creationId xmlns:a16="http://schemas.microsoft.com/office/drawing/2014/main" id="{82FAEE0A-6F2B-0829-8318-B71EE5E7C6D0}"/>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6" name="Straight Connector 115">
              <a:extLst>
                <a:ext uri="{FF2B5EF4-FFF2-40B4-BE49-F238E27FC236}">
                  <a16:creationId xmlns:a16="http://schemas.microsoft.com/office/drawing/2014/main" id="{14F28CAB-9FD3-4641-64F9-98E6B86BC0A0}"/>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117" name="Oval 116">
              <a:extLst>
                <a:ext uri="{FF2B5EF4-FFF2-40B4-BE49-F238E27FC236}">
                  <a16:creationId xmlns:a16="http://schemas.microsoft.com/office/drawing/2014/main" id="{0EC17301-BCA8-FE83-7875-B3CC60641D57}"/>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8" name="Chevron 117">
              <a:extLst>
                <a:ext uri="{FF2B5EF4-FFF2-40B4-BE49-F238E27FC236}">
                  <a16:creationId xmlns:a16="http://schemas.microsoft.com/office/drawing/2014/main" id="{6CAEB457-79FA-0BC8-98C1-D4CF96AA60AB}"/>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9" name="Text Placeholder 4">
              <a:extLst>
                <a:ext uri="{FF2B5EF4-FFF2-40B4-BE49-F238E27FC236}">
                  <a16:creationId xmlns:a16="http://schemas.microsoft.com/office/drawing/2014/main" id="{ECD47BC7-B607-0477-6135-3A9DC145C22A}"/>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120" name="Rectangle 119">
              <a:extLst>
                <a:ext uri="{FF2B5EF4-FFF2-40B4-BE49-F238E27FC236}">
                  <a16:creationId xmlns:a16="http://schemas.microsoft.com/office/drawing/2014/main" id="{6CEAB59B-74FF-F92C-527C-9EA56B6D49B0}"/>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1" name="Straight Connector 120">
              <a:extLst>
                <a:ext uri="{FF2B5EF4-FFF2-40B4-BE49-F238E27FC236}">
                  <a16:creationId xmlns:a16="http://schemas.microsoft.com/office/drawing/2014/main" id="{33AE33D9-611C-C283-8143-15BAD33A4298}"/>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122" name="Oval 121">
              <a:extLst>
                <a:ext uri="{FF2B5EF4-FFF2-40B4-BE49-F238E27FC236}">
                  <a16:creationId xmlns:a16="http://schemas.microsoft.com/office/drawing/2014/main" id="{4F420863-34B7-8244-4488-B67C7B0F2FA3}"/>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3" name="Chevron 122">
              <a:extLst>
                <a:ext uri="{FF2B5EF4-FFF2-40B4-BE49-F238E27FC236}">
                  <a16:creationId xmlns:a16="http://schemas.microsoft.com/office/drawing/2014/main" id="{CEBC844D-C199-8332-BE13-3B36484C4866}"/>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4" name="Text Placeholder 4">
              <a:extLst>
                <a:ext uri="{FF2B5EF4-FFF2-40B4-BE49-F238E27FC236}">
                  <a16:creationId xmlns:a16="http://schemas.microsoft.com/office/drawing/2014/main" id="{E8CD5E18-C5E7-BF27-3FE2-F8C629C18156}"/>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125" name="Rectangle 124">
              <a:extLst>
                <a:ext uri="{FF2B5EF4-FFF2-40B4-BE49-F238E27FC236}">
                  <a16:creationId xmlns:a16="http://schemas.microsoft.com/office/drawing/2014/main" id="{E5BF94D8-3502-AD82-2B69-1589947C8F57}"/>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6" name="Straight Connector 125">
              <a:extLst>
                <a:ext uri="{FF2B5EF4-FFF2-40B4-BE49-F238E27FC236}">
                  <a16:creationId xmlns:a16="http://schemas.microsoft.com/office/drawing/2014/main" id="{25DD7857-8CB9-A635-7A21-C9051B199C34}"/>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127" name="Oval 126">
              <a:extLst>
                <a:ext uri="{FF2B5EF4-FFF2-40B4-BE49-F238E27FC236}">
                  <a16:creationId xmlns:a16="http://schemas.microsoft.com/office/drawing/2014/main" id="{77C1EC6E-A921-AE6E-9BF0-6CA00E952E7D}"/>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8" name="Chevron 127">
              <a:extLst>
                <a:ext uri="{FF2B5EF4-FFF2-40B4-BE49-F238E27FC236}">
                  <a16:creationId xmlns:a16="http://schemas.microsoft.com/office/drawing/2014/main" id="{F092547A-C71A-7F34-C174-D70EDD2258FE}"/>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9" name="Text Placeholder 4">
              <a:extLst>
                <a:ext uri="{FF2B5EF4-FFF2-40B4-BE49-F238E27FC236}">
                  <a16:creationId xmlns:a16="http://schemas.microsoft.com/office/drawing/2014/main" id="{A02B4F44-FBF3-4EEC-CE5F-71EC19220DFE}"/>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130" name="Rectangle 129">
              <a:extLst>
                <a:ext uri="{FF2B5EF4-FFF2-40B4-BE49-F238E27FC236}">
                  <a16:creationId xmlns:a16="http://schemas.microsoft.com/office/drawing/2014/main" id="{092A9CDC-FF44-AA72-4192-51324B4017A6}"/>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1" name="Straight Connector 130">
              <a:extLst>
                <a:ext uri="{FF2B5EF4-FFF2-40B4-BE49-F238E27FC236}">
                  <a16:creationId xmlns:a16="http://schemas.microsoft.com/office/drawing/2014/main" id="{2979C395-640E-6AF6-4232-48E15F8CDD89}"/>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132" name="Oval 131">
              <a:extLst>
                <a:ext uri="{FF2B5EF4-FFF2-40B4-BE49-F238E27FC236}">
                  <a16:creationId xmlns:a16="http://schemas.microsoft.com/office/drawing/2014/main" id="{E8B2590D-25D3-7C8E-ABFA-E981F2D33042}"/>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4" name="Chevron 133">
              <a:extLst>
                <a:ext uri="{FF2B5EF4-FFF2-40B4-BE49-F238E27FC236}">
                  <a16:creationId xmlns:a16="http://schemas.microsoft.com/office/drawing/2014/main" id="{B2080CF9-3C1F-E0DE-B5C0-4D146C1E8AA7}"/>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5" name="Text Placeholder 4">
              <a:extLst>
                <a:ext uri="{FF2B5EF4-FFF2-40B4-BE49-F238E27FC236}">
                  <a16:creationId xmlns:a16="http://schemas.microsoft.com/office/drawing/2014/main" id="{D5AD0289-21AB-4A89-693E-0B94F48BDEF2}"/>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136" name="Group 135">
              <a:extLst>
                <a:ext uri="{FF2B5EF4-FFF2-40B4-BE49-F238E27FC236}">
                  <a16:creationId xmlns:a16="http://schemas.microsoft.com/office/drawing/2014/main" id="{E4F4E247-920D-4133-AAE3-BC2E05B6FF40}"/>
                </a:ext>
              </a:extLst>
            </p:cNvPr>
            <p:cNvGrpSpPr/>
            <p:nvPr/>
          </p:nvGrpSpPr>
          <p:grpSpPr>
            <a:xfrm flipV="1">
              <a:off x="6687178" y="2176027"/>
              <a:ext cx="298538" cy="643309"/>
              <a:chOff x="791926" y="2038206"/>
              <a:chExt cx="394853" cy="850855"/>
            </a:xfrm>
          </p:grpSpPr>
          <p:sp>
            <p:nvSpPr>
              <p:cNvPr id="193" name="Rectangle 192">
                <a:extLst>
                  <a:ext uri="{FF2B5EF4-FFF2-40B4-BE49-F238E27FC236}">
                    <a16:creationId xmlns:a16="http://schemas.microsoft.com/office/drawing/2014/main" id="{970D2594-CEBC-3660-4E5C-BE07F37F62D3}"/>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94" name="Straight Connector 193">
                <a:extLst>
                  <a:ext uri="{FF2B5EF4-FFF2-40B4-BE49-F238E27FC236}">
                    <a16:creationId xmlns:a16="http://schemas.microsoft.com/office/drawing/2014/main" id="{F2760040-1086-E352-3B3C-BA72FE919C69}"/>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137" name="Group 136">
              <a:extLst>
                <a:ext uri="{FF2B5EF4-FFF2-40B4-BE49-F238E27FC236}">
                  <a16:creationId xmlns:a16="http://schemas.microsoft.com/office/drawing/2014/main" id="{59EF5DC0-E203-BA19-E48F-0927B2265A4D}"/>
                </a:ext>
              </a:extLst>
            </p:cNvPr>
            <p:cNvGrpSpPr>
              <a:grpSpLocks noChangeAspect="1"/>
            </p:cNvGrpSpPr>
            <p:nvPr/>
          </p:nvGrpSpPr>
          <p:grpSpPr>
            <a:xfrm flipV="1">
              <a:off x="6732658" y="2296749"/>
              <a:ext cx="207578" cy="207406"/>
              <a:chOff x="1447166" y="1649508"/>
              <a:chExt cx="541880" cy="541880"/>
            </a:xfrm>
          </p:grpSpPr>
          <p:sp>
            <p:nvSpPr>
              <p:cNvPr id="191" name="Oval 190">
                <a:extLst>
                  <a:ext uri="{FF2B5EF4-FFF2-40B4-BE49-F238E27FC236}">
                    <a16:creationId xmlns:a16="http://schemas.microsoft.com/office/drawing/2014/main" id="{451E2BBD-891B-F983-71E3-9E7C0CD1306B}"/>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92" name="Chevron 191">
                <a:extLst>
                  <a:ext uri="{FF2B5EF4-FFF2-40B4-BE49-F238E27FC236}">
                    <a16:creationId xmlns:a16="http://schemas.microsoft.com/office/drawing/2014/main" id="{31582378-4A1B-9E1A-775B-73F1E9063677}"/>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38" name="Text Placeholder 4">
              <a:extLst>
                <a:ext uri="{FF2B5EF4-FFF2-40B4-BE49-F238E27FC236}">
                  <a16:creationId xmlns:a16="http://schemas.microsoft.com/office/drawing/2014/main" id="{DC423849-F0E5-286F-3E01-1E753B778A4D}"/>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139" name="Rectangle 138">
              <a:extLst>
                <a:ext uri="{FF2B5EF4-FFF2-40B4-BE49-F238E27FC236}">
                  <a16:creationId xmlns:a16="http://schemas.microsoft.com/office/drawing/2014/main" id="{88D94F31-7DC0-1FC2-B871-FDF177F39DAC}"/>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0" name="Straight Connector 139">
              <a:extLst>
                <a:ext uri="{FF2B5EF4-FFF2-40B4-BE49-F238E27FC236}">
                  <a16:creationId xmlns:a16="http://schemas.microsoft.com/office/drawing/2014/main" id="{DF7E5EC7-C024-C9C6-9EFC-0DE6F47E11BB}"/>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141" name="Oval 140">
              <a:extLst>
                <a:ext uri="{FF2B5EF4-FFF2-40B4-BE49-F238E27FC236}">
                  <a16:creationId xmlns:a16="http://schemas.microsoft.com/office/drawing/2014/main" id="{E0F32581-715E-AF06-30BC-FA1F12B2B9F6}"/>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4" name="Chevron 143">
              <a:extLst>
                <a:ext uri="{FF2B5EF4-FFF2-40B4-BE49-F238E27FC236}">
                  <a16:creationId xmlns:a16="http://schemas.microsoft.com/office/drawing/2014/main" id="{E68B2790-0408-CC2F-F99B-339618403F84}"/>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8" name="Rectangle 147">
              <a:extLst>
                <a:ext uri="{FF2B5EF4-FFF2-40B4-BE49-F238E27FC236}">
                  <a16:creationId xmlns:a16="http://schemas.microsoft.com/office/drawing/2014/main" id="{661025F3-14D3-5B21-2FD9-47386DAAC565}"/>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49" name="Group 148">
              <a:extLst>
                <a:ext uri="{FF2B5EF4-FFF2-40B4-BE49-F238E27FC236}">
                  <a16:creationId xmlns:a16="http://schemas.microsoft.com/office/drawing/2014/main" id="{B724AD0E-6584-8258-C8DB-B6FE8CD34E31}"/>
                </a:ext>
              </a:extLst>
            </p:cNvPr>
            <p:cNvGrpSpPr/>
            <p:nvPr/>
          </p:nvGrpSpPr>
          <p:grpSpPr>
            <a:xfrm>
              <a:off x="6597018" y="3893131"/>
              <a:ext cx="548096" cy="548640"/>
              <a:chOff x="8325809" y="3863151"/>
              <a:chExt cx="548096" cy="548640"/>
            </a:xfrm>
          </p:grpSpPr>
          <p:sp>
            <p:nvSpPr>
              <p:cNvPr id="189" name="Oval 188">
                <a:extLst>
                  <a:ext uri="{FF2B5EF4-FFF2-40B4-BE49-F238E27FC236}">
                    <a16:creationId xmlns:a16="http://schemas.microsoft.com/office/drawing/2014/main" id="{BB6A7B02-8896-548C-F8C5-EAFC9CB7668D}"/>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90" name="Freeform 24">
                <a:extLst>
                  <a:ext uri="{FF2B5EF4-FFF2-40B4-BE49-F238E27FC236}">
                    <a16:creationId xmlns:a16="http://schemas.microsoft.com/office/drawing/2014/main" id="{E7CFFE0A-38A7-4F3C-8D5C-E89518686DA9}"/>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150" name="Group 149">
              <a:extLst>
                <a:ext uri="{FF2B5EF4-FFF2-40B4-BE49-F238E27FC236}">
                  <a16:creationId xmlns:a16="http://schemas.microsoft.com/office/drawing/2014/main" id="{01F4B70D-5D6E-A8C3-CDB2-E150678F557A}"/>
                </a:ext>
              </a:extLst>
            </p:cNvPr>
            <p:cNvGrpSpPr/>
            <p:nvPr/>
          </p:nvGrpSpPr>
          <p:grpSpPr>
            <a:xfrm>
              <a:off x="178655" y="3893131"/>
              <a:ext cx="548096" cy="548640"/>
              <a:chOff x="178655" y="3863151"/>
              <a:chExt cx="548096" cy="548640"/>
            </a:xfrm>
          </p:grpSpPr>
          <p:sp>
            <p:nvSpPr>
              <p:cNvPr id="187" name="Oval 186">
                <a:extLst>
                  <a:ext uri="{FF2B5EF4-FFF2-40B4-BE49-F238E27FC236}">
                    <a16:creationId xmlns:a16="http://schemas.microsoft.com/office/drawing/2014/main" id="{0C71E0FC-05FF-CA45-A104-8DE50FFE6929}"/>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8" name="Freeform 218">
                <a:extLst>
                  <a:ext uri="{FF2B5EF4-FFF2-40B4-BE49-F238E27FC236}">
                    <a16:creationId xmlns:a16="http://schemas.microsoft.com/office/drawing/2014/main" id="{43A87A6A-6ED5-79E1-5F8B-085240B491E7}"/>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151" name="TextBox 150">
              <a:extLst>
                <a:ext uri="{FF2B5EF4-FFF2-40B4-BE49-F238E27FC236}">
                  <a16:creationId xmlns:a16="http://schemas.microsoft.com/office/drawing/2014/main" id="{57E7E8DB-621C-8544-6848-F5FBB818C64F}"/>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152" name="TextBox 151">
              <a:extLst>
                <a:ext uri="{FF2B5EF4-FFF2-40B4-BE49-F238E27FC236}">
                  <a16:creationId xmlns:a16="http://schemas.microsoft.com/office/drawing/2014/main" id="{3246F244-BCE3-6DB9-EF9C-85E02761AF13}"/>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153" name="Group 152">
              <a:extLst>
                <a:ext uri="{FF2B5EF4-FFF2-40B4-BE49-F238E27FC236}">
                  <a16:creationId xmlns:a16="http://schemas.microsoft.com/office/drawing/2014/main" id="{397A435F-B22C-CD62-104E-18EA5C5F372B}"/>
                </a:ext>
              </a:extLst>
            </p:cNvPr>
            <p:cNvGrpSpPr>
              <a:grpSpLocks noChangeAspect="1"/>
            </p:cNvGrpSpPr>
            <p:nvPr/>
          </p:nvGrpSpPr>
          <p:grpSpPr>
            <a:xfrm>
              <a:off x="1715328" y="2579818"/>
              <a:ext cx="804672" cy="792329"/>
              <a:chOff x="493227" y="255527"/>
              <a:chExt cx="678569" cy="668160"/>
            </a:xfrm>
          </p:grpSpPr>
          <p:sp>
            <p:nvSpPr>
              <p:cNvPr id="184" name="Oval 183">
                <a:extLst>
                  <a:ext uri="{FF2B5EF4-FFF2-40B4-BE49-F238E27FC236}">
                    <a16:creationId xmlns:a16="http://schemas.microsoft.com/office/drawing/2014/main" id="{F5510F18-DD0C-FEEF-E41A-EC357EA7E376}"/>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5" name="Rectangle 184">
                <a:extLst>
                  <a:ext uri="{FF2B5EF4-FFF2-40B4-BE49-F238E27FC236}">
                    <a16:creationId xmlns:a16="http://schemas.microsoft.com/office/drawing/2014/main" id="{6C3C4FE1-2F96-A83E-9818-6C0D8AF77BC1}"/>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86" name="Graphic 185">
                <a:extLst>
                  <a:ext uri="{FF2B5EF4-FFF2-40B4-BE49-F238E27FC236}">
                    <a16:creationId xmlns:a16="http://schemas.microsoft.com/office/drawing/2014/main" id="{87E297A4-4D07-686E-F06D-093F544B763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154" name="Group 153">
              <a:extLst>
                <a:ext uri="{FF2B5EF4-FFF2-40B4-BE49-F238E27FC236}">
                  <a16:creationId xmlns:a16="http://schemas.microsoft.com/office/drawing/2014/main" id="{7C3FDA25-3F92-F731-5A74-C8FB1756F5C0}"/>
                </a:ext>
              </a:extLst>
            </p:cNvPr>
            <p:cNvGrpSpPr>
              <a:grpSpLocks noChangeAspect="1"/>
            </p:cNvGrpSpPr>
            <p:nvPr/>
          </p:nvGrpSpPr>
          <p:grpSpPr>
            <a:xfrm>
              <a:off x="6430148" y="2579818"/>
              <a:ext cx="804672" cy="792050"/>
              <a:chOff x="493227" y="255762"/>
              <a:chExt cx="678569" cy="667925"/>
            </a:xfrm>
          </p:grpSpPr>
          <p:grpSp>
            <p:nvGrpSpPr>
              <p:cNvPr id="180" name="Group 179">
                <a:extLst>
                  <a:ext uri="{FF2B5EF4-FFF2-40B4-BE49-F238E27FC236}">
                    <a16:creationId xmlns:a16="http://schemas.microsoft.com/office/drawing/2014/main" id="{7ECDFB72-D6AE-F1CD-8792-B58104072FBE}"/>
                  </a:ext>
                </a:extLst>
              </p:cNvPr>
              <p:cNvGrpSpPr/>
              <p:nvPr userDrawn="1"/>
            </p:nvGrpSpPr>
            <p:grpSpPr>
              <a:xfrm>
                <a:off x="493227" y="255762"/>
                <a:ext cx="678569" cy="667925"/>
                <a:chOff x="532340" y="1415912"/>
                <a:chExt cx="820110" cy="807246"/>
              </a:xfrm>
            </p:grpSpPr>
            <p:sp>
              <p:nvSpPr>
                <p:cNvPr id="182" name="Oval 181">
                  <a:extLst>
                    <a:ext uri="{FF2B5EF4-FFF2-40B4-BE49-F238E27FC236}">
                      <a16:creationId xmlns:a16="http://schemas.microsoft.com/office/drawing/2014/main" id="{AE49458A-1813-5D76-13DB-27153C868466}"/>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3" name="Rectangle 182">
                  <a:extLst>
                    <a:ext uri="{FF2B5EF4-FFF2-40B4-BE49-F238E27FC236}">
                      <a16:creationId xmlns:a16="http://schemas.microsoft.com/office/drawing/2014/main" id="{D2DD72D2-7B21-69C7-DB33-61808EF4615C}"/>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181" name="Graphic 180">
                <a:extLst>
                  <a:ext uri="{FF2B5EF4-FFF2-40B4-BE49-F238E27FC236}">
                    <a16:creationId xmlns:a16="http://schemas.microsoft.com/office/drawing/2014/main" id="{D39B0A3B-325E-A865-17DF-9DC3F24D2A4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155" name="Group 154">
              <a:extLst>
                <a:ext uri="{FF2B5EF4-FFF2-40B4-BE49-F238E27FC236}">
                  <a16:creationId xmlns:a16="http://schemas.microsoft.com/office/drawing/2014/main" id="{A72F8A31-BD5C-D161-30AD-516E4A82BE57}"/>
                </a:ext>
              </a:extLst>
            </p:cNvPr>
            <p:cNvGrpSpPr/>
            <p:nvPr/>
          </p:nvGrpSpPr>
          <p:grpSpPr>
            <a:xfrm>
              <a:off x="4072738" y="2579818"/>
              <a:ext cx="804672" cy="792050"/>
              <a:chOff x="4019256" y="5485171"/>
              <a:chExt cx="804672" cy="792050"/>
            </a:xfrm>
          </p:grpSpPr>
          <p:grpSp>
            <p:nvGrpSpPr>
              <p:cNvPr id="176" name="Group 175">
                <a:extLst>
                  <a:ext uri="{FF2B5EF4-FFF2-40B4-BE49-F238E27FC236}">
                    <a16:creationId xmlns:a16="http://schemas.microsoft.com/office/drawing/2014/main" id="{D4CB7960-0CCD-85B5-5B87-D37195D04586}"/>
                  </a:ext>
                </a:extLst>
              </p:cNvPr>
              <p:cNvGrpSpPr/>
              <p:nvPr userDrawn="1"/>
            </p:nvGrpSpPr>
            <p:grpSpPr>
              <a:xfrm>
                <a:off x="4019256" y="5485171"/>
                <a:ext cx="804672" cy="792050"/>
                <a:chOff x="532340" y="1415912"/>
                <a:chExt cx="820110" cy="807246"/>
              </a:xfrm>
            </p:grpSpPr>
            <p:sp>
              <p:nvSpPr>
                <p:cNvPr id="178" name="Oval 177">
                  <a:extLst>
                    <a:ext uri="{FF2B5EF4-FFF2-40B4-BE49-F238E27FC236}">
                      <a16:creationId xmlns:a16="http://schemas.microsoft.com/office/drawing/2014/main" id="{79B9499E-E06A-C255-CD43-95E2CC3CE825}"/>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9" name="Rectangle 178">
                  <a:extLst>
                    <a:ext uri="{FF2B5EF4-FFF2-40B4-BE49-F238E27FC236}">
                      <a16:creationId xmlns:a16="http://schemas.microsoft.com/office/drawing/2014/main" id="{6777483B-3C46-7EE0-306A-F12CD60ECA6B}"/>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77" name="Graphic 176">
                <a:extLst>
                  <a:ext uri="{FF2B5EF4-FFF2-40B4-BE49-F238E27FC236}">
                    <a16:creationId xmlns:a16="http://schemas.microsoft.com/office/drawing/2014/main" id="{5BE935DB-32C2-C8C6-9DD7-A0855B4D4618}"/>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156" name="Group 155">
              <a:extLst>
                <a:ext uri="{FF2B5EF4-FFF2-40B4-BE49-F238E27FC236}">
                  <a16:creationId xmlns:a16="http://schemas.microsoft.com/office/drawing/2014/main" id="{9D34B740-FDFC-100F-7F24-C15EEE13D5FC}"/>
                </a:ext>
              </a:extLst>
            </p:cNvPr>
            <p:cNvGrpSpPr>
              <a:grpSpLocks noChangeAspect="1"/>
            </p:cNvGrpSpPr>
            <p:nvPr userDrawn="1"/>
          </p:nvGrpSpPr>
          <p:grpSpPr>
            <a:xfrm>
              <a:off x="536623" y="1415912"/>
              <a:ext cx="804672" cy="792050"/>
              <a:chOff x="532340" y="1415912"/>
              <a:chExt cx="820110" cy="807246"/>
            </a:xfrm>
          </p:grpSpPr>
          <p:sp>
            <p:nvSpPr>
              <p:cNvPr id="173" name="Oval 172">
                <a:extLst>
                  <a:ext uri="{FF2B5EF4-FFF2-40B4-BE49-F238E27FC236}">
                    <a16:creationId xmlns:a16="http://schemas.microsoft.com/office/drawing/2014/main" id="{3D4487F3-3975-9079-E585-DD27924D211C}"/>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74" name="Graphic 173">
                <a:extLst>
                  <a:ext uri="{FF2B5EF4-FFF2-40B4-BE49-F238E27FC236}">
                    <a16:creationId xmlns:a16="http://schemas.microsoft.com/office/drawing/2014/main" id="{17E0F69B-579D-0EC7-A4E9-199A164253E6}"/>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75" name="Rectangle 174">
                <a:extLst>
                  <a:ext uri="{FF2B5EF4-FFF2-40B4-BE49-F238E27FC236}">
                    <a16:creationId xmlns:a16="http://schemas.microsoft.com/office/drawing/2014/main" id="{EBA940DF-93C9-BD6A-325C-C6ABD29347B8}"/>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157" name="Group 156">
              <a:extLst>
                <a:ext uri="{FF2B5EF4-FFF2-40B4-BE49-F238E27FC236}">
                  <a16:creationId xmlns:a16="http://schemas.microsoft.com/office/drawing/2014/main" id="{F34DBBFB-7059-FE6E-111F-61B46406E456}"/>
                </a:ext>
              </a:extLst>
            </p:cNvPr>
            <p:cNvGrpSpPr>
              <a:grpSpLocks noChangeAspect="1"/>
            </p:cNvGrpSpPr>
            <p:nvPr userDrawn="1"/>
          </p:nvGrpSpPr>
          <p:grpSpPr>
            <a:xfrm>
              <a:off x="7608854" y="1415912"/>
              <a:ext cx="804672" cy="792050"/>
              <a:chOff x="493227" y="255762"/>
              <a:chExt cx="678569" cy="667925"/>
            </a:xfrm>
          </p:grpSpPr>
          <p:grpSp>
            <p:nvGrpSpPr>
              <p:cNvPr id="169" name="Group 168">
                <a:extLst>
                  <a:ext uri="{FF2B5EF4-FFF2-40B4-BE49-F238E27FC236}">
                    <a16:creationId xmlns:a16="http://schemas.microsoft.com/office/drawing/2014/main" id="{E5832F4A-CA3C-7D6F-9620-6A6AC6735077}"/>
                  </a:ext>
                </a:extLst>
              </p:cNvPr>
              <p:cNvGrpSpPr/>
              <p:nvPr userDrawn="1"/>
            </p:nvGrpSpPr>
            <p:grpSpPr>
              <a:xfrm>
                <a:off x="493227" y="255762"/>
                <a:ext cx="678569" cy="667925"/>
                <a:chOff x="532340" y="1415912"/>
                <a:chExt cx="820110" cy="807246"/>
              </a:xfrm>
            </p:grpSpPr>
            <p:sp>
              <p:nvSpPr>
                <p:cNvPr id="171" name="Oval 170">
                  <a:extLst>
                    <a:ext uri="{FF2B5EF4-FFF2-40B4-BE49-F238E27FC236}">
                      <a16:creationId xmlns:a16="http://schemas.microsoft.com/office/drawing/2014/main" id="{346E1E35-2D0B-1CDE-AC94-50106AF97EBF}"/>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2" name="Rectangle 171">
                  <a:extLst>
                    <a:ext uri="{FF2B5EF4-FFF2-40B4-BE49-F238E27FC236}">
                      <a16:creationId xmlns:a16="http://schemas.microsoft.com/office/drawing/2014/main" id="{CC8814AF-5561-EB93-2E04-B1F30C0DFDCC}"/>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170" name="Graphic 169">
                <a:extLst>
                  <a:ext uri="{FF2B5EF4-FFF2-40B4-BE49-F238E27FC236}">
                    <a16:creationId xmlns:a16="http://schemas.microsoft.com/office/drawing/2014/main" id="{1CBAC8B7-7C52-4743-8A21-F958C826A51E}"/>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158" name="Group 157">
              <a:extLst>
                <a:ext uri="{FF2B5EF4-FFF2-40B4-BE49-F238E27FC236}">
                  <a16:creationId xmlns:a16="http://schemas.microsoft.com/office/drawing/2014/main" id="{F4496A06-65BF-3D7A-6F00-A6426691DA9C}"/>
                </a:ext>
              </a:extLst>
            </p:cNvPr>
            <p:cNvGrpSpPr>
              <a:grpSpLocks noChangeAspect="1"/>
            </p:cNvGrpSpPr>
            <p:nvPr userDrawn="1"/>
          </p:nvGrpSpPr>
          <p:grpSpPr>
            <a:xfrm>
              <a:off x="2894033" y="1415912"/>
              <a:ext cx="804672" cy="792329"/>
              <a:chOff x="493227" y="255527"/>
              <a:chExt cx="678569" cy="668160"/>
            </a:xfrm>
          </p:grpSpPr>
          <p:grpSp>
            <p:nvGrpSpPr>
              <p:cNvPr id="165" name="Group 164">
                <a:extLst>
                  <a:ext uri="{FF2B5EF4-FFF2-40B4-BE49-F238E27FC236}">
                    <a16:creationId xmlns:a16="http://schemas.microsoft.com/office/drawing/2014/main" id="{F75BFDCB-0672-28D3-3BFB-C5454B231A53}"/>
                  </a:ext>
                </a:extLst>
              </p:cNvPr>
              <p:cNvGrpSpPr/>
              <p:nvPr userDrawn="1"/>
            </p:nvGrpSpPr>
            <p:grpSpPr>
              <a:xfrm>
                <a:off x="493227" y="255762"/>
                <a:ext cx="678569" cy="667925"/>
                <a:chOff x="532340" y="1415912"/>
                <a:chExt cx="820110" cy="807246"/>
              </a:xfrm>
            </p:grpSpPr>
            <p:sp>
              <p:nvSpPr>
                <p:cNvPr id="167" name="Oval 166">
                  <a:extLst>
                    <a:ext uri="{FF2B5EF4-FFF2-40B4-BE49-F238E27FC236}">
                      <a16:creationId xmlns:a16="http://schemas.microsoft.com/office/drawing/2014/main" id="{59B82DFE-E815-5434-EB69-21B297E050AA}"/>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8" name="Rectangle 167">
                  <a:extLst>
                    <a:ext uri="{FF2B5EF4-FFF2-40B4-BE49-F238E27FC236}">
                      <a16:creationId xmlns:a16="http://schemas.microsoft.com/office/drawing/2014/main" id="{98358CEC-8D9A-9DA9-C564-DF8967CFC340}"/>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66" name="Graphic 165">
                <a:extLst>
                  <a:ext uri="{FF2B5EF4-FFF2-40B4-BE49-F238E27FC236}">
                    <a16:creationId xmlns:a16="http://schemas.microsoft.com/office/drawing/2014/main" id="{9542E24B-4A7F-C275-12B2-7A255D7BB942}"/>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159" name="Group 158">
              <a:extLst>
                <a:ext uri="{FF2B5EF4-FFF2-40B4-BE49-F238E27FC236}">
                  <a16:creationId xmlns:a16="http://schemas.microsoft.com/office/drawing/2014/main" id="{57217699-CA7A-DBE5-567B-6CECF9971A27}"/>
                </a:ext>
              </a:extLst>
            </p:cNvPr>
            <p:cNvGrpSpPr>
              <a:grpSpLocks noChangeAspect="1"/>
            </p:cNvGrpSpPr>
            <p:nvPr userDrawn="1"/>
          </p:nvGrpSpPr>
          <p:grpSpPr>
            <a:xfrm>
              <a:off x="5251443" y="1415912"/>
              <a:ext cx="804672" cy="799859"/>
              <a:chOff x="493227" y="249177"/>
              <a:chExt cx="678569" cy="674510"/>
            </a:xfrm>
          </p:grpSpPr>
          <p:grpSp>
            <p:nvGrpSpPr>
              <p:cNvPr id="161" name="Group 160">
                <a:extLst>
                  <a:ext uri="{FF2B5EF4-FFF2-40B4-BE49-F238E27FC236}">
                    <a16:creationId xmlns:a16="http://schemas.microsoft.com/office/drawing/2014/main" id="{733E2D45-A5A5-C7EA-9E61-08DD07096B00}"/>
                  </a:ext>
                </a:extLst>
              </p:cNvPr>
              <p:cNvGrpSpPr/>
              <p:nvPr userDrawn="1"/>
            </p:nvGrpSpPr>
            <p:grpSpPr>
              <a:xfrm>
                <a:off x="493227" y="255762"/>
                <a:ext cx="678569" cy="667925"/>
                <a:chOff x="532340" y="1415912"/>
                <a:chExt cx="820110" cy="807246"/>
              </a:xfrm>
            </p:grpSpPr>
            <p:sp>
              <p:nvSpPr>
                <p:cNvPr id="163" name="Oval 162">
                  <a:extLst>
                    <a:ext uri="{FF2B5EF4-FFF2-40B4-BE49-F238E27FC236}">
                      <a16:creationId xmlns:a16="http://schemas.microsoft.com/office/drawing/2014/main" id="{A7327203-0783-3C18-4270-CEA45DB33A6D}"/>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4" name="Rectangle 163">
                  <a:extLst>
                    <a:ext uri="{FF2B5EF4-FFF2-40B4-BE49-F238E27FC236}">
                      <a16:creationId xmlns:a16="http://schemas.microsoft.com/office/drawing/2014/main" id="{F81C04C8-6528-8EA7-044A-B29EF5BEB2A1}"/>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62" name="Graphic 161">
                <a:extLst>
                  <a:ext uri="{FF2B5EF4-FFF2-40B4-BE49-F238E27FC236}">
                    <a16:creationId xmlns:a16="http://schemas.microsoft.com/office/drawing/2014/main" id="{D30BA09C-676D-BD50-E433-130B41E9184E}"/>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160" name="Rectangle 159">
              <a:extLst>
                <a:ext uri="{FF2B5EF4-FFF2-40B4-BE49-F238E27FC236}">
                  <a16:creationId xmlns:a16="http://schemas.microsoft.com/office/drawing/2014/main" id="{2D0D47B5-CD52-E3F3-3E6C-37C5BDC8E137}"/>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ounded Rectangle 7">
            <a:extLst>
              <a:ext uri="{FF2B5EF4-FFF2-40B4-BE49-F238E27FC236}">
                <a16:creationId xmlns:a16="http://schemas.microsoft.com/office/drawing/2014/main" id="{34D952B5-B454-F141-BE13-E9C10FE63B8E}"/>
              </a:ext>
            </a:extLst>
          </p:cNvPr>
          <p:cNvSpPr/>
          <p:nvPr userDrawn="1"/>
        </p:nvSpPr>
        <p:spPr>
          <a:xfrm>
            <a:off x="365445" y="189215"/>
            <a:ext cx="8413110" cy="11867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a:extLst>
              <a:ext uri="{FF2B5EF4-FFF2-40B4-BE49-F238E27FC236}">
                <a16:creationId xmlns:a16="http://schemas.microsoft.com/office/drawing/2014/main" id="{B99837FD-EA02-D94E-AA04-BDD4C9FE4C40}"/>
              </a:ext>
            </a:extLst>
          </p:cNvPr>
          <p:cNvSpPr/>
          <p:nvPr userDrawn="1"/>
        </p:nvSpPr>
        <p:spPr>
          <a:xfrm>
            <a:off x="365445" y="994552"/>
            <a:ext cx="8412795" cy="3898178"/>
          </a:xfrm>
          <a:custGeom>
            <a:avLst/>
            <a:gdLst>
              <a:gd name="connsiteX0" fmla="*/ 0 w 8412795"/>
              <a:gd name="connsiteY0" fmla="*/ 0 h 3904546"/>
              <a:gd name="connsiteX1" fmla="*/ 115496 w 8412795"/>
              <a:gd name="connsiteY1" fmla="*/ 0 h 3904546"/>
              <a:gd name="connsiteX2" fmla="*/ 8296984 w 8412795"/>
              <a:gd name="connsiteY2" fmla="*/ 0 h 3904546"/>
              <a:gd name="connsiteX3" fmla="*/ 8412795 w 8412795"/>
              <a:gd name="connsiteY3" fmla="*/ 0 h 3904546"/>
              <a:gd name="connsiteX4" fmla="*/ 8412795 w 8412795"/>
              <a:gd name="connsiteY4" fmla="*/ 450558 h 3904546"/>
              <a:gd name="connsiteX5" fmla="*/ 8412480 w 8412795"/>
              <a:gd name="connsiteY5" fmla="*/ 450558 h 3904546"/>
              <a:gd name="connsiteX6" fmla="*/ 8412480 w 8412795"/>
              <a:gd name="connsiteY6" fmla="*/ 3789050 h 3904546"/>
              <a:gd name="connsiteX7" fmla="*/ 8296984 w 8412795"/>
              <a:gd name="connsiteY7" fmla="*/ 3904546 h 3904546"/>
              <a:gd name="connsiteX8" fmla="*/ 115496 w 8412795"/>
              <a:gd name="connsiteY8" fmla="*/ 3904546 h 3904546"/>
              <a:gd name="connsiteX9" fmla="*/ 0 w 8412795"/>
              <a:gd name="connsiteY9" fmla="*/ 3789050 h 3904546"/>
              <a:gd name="connsiteX10" fmla="*/ 0 w 8412795"/>
              <a:gd name="connsiteY10" fmla="*/ 450558 h 3904546"/>
              <a:gd name="connsiteX11" fmla="*/ 0 w 8412795"/>
              <a:gd name="connsiteY11" fmla="*/ 115496 h 39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2795" h="3904546">
                <a:moveTo>
                  <a:pt x="0" y="0"/>
                </a:moveTo>
                <a:lnTo>
                  <a:pt x="115496" y="0"/>
                </a:lnTo>
                <a:lnTo>
                  <a:pt x="8296984" y="0"/>
                </a:lnTo>
                <a:lnTo>
                  <a:pt x="8412795" y="0"/>
                </a:lnTo>
                <a:lnTo>
                  <a:pt x="8412795" y="450558"/>
                </a:lnTo>
                <a:lnTo>
                  <a:pt x="8412480" y="450558"/>
                </a:lnTo>
                <a:lnTo>
                  <a:pt x="8412480" y="3789050"/>
                </a:lnTo>
                <a:cubicBezTo>
                  <a:pt x="8412480" y="3852837"/>
                  <a:pt x="8360771" y="3904546"/>
                  <a:pt x="8296984" y="3904546"/>
                </a:cubicBezTo>
                <a:lnTo>
                  <a:pt x="115496" y="3904546"/>
                </a:lnTo>
                <a:cubicBezTo>
                  <a:pt x="51709" y="3904546"/>
                  <a:pt x="0" y="3852837"/>
                  <a:pt x="0" y="3789050"/>
                </a:cubicBezTo>
                <a:lnTo>
                  <a:pt x="0" y="450558"/>
                </a:lnTo>
                <a:lnTo>
                  <a:pt x="0" y="115496"/>
                </a:lnTo>
                <a:close/>
              </a:path>
            </a:pathLst>
          </a:custGeom>
          <a:gradFill>
            <a:gsLst>
              <a:gs pos="50000">
                <a:schemeClr val="bg1"/>
              </a:gs>
              <a:gs pos="100000">
                <a:schemeClr val="bg1">
                  <a:lumMod val="95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03ED905-5505-E533-F622-F5C8432E7823}"/>
              </a:ext>
            </a:extLst>
          </p:cNvPr>
          <p:cNvGrpSpPr/>
          <p:nvPr userDrawn="1"/>
        </p:nvGrpSpPr>
        <p:grpSpPr>
          <a:xfrm>
            <a:off x="367575" y="993866"/>
            <a:ext cx="8402351" cy="638013"/>
            <a:chOff x="375889" y="993866"/>
            <a:chExt cx="8263432" cy="638013"/>
          </a:xfrm>
        </p:grpSpPr>
        <p:sp>
          <p:nvSpPr>
            <p:cNvPr id="10" name="Freeform 23">
              <a:extLst>
                <a:ext uri="{FF2B5EF4-FFF2-40B4-BE49-F238E27FC236}">
                  <a16:creationId xmlns:a16="http://schemas.microsoft.com/office/drawing/2014/main" id="{7998634E-86B9-16D8-60E9-CD4A6E0999CD}"/>
                </a:ext>
              </a:extLst>
            </p:cNvPr>
            <p:cNvSpPr/>
            <p:nvPr/>
          </p:nvSpPr>
          <p:spPr>
            <a:xfrm>
              <a:off x="5328774"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dirty="0">
                <a:solidFill>
                  <a:schemeClr val="bg1"/>
                </a:solidFill>
              </a:endParaRPr>
            </a:p>
          </p:txBody>
        </p:sp>
        <p:sp>
          <p:nvSpPr>
            <p:cNvPr id="12" name="Freeform 24">
              <a:extLst>
                <a:ext uri="{FF2B5EF4-FFF2-40B4-BE49-F238E27FC236}">
                  <a16:creationId xmlns:a16="http://schemas.microsoft.com/office/drawing/2014/main" id="{AECA4195-41A2-AF31-0D66-BE05063D50C3}"/>
                </a:ext>
              </a:extLst>
            </p:cNvPr>
            <p:cNvSpPr/>
            <p:nvPr/>
          </p:nvSpPr>
          <p:spPr>
            <a:xfrm>
              <a:off x="698738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8" name="Freeform 31">
              <a:extLst>
                <a:ext uri="{FF2B5EF4-FFF2-40B4-BE49-F238E27FC236}">
                  <a16:creationId xmlns:a16="http://schemas.microsoft.com/office/drawing/2014/main" id="{D133820B-9946-5400-8527-B45A79B11383}"/>
                </a:ext>
              </a:extLst>
            </p:cNvPr>
            <p:cNvSpPr/>
            <p:nvPr/>
          </p:nvSpPr>
          <p:spPr>
            <a:xfrm>
              <a:off x="201674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9" name="Freeform 34">
              <a:extLst>
                <a:ext uri="{FF2B5EF4-FFF2-40B4-BE49-F238E27FC236}">
                  <a16:creationId xmlns:a16="http://schemas.microsoft.com/office/drawing/2014/main" id="{EB663077-4166-BB2A-15FF-CE8BD4D2E82E}"/>
                </a:ext>
              </a:extLst>
            </p:cNvPr>
            <p:cNvSpPr/>
            <p:nvPr/>
          </p:nvSpPr>
          <p:spPr>
            <a:xfrm>
              <a:off x="3667170"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defTabSz="914217"/>
              <a:endParaRPr lang="en-US" sz="1400" dirty="0">
                <a:solidFill>
                  <a:schemeClr val="bg1"/>
                </a:solidFill>
              </a:endParaRPr>
            </a:p>
          </p:txBody>
        </p:sp>
        <p:sp>
          <p:nvSpPr>
            <p:cNvPr id="24" name="Freeform 27">
              <a:extLst>
                <a:ext uri="{FF2B5EF4-FFF2-40B4-BE49-F238E27FC236}">
                  <a16:creationId xmlns:a16="http://schemas.microsoft.com/office/drawing/2014/main" id="{2DC69A78-AD0A-8A1C-5534-5DD50CDED8C9}"/>
                </a:ext>
              </a:extLst>
            </p:cNvPr>
            <p:cNvSpPr/>
            <p:nvPr/>
          </p:nvSpPr>
          <p:spPr>
            <a:xfrm>
              <a:off x="375889"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b="1" dirty="0">
                <a:solidFill>
                  <a:schemeClr val="bg1"/>
                </a:solidFill>
              </a:endParaRPr>
            </a:p>
          </p:txBody>
        </p:sp>
      </p:grpSp>
      <p:sp>
        <p:nvSpPr>
          <p:cNvPr id="30" name="Content Placeholder 2">
            <a:extLst>
              <a:ext uri="{FF2B5EF4-FFF2-40B4-BE49-F238E27FC236}">
                <a16:creationId xmlns:a16="http://schemas.microsoft.com/office/drawing/2014/main" id="{0929E6F9-6FB4-13E0-6535-0043281FC8C0}"/>
              </a:ext>
            </a:extLst>
          </p:cNvPr>
          <p:cNvSpPr>
            <a:spLocks noGrp="1"/>
          </p:cNvSpPr>
          <p:nvPr>
            <p:ph idx="13" hasCustomPrompt="1"/>
          </p:nvPr>
        </p:nvSpPr>
        <p:spPr>
          <a:xfrm>
            <a:off x="614723" y="1851852"/>
            <a:ext cx="7870057" cy="2843973"/>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a:t>
            </a:r>
            <a:r>
              <a:rPr lang="en-US" noProof="0" err="1"/>
              <a:t>pts</a:t>
            </a:r>
            <a:endParaRPr lang="en-US" noProof="0"/>
          </a:p>
        </p:txBody>
      </p:sp>
      <p:grpSp>
        <p:nvGrpSpPr>
          <p:cNvPr id="3" name="Group 2">
            <a:extLst>
              <a:ext uri="{FF2B5EF4-FFF2-40B4-BE49-F238E27FC236}">
                <a16:creationId xmlns:a16="http://schemas.microsoft.com/office/drawing/2014/main" id="{0B43FFC4-E5DB-3879-CA48-539545090DD7}"/>
              </a:ext>
            </a:extLst>
          </p:cNvPr>
          <p:cNvGrpSpPr/>
          <p:nvPr userDrawn="1"/>
        </p:nvGrpSpPr>
        <p:grpSpPr>
          <a:xfrm>
            <a:off x="7652414" y="420767"/>
            <a:ext cx="989509" cy="364446"/>
            <a:chOff x="7652414" y="420767"/>
            <a:chExt cx="989509" cy="364446"/>
          </a:xfrm>
        </p:grpSpPr>
        <p:sp>
          <p:nvSpPr>
            <p:cNvPr id="28" name="Rounded Rectangle 27">
              <a:extLst>
                <a:ext uri="{FF2B5EF4-FFF2-40B4-BE49-F238E27FC236}">
                  <a16:creationId xmlns:a16="http://schemas.microsoft.com/office/drawing/2014/main" id="{1044EADD-A081-8A96-3F8F-67E45E56F305}"/>
                </a:ext>
              </a:extLst>
            </p:cNvPr>
            <p:cNvSpPr/>
            <p:nvPr userDrawn="1"/>
          </p:nvSpPr>
          <p:spPr>
            <a:xfrm>
              <a:off x="7652414" y="420767"/>
              <a:ext cx="989509"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HOME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32" name="Group 31">
              <a:extLst>
                <a:ext uri="{FF2B5EF4-FFF2-40B4-BE49-F238E27FC236}">
                  <a16:creationId xmlns:a16="http://schemas.microsoft.com/office/drawing/2014/main" id="{4FB5E64E-004E-8C14-B866-115E9B8870FB}"/>
                </a:ext>
              </a:extLst>
            </p:cNvPr>
            <p:cNvGrpSpPr/>
            <p:nvPr userDrawn="1"/>
          </p:nvGrpSpPr>
          <p:grpSpPr>
            <a:xfrm>
              <a:off x="7749220" y="503807"/>
              <a:ext cx="200269" cy="200269"/>
              <a:chOff x="4192437" y="4163683"/>
              <a:chExt cx="258792" cy="258792"/>
            </a:xfrm>
            <a:effectLst>
              <a:outerShdw blurRad="50800" dist="38100" dir="2700000" algn="tl" rotWithShape="0">
                <a:prstClr val="black">
                  <a:alpha val="30956"/>
                </a:prstClr>
              </a:outerShdw>
            </a:effectLst>
          </p:grpSpPr>
          <p:sp>
            <p:nvSpPr>
              <p:cNvPr id="33" name="Oval 32">
                <a:extLst>
                  <a:ext uri="{FF2B5EF4-FFF2-40B4-BE49-F238E27FC236}">
                    <a16:creationId xmlns:a16="http://schemas.microsoft.com/office/drawing/2014/main" id="{64AA70C8-ECCB-8328-9F29-1ED7ED1B27B6}"/>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4" name="Group 113">
                <a:extLst>
                  <a:ext uri="{FF2B5EF4-FFF2-40B4-BE49-F238E27FC236}">
                    <a16:creationId xmlns:a16="http://schemas.microsoft.com/office/drawing/2014/main" id="{0D9D5FEA-7907-E3FF-FA9F-8789B640B83E}"/>
                  </a:ext>
                </a:extLst>
              </p:cNvPr>
              <p:cNvGrpSpPr/>
              <p:nvPr/>
            </p:nvGrpSpPr>
            <p:grpSpPr>
              <a:xfrm>
                <a:off x="4247730" y="4218976"/>
                <a:ext cx="148207" cy="148207"/>
                <a:chOff x="3545686" y="2398143"/>
                <a:chExt cx="333555" cy="333555"/>
              </a:xfrm>
            </p:grpSpPr>
            <p:cxnSp>
              <p:nvCxnSpPr>
                <p:cNvPr id="115" name="Straight Connector 114">
                  <a:extLst>
                    <a:ext uri="{FF2B5EF4-FFF2-40B4-BE49-F238E27FC236}">
                      <a16:creationId xmlns:a16="http://schemas.microsoft.com/office/drawing/2014/main" id="{8C59676A-9E49-AD55-0420-6CD88688CA0E}"/>
                    </a:ext>
                  </a:extLst>
                </p:cNvPr>
                <p:cNvCxnSpPr>
                  <a:cxnSpLocks/>
                </p:cNvCxnSpPr>
                <p:nvPr/>
              </p:nvCxnSpPr>
              <p:spPr>
                <a:xfrm>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82D41A2E-1735-17F4-7021-185CD744D89F}"/>
                    </a:ext>
                  </a:extLst>
                </p:cNvPr>
                <p:cNvCxnSpPr>
                  <a:cxnSpLocks/>
                </p:cNvCxnSpPr>
                <p:nvPr/>
              </p:nvCxnSpPr>
              <p:spPr>
                <a:xfrm rot="5400000">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grpSp>
        </p:grpSp>
      </p:grpSp>
      <p:sp>
        <p:nvSpPr>
          <p:cNvPr id="4" name="Title 1">
            <a:extLst>
              <a:ext uri="{FF2B5EF4-FFF2-40B4-BE49-F238E27FC236}">
                <a16:creationId xmlns:a16="http://schemas.microsoft.com/office/drawing/2014/main" id="{4CF695BF-C164-6A78-D6EB-ED85539C564B}"/>
              </a:ext>
            </a:extLst>
          </p:cNvPr>
          <p:cNvSpPr>
            <a:spLocks noGrp="1"/>
          </p:cNvSpPr>
          <p:nvPr>
            <p:ph type="title" hasCustomPrompt="1"/>
          </p:nvPr>
        </p:nvSpPr>
        <p:spPr>
          <a:xfrm>
            <a:off x="1237476" y="404228"/>
            <a:ext cx="6269825" cy="387798"/>
          </a:xfrm>
        </p:spPr>
        <p:txBody>
          <a:bodyPr/>
          <a:lstStyle>
            <a:lvl1pPr>
              <a:defRPr>
                <a:solidFill>
                  <a:schemeClr val="bg1"/>
                </a:solidFill>
              </a:defRPr>
            </a:lvl1pPr>
          </a:lstStyle>
          <a:p>
            <a:r>
              <a:rPr lang="en-US" noProof="0"/>
              <a:t>Text slide – 1 column, 28 pts</a:t>
            </a:r>
            <a:endParaRPr lang="en-US"/>
          </a:p>
        </p:txBody>
      </p:sp>
      <p:grpSp>
        <p:nvGrpSpPr>
          <p:cNvPr id="147" name="Group 146">
            <a:extLst>
              <a:ext uri="{FF2B5EF4-FFF2-40B4-BE49-F238E27FC236}">
                <a16:creationId xmlns:a16="http://schemas.microsoft.com/office/drawing/2014/main" id="{EFA633E8-0C51-D940-7CAA-38E442B36372}"/>
              </a:ext>
            </a:extLst>
          </p:cNvPr>
          <p:cNvGrpSpPr/>
          <p:nvPr userDrawn="1"/>
        </p:nvGrpSpPr>
        <p:grpSpPr>
          <a:xfrm>
            <a:off x="493227" y="255527"/>
            <a:ext cx="678569" cy="668160"/>
            <a:chOff x="493227" y="255527"/>
            <a:chExt cx="678569" cy="668160"/>
          </a:xfrm>
        </p:grpSpPr>
        <p:grpSp>
          <p:nvGrpSpPr>
            <p:cNvPr id="142" name="Group 141">
              <a:extLst>
                <a:ext uri="{FF2B5EF4-FFF2-40B4-BE49-F238E27FC236}">
                  <a16:creationId xmlns:a16="http://schemas.microsoft.com/office/drawing/2014/main" id="{5315F725-8BC3-6612-A1C2-B0F8CEB687E2}"/>
                </a:ext>
              </a:extLst>
            </p:cNvPr>
            <p:cNvGrpSpPr/>
            <p:nvPr userDrawn="1"/>
          </p:nvGrpSpPr>
          <p:grpSpPr>
            <a:xfrm>
              <a:off x="493227" y="255762"/>
              <a:ext cx="678569" cy="667925"/>
              <a:chOff x="532340" y="1415912"/>
              <a:chExt cx="820110" cy="807246"/>
            </a:xfrm>
          </p:grpSpPr>
          <p:sp>
            <p:nvSpPr>
              <p:cNvPr id="143" name="Oval 142">
                <a:extLst>
                  <a:ext uri="{FF2B5EF4-FFF2-40B4-BE49-F238E27FC236}">
                    <a16:creationId xmlns:a16="http://schemas.microsoft.com/office/drawing/2014/main" id="{0EB0F205-8CB8-5E13-DCDA-DED2D6CA5215}"/>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45" name="Rectangle 144">
                <a:extLst>
                  <a:ext uri="{FF2B5EF4-FFF2-40B4-BE49-F238E27FC236}">
                    <a16:creationId xmlns:a16="http://schemas.microsoft.com/office/drawing/2014/main" id="{9F61033F-7A73-5150-945E-D6D606E638D6}"/>
                  </a:ext>
                </a:extLst>
              </p:cNvPr>
              <p:cNvSpPr/>
              <p:nvPr/>
            </p:nvSpPr>
            <p:spPr>
              <a:xfrm>
                <a:off x="532340" y="1776669"/>
                <a:ext cx="820110" cy="270690"/>
              </a:xfrm>
              <a:prstGeom prst="rect">
                <a:avLst/>
              </a:prstGeom>
              <a:effectLst/>
            </p:spPr>
            <p:txBody>
              <a:bodyPr wrap="square" lIns="0" tIns="0" rIns="0" anchor="ctr">
                <a:spAutoFit/>
              </a:bodyPr>
              <a:lstStyle/>
              <a:p>
                <a:pPr algn="ctr" eaLnBrk="0" hangingPunct="0">
                  <a:lnSpc>
                    <a:spcPts val="1600"/>
                  </a:lnSpc>
                  <a:buSzPct val="90000"/>
                </a:pPr>
                <a:r>
                  <a:rPr lang="en-US" sz="90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46" name="Graphic 145">
              <a:extLst>
                <a:ext uri="{FF2B5EF4-FFF2-40B4-BE49-F238E27FC236}">
                  <a16:creationId xmlns:a16="http://schemas.microsoft.com/office/drawing/2014/main" id="{9FE779D9-C184-3F32-71A1-11DFF5366578}"/>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sp>
        <p:nvSpPr>
          <p:cNvPr id="23" name="Footer Placeholder 4">
            <a:extLst>
              <a:ext uri="{FF2B5EF4-FFF2-40B4-BE49-F238E27FC236}">
                <a16:creationId xmlns:a16="http://schemas.microsoft.com/office/drawing/2014/main" id="{8FC4C7C0-5479-1D1A-57E2-429FDF8AAC86}"/>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2224641388"/>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A5663C7-6981-AB48-B124-8DF9FCB36B1C}"/>
              </a:ext>
            </a:extLst>
          </p:cNvPr>
          <p:cNvSpPr/>
          <p:nvPr userDrawn="1"/>
        </p:nvSpPr>
        <p:spPr>
          <a:xfrm>
            <a:off x="0" y="3388290"/>
            <a:ext cx="9144000" cy="1755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Espace réservé du texte 3"/>
          <p:cNvSpPr>
            <a:spLocks noGrp="1"/>
          </p:cNvSpPr>
          <p:nvPr>
            <p:ph type="body" sz="quarter" idx="11" hasCustomPrompt="1"/>
          </p:nvPr>
        </p:nvSpPr>
        <p:spPr>
          <a:xfrm>
            <a:off x="2840354" y="4539425"/>
            <a:ext cx="6030595" cy="332399"/>
          </a:xfrm>
          <a:prstGeom prst="rect">
            <a:avLst/>
          </a:prstGeom>
        </p:spPr>
        <p:txBody>
          <a:bodyPr wrap="square">
            <a:spAutoFit/>
          </a:bodyPr>
          <a:lstStyle>
            <a:lvl1pPr marL="0" indent="0" algn="r">
              <a:buNone/>
              <a:defRPr sz="2400" b="0">
                <a:solidFill>
                  <a:schemeClr val="bg1"/>
                </a:solidFill>
              </a:defRPr>
            </a:lvl1pPr>
          </a:lstStyle>
          <a:p>
            <a:r>
              <a:rPr lang="en-US" noProof="0"/>
              <a:t>Subtitle, 24 pts</a:t>
            </a:r>
          </a:p>
        </p:txBody>
      </p:sp>
      <p:sp>
        <p:nvSpPr>
          <p:cNvPr id="2" name="Title 1"/>
          <p:cNvSpPr>
            <a:spLocks noGrp="1"/>
          </p:cNvSpPr>
          <p:nvPr>
            <p:ph type="ctrTitle" hasCustomPrompt="1"/>
          </p:nvPr>
        </p:nvSpPr>
        <p:spPr>
          <a:xfrm>
            <a:off x="2840355" y="4068000"/>
            <a:ext cx="6026648" cy="443198"/>
          </a:xfrm>
        </p:spPr>
        <p:txBody>
          <a:bodyPr anchor="b"/>
          <a:lstStyle>
            <a:lvl1pPr algn="r">
              <a:defRPr sz="3200">
                <a:solidFill>
                  <a:schemeClr val="bg1"/>
                </a:solidFill>
              </a:defRPr>
            </a:lvl1pPr>
          </a:lstStyle>
          <a:p>
            <a:r>
              <a:rPr lang="en-US" noProof="0"/>
              <a:t>Presentation title, 32 pts</a:t>
            </a:r>
            <a:endParaRPr lang="en-US"/>
          </a:p>
        </p:txBody>
      </p:sp>
      <p:cxnSp>
        <p:nvCxnSpPr>
          <p:cNvPr id="11" name="Connecteur droit 10"/>
          <p:cNvCxnSpPr/>
          <p:nvPr userDrawn="1"/>
        </p:nvCxnSpPr>
        <p:spPr>
          <a:xfrm>
            <a:off x="2679318" y="4129183"/>
            <a:ext cx="0" cy="752400"/>
          </a:xfrm>
          <a:prstGeom prst="line">
            <a:avLst/>
          </a:prstGeom>
          <a:ln w="190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A91D23B-435C-9B40-82B7-C9B3505D750A}"/>
              </a:ext>
            </a:extLst>
          </p:cNvPr>
          <p:cNvPicPr>
            <a:picLocks noChangeAspect="1"/>
          </p:cNvPicPr>
          <p:nvPr userDrawn="1"/>
        </p:nvPicPr>
        <p:blipFill>
          <a:blip r:embed="rId2"/>
          <a:stretch>
            <a:fillRect/>
          </a:stretch>
        </p:blipFill>
        <p:spPr>
          <a:xfrm>
            <a:off x="0" y="4574"/>
            <a:ext cx="4694883" cy="3268979"/>
          </a:xfrm>
          <a:prstGeom prst="rect">
            <a:avLst/>
          </a:prstGeom>
        </p:spPr>
      </p:pic>
      <p:pic>
        <p:nvPicPr>
          <p:cNvPr id="16" name="Picture 15">
            <a:extLst>
              <a:ext uri="{FF2B5EF4-FFF2-40B4-BE49-F238E27FC236}">
                <a16:creationId xmlns:a16="http://schemas.microsoft.com/office/drawing/2014/main" id="{97906FE3-A62D-E34D-992E-710276A6C061}"/>
              </a:ext>
            </a:extLst>
          </p:cNvPr>
          <p:cNvPicPr>
            <a:picLocks/>
          </p:cNvPicPr>
          <p:nvPr userDrawn="1"/>
        </p:nvPicPr>
        <p:blipFill rotWithShape="1">
          <a:blip r:embed="rId3"/>
          <a:srcRect l="744" t="8180" r="50761" b="30123"/>
          <a:stretch/>
        </p:blipFill>
        <p:spPr>
          <a:xfrm flipH="1">
            <a:off x="4565736" y="1"/>
            <a:ext cx="4578263" cy="3273552"/>
          </a:xfrm>
          <a:prstGeom prst="rect">
            <a:avLst/>
          </a:prstGeom>
        </p:spPr>
      </p:pic>
      <p:grpSp>
        <p:nvGrpSpPr>
          <p:cNvPr id="17" name="Graphique 7">
            <a:extLst>
              <a:ext uri="{FF2B5EF4-FFF2-40B4-BE49-F238E27FC236}">
                <a16:creationId xmlns:a16="http://schemas.microsoft.com/office/drawing/2014/main" id="{CBC397AB-B979-2197-902C-C7D586F4440F}"/>
              </a:ext>
            </a:extLst>
          </p:cNvPr>
          <p:cNvGrpSpPr>
            <a:grpSpLocks noChangeAspect="1"/>
          </p:cNvGrpSpPr>
          <p:nvPr userDrawn="1"/>
        </p:nvGrpSpPr>
        <p:grpSpPr>
          <a:xfrm>
            <a:off x="492451" y="4249269"/>
            <a:ext cx="1641590" cy="422623"/>
            <a:chOff x="4767702" y="-472136"/>
            <a:chExt cx="745525" cy="191931"/>
          </a:xfrm>
          <a:solidFill>
            <a:schemeClr val="bg1"/>
          </a:solidFill>
        </p:grpSpPr>
        <p:sp>
          <p:nvSpPr>
            <p:cNvPr id="18" name="Forme libre : forme 7">
              <a:extLst>
                <a:ext uri="{FF2B5EF4-FFF2-40B4-BE49-F238E27FC236}">
                  <a16:creationId xmlns:a16="http://schemas.microsoft.com/office/drawing/2014/main" id="{2278434B-93DC-10CE-71CA-21BDA5C16F42}"/>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grpFill/>
            <a:ln w="7833" cap="flat">
              <a:noFill/>
              <a:prstDash val="solid"/>
              <a:round/>
            </a:ln>
          </p:spPr>
          <p:txBody>
            <a:bodyPr rtlCol="0" anchor="ctr"/>
            <a:lstStyle/>
            <a:p>
              <a:endParaRPr lang="fr-FR" dirty="0"/>
            </a:p>
          </p:txBody>
        </p:sp>
        <p:sp>
          <p:nvSpPr>
            <p:cNvPr id="19" name="Forme libre : forme 8">
              <a:extLst>
                <a:ext uri="{FF2B5EF4-FFF2-40B4-BE49-F238E27FC236}">
                  <a16:creationId xmlns:a16="http://schemas.microsoft.com/office/drawing/2014/main" id="{20B4BA1B-0219-23B3-8811-FC9A3994F0EB}"/>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grpFill/>
            <a:ln w="7833" cap="flat">
              <a:noFill/>
              <a:prstDash val="solid"/>
              <a:round/>
            </a:ln>
          </p:spPr>
          <p:txBody>
            <a:bodyPr rtlCol="0" anchor="ctr"/>
            <a:lstStyle/>
            <a:p>
              <a:endParaRPr lang="fr-FR" dirty="0">
                <a:solidFill>
                  <a:schemeClr val="accent2"/>
                </a:solidFill>
              </a:endParaRPr>
            </a:p>
          </p:txBody>
        </p:sp>
        <p:sp>
          <p:nvSpPr>
            <p:cNvPr id="20" name="Forme libre : forme 9">
              <a:extLst>
                <a:ext uri="{FF2B5EF4-FFF2-40B4-BE49-F238E27FC236}">
                  <a16:creationId xmlns:a16="http://schemas.microsoft.com/office/drawing/2014/main" id="{3F314FDD-9114-42FB-EDB2-4543789795F1}"/>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grpFill/>
            <a:ln w="7833" cap="flat">
              <a:noFill/>
              <a:prstDash val="solid"/>
              <a:round/>
            </a:ln>
          </p:spPr>
          <p:txBody>
            <a:bodyPr rtlCol="0" anchor="ctr"/>
            <a:lstStyle/>
            <a:p>
              <a:endParaRPr lang="fr-FR" dirty="0"/>
            </a:p>
          </p:txBody>
        </p:sp>
      </p:grpSp>
    </p:spTree>
    <p:extLst>
      <p:ext uri="{BB962C8B-B14F-4D97-AF65-F5344CB8AC3E}">
        <p14:creationId xmlns:p14="http://schemas.microsoft.com/office/powerpoint/2010/main" val="1856669179"/>
      </p:ext>
    </p:extLst>
  </p:cSld>
  <p:clrMapOvr>
    <a:masterClrMapping/>
  </p:clrMapOvr>
  <p:extLst>
    <p:ext uri="{DCECCB84-F9BA-43D5-87BE-67443E8EF086}">
      <p15:sldGuideLst xmlns:p15="http://schemas.microsoft.com/office/powerpoint/2012/main">
        <p15:guide id="1" orient="horz" pos="2836" userDrawn="1">
          <p15:clr>
            <a:srgbClr val="FBAE40"/>
          </p15:clr>
        </p15:guide>
        <p15:guide id="2" orient="horz" pos="3072" userDrawn="1">
          <p15:clr>
            <a:srgbClr val="FBAE40"/>
          </p15:clr>
        </p15:guide>
        <p15:guide id="3" pos="5588" userDrawn="1">
          <p15:clr>
            <a:srgbClr val="FBAE40"/>
          </p15:clr>
        </p15:guide>
        <p15:guide id="4" pos="185" userDrawn="1">
          <p15:clr>
            <a:srgbClr val="FBAE40"/>
          </p15:clr>
        </p15:guide>
        <p15:guide id="5" pos="1444" userDrawn="1">
          <p15:clr>
            <a:srgbClr val="FBAE40"/>
          </p15:clr>
        </p15:guide>
        <p15:guide id="6" orient="horz" pos="2978" userDrawn="1">
          <p15:clr>
            <a:srgbClr val="FBAE40"/>
          </p15:clr>
        </p15:guide>
        <p15:guide id="7" orient="horz" pos="244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ge 3.2">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8161DD-8A9E-2C81-7C7C-B98D23AF8F49}"/>
              </a:ext>
            </a:extLst>
          </p:cNvPr>
          <p:cNvGrpSpPr/>
          <p:nvPr userDrawn="1"/>
        </p:nvGrpSpPr>
        <p:grpSpPr>
          <a:xfrm>
            <a:off x="0" y="0"/>
            <a:ext cx="9144000" cy="5143500"/>
            <a:chOff x="0" y="0"/>
            <a:chExt cx="9144000" cy="5143500"/>
          </a:xfrm>
        </p:grpSpPr>
        <p:sp>
          <p:nvSpPr>
            <p:cNvPr id="10" name="Rounded Rectangle 9">
              <a:extLst>
                <a:ext uri="{FF2B5EF4-FFF2-40B4-BE49-F238E27FC236}">
                  <a16:creationId xmlns:a16="http://schemas.microsoft.com/office/drawing/2014/main" id="{537E850B-6217-227F-C790-EDAE4590905A}"/>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12" name="Straight Connector 11">
              <a:extLst>
                <a:ext uri="{FF2B5EF4-FFF2-40B4-BE49-F238E27FC236}">
                  <a16:creationId xmlns:a16="http://schemas.microsoft.com/office/drawing/2014/main" id="{0B7258FD-E4B2-7559-54D9-B46B62D89BDD}"/>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13" name="Text Placeholder 4">
              <a:extLst>
                <a:ext uri="{FF2B5EF4-FFF2-40B4-BE49-F238E27FC236}">
                  <a16:creationId xmlns:a16="http://schemas.microsoft.com/office/drawing/2014/main" id="{EC908570-975C-3880-401F-3486356CEC1B}"/>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14" name="Rectangle 13">
              <a:extLst>
                <a:ext uri="{FF2B5EF4-FFF2-40B4-BE49-F238E27FC236}">
                  <a16:creationId xmlns:a16="http://schemas.microsoft.com/office/drawing/2014/main" id="{AA267BF2-8E48-B7A4-80AD-4F9523D4BAE2}"/>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5" name="Straight Connector 14">
              <a:extLst>
                <a:ext uri="{FF2B5EF4-FFF2-40B4-BE49-F238E27FC236}">
                  <a16:creationId xmlns:a16="http://schemas.microsoft.com/office/drawing/2014/main" id="{6C341575-9FD1-F12E-3B8D-5B7AD20A8B89}"/>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16" name="Oval 15">
              <a:extLst>
                <a:ext uri="{FF2B5EF4-FFF2-40B4-BE49-F238E27FC236}">
                  <a16:creationId xmlns:a16="http://schemas.microsoft.com/office/drawing/2014/main" id="{36CC3119-7AEC-FB13-D0FA-6CF2D3F65CE5}"/>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7" name="Chevron 16">
              <a:extLst>
                <a:ext uri="{FF2B5EF4-FFF2-40B4-BE49-F238E27FC236}">
                  <a16:creationId xmlns:a16="http://schemas.microsoft.com/office/drawing/2014/main" id="{999C3150-9503-7011-E7D9-ED0ED0BC2566}"/>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8" name="Text Placeholder 4">
              <a:extLst>
                <a:ext uri="{FF2B5EF4-FFF2-40B4-BE49-F238E27FC236}">
                  <a16:creationId xmlns:a16="http://schemas.microsoft.com/office/drawing/2014/main" id="{9822D29D-E4A0-E098-EFDD-CA2F27611FD2}"/>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19" name="Rectangle 18">
              <a:extLst>
                <a:ext uri="{FF2B5EF4-FFF2-40B4-BE49-F238E27FC236}">
                  <a16:creationId xmlns:a16="http://schemas.microsoft.com/office/drawing/2014/main" id="{697F82C7-D6A1-4D34-00EB-9F6E1FA40FFF}"/>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24" name="Straight Connector 23">
              <a:extLst>
                <a:ext uri="{FF2B5EF4-FFF2-40B4-BE49-F238E27FC236}">
                  <a16:creationId xmlns:a16="http://schemas.microsoft.com/office/drawing/2014/main" id="{2A7C8933-A1A9-137B-893C-711686C5C0F7}"/>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26" name="Oval 25">
              <a:extLst>
                <a:ext uri="{FF2B5EF4-FFF2-40B4-BE49-F238E27FC236}">
                  <a16:creationId xmlns:a16="http://schemas.microsoft.com/office/drawing/2014/main" id="{54914717-EFAC-D333-77CD-DEB78AF5F703}"/>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28" name="Chevron 27">
              <a:extLst>
                <a:ext uri="{FF2B5EF4-FFF2-40B4-BE49-F238E27FC236}">
                  <a16:creationId xmlns:a16="http://schemas.microsoft.com/office/drawing/2014/main" id="{B8707E69-0BA5-D4EE-BA70-8E53BE941AF7}"/>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30" name="Text Placeholder 4">
              <a:extLst>
                <a:ext uri="{FF2B5EF4-FFF2-40B4-BE49-F238E27FC236}">
                  <a16:creationId xmlns:a16="http://schemas.microsoft.com/office/drawing/2014/main" id="{72677C46-59C8-BADA-54D4-445ED22E10AB}"/>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32" name="Rectangle 31">
              <a:extLst>
                <a:ext uri="{FF2B5EF4-FFF2-40B4-BE49-F238E27FC236}">
                  <a16:creationId xmlns:a16="http://schemas.microsoft.com/office/drawing/2014/main" id="{11ED21AE-BDCC-6F6E-EE13-D0F64CC71D28}"/>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33" name="Straight Connector 32">
              <a:extLst>
                <a:ext uri="{FF2B5EF4-FFF2-40B4-BE49-F238E27FC236}">
                  <a16:creationId xmlns:a16="http://schemas.microsoft.com/office/drawing/2014/main" id="{F27BF816-2F66-9C65-9B77-A60BAA495A7E}"/>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114" name="Oval 113">
              <a:extLst>
                <a:ext uri="{FF2B5EF4-FFF2-40B4-BE49-F238E27FC236}">
                  <a16:creationId xmlns:a16="http://schemas.microsoft.com/office/drawing/2014/main" id="{CE7A3349-1330-3A39-4238-732C375901B1}"/>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5" name="Chevron 114">
              <a:extLst>
                <a:ext uri="{FF2B5EF4-FFF2-40B4-BE49-F238E27FC236}">
                  <a16:creationId xmlns:a16="http://schemas.microsoft.com/office/drawing/2014/main" id="{406713F8-45E1-0FDA-60CE-9266EDB72709}"/>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6" name="Text Placeholder 4">
              <a:extLst>
                <a:ext uri="{FF2B5EF4-FFF2-40B4-BE49-F238E27FC236}">
                  <a16:creationId xmlns:a16="http://schemas.microsoft.com/office/drawing/2014/main" id="{1D966F43-B54C-A043-6EBB-D5799E472BB4}"/>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117" name="Rectangle 116">
              <a:extLst>
                <a:ext uri="{FF2B5EF4-FFF2-40B4-BE49-F238E27FC236}">
                  <a16:creationId xmlns:a16="http://schemas.microsoft.com/office/drawing/2014/main" id="{FD224F52-2788-1B9A-542C-37EB58D9D16A}"/>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8" name="Straight Connector 117">
              <a:extLst>
                <a:ext uri="{FF2B5EF4-FFF2-40B4-BE49-F238E27FC236}">
                  <a16:creationId xmlns:a16="http://schemas.microsoft.com/office/drawing/2014/main" id="{5DF6A8A5-C5D5-DA75-3A76-06D7AD07126C}"/>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119" name="Oval 118">
              <a:extLst>
                <a:ext uri="{FF2B5EF4-FFF2-40B4-BE49-F238E27FC236}">
                  <a16:creationId xmlns:a16="http://schemas.microsoft.com/office/drawing/2014/main" id="{9FC463B6-5D23-8BF4-24C8-47EFA9D46171}"/>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1" name="Chevron 120">
              <a:extLst>
                <a:ext uri="{FF2B5EF4-FFF2-40B4-BE49-F238E27FC236}">
                  <a16:creationId xmlns:a16="http://schemas.microsoft.com/office/drawing/2014/main" id="{C87CE4F4-3930-43B3-477D-CBE8BA782804}"/>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2" name="Text Placeholder 4">
              <a:extLst>
                <a:ext uri="{FF2B5EF4-FFF2-40B4-BE49-F238E27FC236}">
                  <a16:creationId xmlns:a16="http://schemas.microsoft.com/office/drawing/2014/main" id="{A853264C-DB4A-AC00-B6C5-0D530A9E1EFC}"/>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123" name="Rectangle 122">
              <a:extLst>
                <a:ext uri="{FF2B5EF4-FFF2-40B4-BE49-F238E27FC236}">
                  <a16:creationId xmlns:a16="http://schemas.microsoft.com/office/drawing/2014/main" id="{FEC7D011-58FA-81E2-2D70-359F97126AFE}"/>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4" name="Straight Connector 123">
              <a:extLst>
                <a:ext uri="{FF2B5EF4-FFF2-40B4-BE49-F238E27FC236}">
                  <a16:creationId xmlns:a16="http://schemas.microsoft.com/office/drawing/2014/main" id="{0B2219E1-6AF8-91FC-D456-23FC4051DDBD}"/>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125" name="Oval 124">
              <a:extLst>
                <a:ext uri="{FF2B5EF4-FFF2-40B4-BE49-F238E27FC236}">
                  <a16:creationId xmlns:a16="http://schemas.microsoft.com/office/drawing/2014/main" id="{CF505024-78F8-5C63-6693-462540903364}"/>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6" name="Chevron 125">
              <a:extLst>
                <a:ext uri="{FF2B5EF4-FFF2-40B4-BE49-F238E27FC236}">
                  <a16:creationId xmlns:a16="http://schemas.microsoft.com/office/drawing/2014/main" id="{E92A68CA-F541-206D-666E-20AD7675C3D0}"/>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7" name="Text Placeholder 4">
              <a:extLst>
                <a:ext uri="{FF2B5EF4-FFF2-40B4-BE49-F238E27FC236}">
                  <a16:creationId xmlns:a16="http://schemas.microsoft.com/office/drawing/2014/main" id="{1F6C70D1-A8F6-F18B-BFA8-3D8B2134A71F}"/>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128" name="Group 127">
              <a:extLst>
                <a:ext uri="{FF2B5EF4-FFF2-40B4-BE49-F238E27FC236}">
                  <a16:creationId xmlns:a16="http://schemas.microsoft.com/office/drawing/2014/main" id="{541B8028-7997-DDC9-9550-997D404E4A4D}"/>
                </a:ext>
              </a:extLst>
            </p:cNvPr>
            <p:cNvGrpSpPr/>
            <p:nvPr/>
          </p:nvGrpSpPr>
          <p:grpSpPr>
            <a:xfrm flipV="1">
              <a:off x="6687178" y="2176027"/>
              <a:ext cx="298538" cy="643309"/>
              <a:chOff x="791926" y="2038206"/>
              <a:chExt cx="394853" cy="850855"/>
            </a:xfrm>
          </p:grpSpPr>
          <p:sp>
            <p:nvSpPr>
              <p:cNvPr id="193" name="Rectangle 192">
                <a:extLst>
                  <a:ext uri="{FF2B5EF4-FFF2-40B4-BE49-F238E27FC236}">
                    <a16:creationId xmlns:a16="http://schemas.microsoft.com/office/drawing/2014/main" id="{4A19A93F-BDB7-D90A-7C41-DF6101D6EDAC}"/>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94" name="Straight Connector 193">
                <a:extLst>
                  <a:ext uri="{FF2B5EF4-FFF2-40B4-BE49-F238E27FC236}">
                    <a16:creationId xmlns:a16="http://schemas.microsoft.com/office/drawing/2014/main" id="{D4A20D54-A6A8-CDCC-3110-4A9BBAB7E599}"/>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129" name="Group 128">
              <a:extLst>
                <a:ext uri="{FF2B5EF4-FFF2-40B4-BE49-F238E27FC236}">
                  <a16:creationId xmlns:a16="http://schemas.microsoft.com/office/drawing/2014/main" id="{00612C22-83FA-4E7A-DE47-8AACAF7BFA4C}"/>
                </a:ext>
              </a:extLst>
            </p:cNvPr>
            <p:cNvGrpSpPr>
              <a:grpSpLocks noChangeAspect="1"/>
            </p:cNvGrpSpPr>
            <p:nvPr/>
          </p:nvGrpSpPr>
          <p:grpSpPr>
            <a:xfrm flipV="1">
              <a:off x="6732658" y="2296749"/>
              <a:ext cx="207578" cy="207406"/>
              <a:chOff x="1447166" y="1649508"/>
              <a:chExt cx="541880" cy="541880"/>
            </a:xfrm>
          </p:grpSpPr>
          <p:sp>
            <p:nvSpPr>
              <p:cNvPr id="191" name="Oval 190">
                <a:extLst>
                  <a:ext uri="{FF2B5EF4-FFF2-40B4-BE49-F238E27FC236}">
                    <a16:creationId xmlns:a16="http://schemas.microsoft.com/office/drawing/2014/main" id="{C0C372A7-AA5F-2B2E-7282-D135186A0756}"/>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92" name="Chevron 191">
                <a:extLst>
                  <a:ext uri="{FF2B5EF4-FFF2-40B4-BE49-F238E27FC236}">
                    <a16:creationId xmlns:a16="http://schemas.microsoft.com/office/drawing/2014/main" id="{A376F126-060E-AB94-370F-E0C0DF1939A3}"/>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30" name="Text Placeholder 4">
              <a:extLst>
                <a:ext uri="{FF2B5EF4-FFF2-40B4-BE49-F238E27FC236}">
                  <a16:creationId xmlns:a16="http://schemas.microsoft.com/office/drawing/2014/main" id="{7570AAE5-5631-E64A-D4FC-F24BC8ABDB49}"/>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132" name="Rectangle 131">
              <a:extLst>
                <a:ext uri="{FF2B5EF4-FFF2-40B4-BE49-F238E27FC236}">
                  <a16:creationId xmlns:a16="http://schemas.microsoft.com/office/drawing/2014/main" id="{8F11DEBC-CE9F-E6C9-BEFF-86E1BED1905D}"/>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3" name="Straight Connector 132">
              <a:extLst>
                <a:ext uri="{FF2B5EF4-FFF2-40B4-BE49-F238E27FC236}">
                  <a16:creationId xmlns:a16="http://schemas.microsoft.com/office/drawing/2014/main" id="{73804D12-D250-DCE0-DE45-2FCD783D4551}"/>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134" name="Oval 133">
              <a:extLst>
                <a:ext uri="{FF2B5EF4-FFF2-40B4-BE49-F238E27FC236}">
                  <a16:creationId xmlns:a16="http://schemas.microsoft.com/office/drawing/2014/main" id="{97DF3536-5B12-0FBD-4D8A-0DE8F78B6CC5}"/>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5" name="Chevron 134">
              <a:extLst>
                <a:ext uri="{FF2B5EF4-FFF2-40B4-BE49-F238E27FC236}">
                  <a16:creationId xmlns:a16="http://schemas.microsoft.com/office/drawing/2014/main" id="{4228ED89-602D-4DF2-4451-3A5361A224AB}"/>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6" name="Rectangle 135">
              <a:extLst>
                <a:ext uri="{FF2B5EF4-FFF2-40B4-BE49-F238E27FC236}">
                  <a16:creationId xmlns:a16="http://schemas.microsoft.com/office/drawing/2014/main" id="{1A9C580E-0FF1-80CB-D61E-8A89B137013A}"/>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44" name="Group 143">
              <a:extLst>
                <a:ext uri="{FF2B5EF4-FFF2-40B4-BE49-F238E27FC236}">
                  <a16:creationId xmlns:a16="http://schemas.microsoft.com/office/drawing/2014/main" id="{06437091-C967-E69D-7984-B52981961103}"/>
                </a:ext>
              </a:extLst>
            </p:cNvPr>
            <p:cNvGrpSpPr/>
            <p:nvPr/>
          </p:nvGrpSpPr>
          <p:grpSpPr>
            <a:xfrm>
              <a:off x="6597018" y="3893131"/>
              <a:ext cx="548096" cy="548640"/>
              <a:chOff x="8325809" y="3863151"/>
              <a:chExt cx="548096" cy="548640"/>
            </a:xfrm>
          </p:grpSpPr>
          <p:sp>
            <p:nvSpPr>
              <p:cNvPr id="189" name="Oval 188">
                <a:extLst>
                  <a:ext uri="{FF2B5EF4-FFF2-40B4-BE49-F238E27FC236}">
                    <a16:creationId xmlns:a16="http://schemas.microsoft.com/office/drawing/2014/main" id="{8E1081FA-9A2E-17BB-3AB6-1475C27BC8A5}"/>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90" name="Freeform 24">
                <a:extLst>
                  <a:ext uri="{FF2B5EF4-FFF2-40B4-BE49-F238E27FC236}">
                    <a16:creationId xmlns:a16="http://schemas.microsoft.com/office/drawing/2014/main" id="{53ED09D0-A950-1E43-1B0D-96F22EBD3481}"/>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145" name="Group 144">
              <a:extLst>
                <a:ext uri="{FF2B5EF4-FFF2-40B4-BE49-F238E27FC236}">
                  <a16:creationId xmlns:a16="http://schemas.microsoft.com/office/drawing/2014/main" id="{A8F29710-9407-9607-A17C-96C8FE0CA1D0}"/>
                </a:ext>
              </a:extLst>
            </p:cNvPr>
            <p:cNvGrpSpPr/>
            <p:nvPr/>
          </p:nvGrpSpPr>
          <p:grpSpPr>
            <a:xfrm>
              <a:off x="178655" y="3893131"/>
              <a:ext cx="548096" cy="548640"/>
              <a:chOff x="178655" y="3863151"/>
              <a:chExt cx="548096" cy="548640"/>
            </a:xfrm>
          </p:grpSpPr>
          <p:sp>
            <p:nvSpPr>
              <p:cNvPr id="187" name="Oval 186">
                <a:extLst>
                  <a:ext uri="{FF2B5EF4-FFF2-40B4-BE49-F238E27FC236}">
                    <a16:creationId xmlns:a16="http://schemas.microsoft.com/office/drawing/2014/main" id="{8079FB05-CD6F-EB77-21CD-3086F19CBC79}"/>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8" name="Freeform 218">
                <a:extLst>
                  <a:ext uri="{FF2B5EF4-FFF2-40B4-BE49-F238E27FC236}">
                    <a16:creationId xmlns:a16="http://schemas.microsoft.com/office/drawing/2014/main" id="{8BCAB33C-B3BE-C84A-E1EE-50C894F5283A}"/>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146" name="TextBox 145">
              <a:extLst>
                <a:ext uri="{FF2B5EF4-FFF2-40B4-BE49-F238E27FC236}">
                  <a16:creationId xmlns:a16="http://schemas.microsoft.com/office/drawing/2014/main" id="{E39CB8C6-0BA3-4183-9670-D0C263CE25D9}"/>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147" name="TextBox 146">
              <a:extLst>
                <a:ext uri="{FF2B5EF4-FFF2-40B4-BE49-F238E27FC236}">
                  <a16:creationId xmlns:a16="http://schemas.microsoft.com/office/drawing/2014/main" id="{4DE9F2B9-121E-7C29-1F1E-A7D09A42F1A2}"/>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148" name="Group 147">
              <a:extLst>
                <a:ext uri="{FF2B5EF4-FFF2-40B4-BE49-F238E27FC236}">
                  <a16:creationId xmlns:a16="http://schemas.microsoft.com/office/drawing/2014/main" id="{D6F16536-98F1-C327-C23C-F33D6C066E6C}"/>
                </a:ext>
              </a:extLst>
            </p:cNvPr>
            <p:cNvGrpSpPr>
              <a:grpSpLocks noChangeAspect="1"/>
            </p:cNvGrpSpPr>
            <p:nvPr/>
          </p:nvGrpSpPr>
          <p:grpSpPr>
            <a:xfrm>
              <a:off x="1715328" y="2579818"/>
              <a:ext cx="804672" cy="792329"/>
              <a:chOff x="493227" y="255527"/>
              <a:chExt cx="678569" cy="668160"/>
            </a:xfrm>
          </p:grpSpPr>
          <p:sp>
            <p:nvSpPr>
              <p:cNvPr id="184" name="Oval 183">
                <a:extLst>
                  <a:ext uri="{FF2B5EF4-FFF2-40B4-BE49-F238E27FC236}">
                    <a16:creationId xmlns:a16="http://schemas.microsoft.com/office/drawing/2014/main" id="{70693195-69CB-94DB-6F02-3124D18BD1E5}"/>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5" name="Rectangle 184">
                <a:extLst>
                  <a:ext uri="{FF2B5EF4-FFF2-40B4-BE49-F238E27FC236}">
                    <a16:creationId xmlns:a16="http://schemas.microsoft.com/office/drawing/2014/main" id="{9B63934D-1C4E-B335-6788-0A08A12C56C4}"/>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86" name="Graphic 185">
                <a:extLst>
                  <a:ext uri="{FF2B5EF4-FFF2-40B4-BE49-F238E27FC236}">
                    <a16:creationId xmlns:a16="http://schemas.microsoft.com/office/drawing/2014/main" id="{914D321C-F923-E4EE-7F82-23ED0B7B571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149" name="Group 148">
              <a:extLst>
                <a:ext uri="{FF2B5EF4-FFF2-40B4-BE49-F238E27FC236}">
                  <a16:creationId xmlns:a16="http://schemas.microsoft.com/office/drawing/2014/main" id="{4032713B-E5E8-7B17-568E-C685303C9B57}"/>
                </a:ext>
              </a:extLst>
            </p:cNvPr>
            <p:cNvGrpSpPr>
              <a:grpSpLocks noChangeAspect="1"/>
            </p:cNvGrpSpPr>
            <p:nvPr/>
          </p:nvGrpSpPr>
          <p:grpSpPr>
            <a:xfrm>
              <a:off x="6430148" y="2579818"/>
              <a:ext cx="804672" cy="792050"/>
              <a:chOff x="493227" y="255762"/>
              <a:chExt cx="678569" cy="667925"/>
            </a:xfrm>
          </p:grpSpPr>
          <p:grpSp>
            <p:nvGrpSpPr>
              <p:cNvPr id="180" name="Group 179">
                <a:extLst>
                  <a:ext uri="{FF2B5EF4-FFF2-40B4-BE49-F238E27FC236}">
                    <a16:creationId xmlns:a16="http://schemas.microsoft.com/office/drawing/2014/main" id="{02612D2E-AFF4-35EA-9409-38EDA7F7464D}"/>
                  </a:ext>
                </a:extLst>
              </p:cNvPr>
              <p:cNvGrpSpPr/>
              <p:nvPr userDrawn="1"/>
            </p:nvGrpSpPr>
            <p:grpSpPr>
              <a:xfrm>
                <a:off x="493227" y="255762"/>
                <a:ext cx="678569" cy="667925"/>
                <a:chOff x="532340" y="1415912"/>
                <a:chExt cx="820110" cy="807246"/>
              </a:xfrm>
            </p:grpSpPr>
            <p:sp>
              <p:nvSpPr>
                <p:cNvPr id="182" name="Oval 181">
                  <a:extLst>
                    <a:ext uri="{FF2B5EF4-FFF2-40B4-BE49-F238E27FC236}">
                      <a16:creationId xmlns:a16="http://schemas.microsoft.com/office/drawing/2014/main" id="{E202CB71-052A-4786-405B-4AD21E9D655E}"/>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3" name="Rectangle 182">
                  <a:extLst>
                    <a:ext uri="{FF2B5EF4-FFF2-40B4-BE49-F238E27FC236}">
                      <a16:creationId xmlns:a16="http://schemas.microsoft.com/office/drawing/2014/main" id="{8A7B842E-FA26-9654-DA90-5CC9823BF07C}"/>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181" name="Graphic 180">
                <a:extLst>
                  <a:ext uri="{FF2B5EF4-FFF2-40B4-BE49-F238E27FC236}">
                    <a16:creationId xmlns:a16="http://schemas.microsoft.com/office/drawing/2014/main" id="{0BDEA06D-298E-7C76-E155-E87FC172198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150" name="Group 149">
              <a:extLst>
                <a:ext uri="{FF2B5EF4-FFF2-40B4-BE49-F238E27FC236}">
                  <a16:creationId xmlns:a16="http://schemas.microsoft.com/office/drawing/2014/main" id="{5C5F729F-4C43-6040-8B21-0EEC5BE7480C}"/>
                </a:ext>
              </a:extLst>
            </p:cNvPr>
            <p:cNvGrpSpPr/>
            <p:nvPr/>
          </p:nvGrpSpPr>
          <p:grpSpPr>
            <a:xfrm>
              <a:off x="4072738" y="2579818"/>
              <a:ext cx="804672" cy="792050"/>
              <a:chOff x="4019256" y="5485171"/>
              <a:chExt cx="804672" cy="792050"/>
            </a:xfrm>
          </p:grpSpPr>
          <p:grpSp>
            <p:nvGrpSpPr>
              <p:cNvPr id="176" name="Group 175">
                <a:extLst>
                  <a:ext uri="{FF2B5EF4-FFF2-40B4-BE49-F238E27FC236}">
                    <a16:creationId xmlns:a16="http://schemas.microsoft.com/office/drawing/2014/main" id="{B7774312-9B91-731E-9FDD-368CA734C7CC}"/>
                  </a:ext>
                </a:extLst>
              </p:cNvPr>
              <p:cNvGrpSpPr/>
              <p:nvPr userDrawn="1"/>
            </p:nvGrpSpPr>
            <p:grpSpPr>
              <a:xfrm>
                <a:off x="4019256" y="5485171"/>
                <a:ext cx="804672" cy="792050"/>
                <a:chOff x="532340" y="1415912"/>
                <a:chExt cx="820110" cy="807246"/>
              </a:xfrm>
            </p:grpSpPr>
            <p:sp>
              <p:nvSpPr>
                <p:cNvPr id="178" name="Oval 177">
                  <a:extLst>
                    <a:ext uri="{FF2B5EF4-FFF2-40B4-BE49-F238E27FC236}">
                      <a16:creationId xmlns:a16="http://schemas.microsoft.com/office/drawing/2014/main" id="{22E74C3F-5CC5-216F-5A04-1473BFEE79E4}"/>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9" name="Rectangle 178">
                  <a:extLst>
                    <a:ext uri="{FF2B5EF4-FFF2-40B4-BE49-F238E27FC236}">
                      <a16:creationId xmlns:a16="http://schemas.microsoft.com/office/drawing/2014/main" id="{1C1ED101-B88F-5785-159C-D6CF23352F2C}"/>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77" name="Graphic 176">
                <a:extLst>
                  <a:ext uri="{FF2B5EF4-FFF2-40B4-BE49-F238E27FC236}">
                    <a16:creationId xmlns:a16="http://schemas.microsoft.com/office/drawing/2014/main" id="{404E3995-126C-C3C4-0D13-5DEDFB2BDDA6}"/>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151" name="Group 150">
              <a:extLst>
                <a:ext uri="{FF2B5EF4-FFF2-40B4-BE49-F238E27FC236}">
                  <a16:creationId xmlns:a16="http://schemas.microsoft.com/office/drawing/2014/main" id="{DF1B9935-7EC2-D3D4-AD66-D2E152DC1E48}"/>
                </a:ext>
              </a:extLst>
            </p:cNvPr>
            <p:cNvGrpSpPr>
              <a:grpSpLocks noChangeAspect="1"/>
            </p:cNvGrpSpPr>
            <p:nvPr userDrawn="1"/>
          </p:nvGrpSpPr>
          <p:grpSpPr>
            <a:xfrm>
              <a:off x="536623" y="1415912"/>
              <a:ext cx="804672" cy="792050"/>
              <a:chOff x="532340" y="1415912"/>
              <a:chExt cx="820110" cy="807246"/>
            </a:xfrm>
          </p:grpSpPr>
          <p:sp>
            <p:nvSpPr>
              <p:cNvPr id="173" name="Oval 172">
                <a:extLst>
                  <a:ext uri="{FF2B5EF4-FFF2-40B4-BE49-F238E27FC236}">
                    <a16:creationId xmlns:a16="http://schemas.microsoft.com/office/drawing/2014/main" id="{0B149DC3-7C42-FCCB-F624-1B5B4A92879F}"/>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74" name="Graphic 173">
                <a:extLst>
                  <a:ext uri="{FF2B5EF4-FFF2-40B4-BE49-F238E27FC236}">
                    <a16:creationId xmlns:a16="http://schemas.microsoft.com/office/drawing/2014/main" id="{AE262504-867A-5B03-B735-0FC74425CAF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75" name="Rectangle 174">
                <a:extLst>
                  <a:ext uri="{FF2B5EF4-FFF2-40B4-BE49-F238E27FC236}">
                    <a16:creationId xmlns:a16="http://schemas.microsoft.com/office/drawing/2014/main" id="{905C4869-5791-F5F7-B9D2-654AD8103DE7}"/>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157" name="Group 156">
              <a:extLst>
                <a:ext uri="{FF2B5EF4-FFF2-40B4-BE49-F238E27FC236}">
                  <a16:creationId xmlns:a16="http://schemas.microsoft.com/office/drawing/2014/main" id="{D1F3CF84-028A-BB49-C10B-EC9B7E9C42ED}"/>
                </a:ext>
              </a:extLst>
            </p:cNvPr>
            <p:cNvGrpSpPr>
              <a:grpSpLocks noChangeAspect="1"/>
            </p:cNvGrpSpPr>
            <p:nvPr userDrawn="1"/>
          </p:nvGrpSpPr>
          <p:grpSpPr>
            <a:xfrm>
              <a:off x="7608854" y="1415912"/>
              <a:ext cx="804672" cy="792050"/>
              <a:chOff x="493227" y="255762"/>
              <a:chExt cx="678569" cy="667925"/>
            </a:xfrm>
          </p:grpSpPr>
          <p:grpSp>
            <p:nvGrpSpPr>
              <p:cNvPr id="169" name="Group 168">
                <a:extLst>
                  <a:ext uri="{FF2B5EF4-FFF2-40B4-BE49-F238E27FC236}">
                    <a16:creationId xmlns:a16="http://schemas.microsoft.com/office/drawing/2014/main" id="{D01F8CC6-15D0-BD37-CE0C-06A9F5DD4A4C}"/>
                  </a:ext>
                </a:extLst>
              </p:cNvPr>
              <p:cNvGrpSpPr/>
              <p:nvPr userDrawn="1"/>
            </p:nvGrpSpPr>
            <p:grpSpPr>
              <a:xfrm>
                <a:off x="493227" y="255762"/>
                <a:ext cx="678569" cy="667925"/>
                <a:chOff x="532340" y="1415912"/>
                <a:chExt cx="820110" cy="807246"/>
              </a:xfrm>
            </p:grpSpPr>
            <p:sp>
              <p:nvSpPr>
                <p:cNvPr id="171" name="Oval 170">
                  <a:extLst>
                    <a:ext uri="{FF2B5EF4-FFF2-40B4-BE49-F238E27FC236}">
                      <a16:creationId xmlns:a16="http://schemas.microsoft.com/office/drawing/2014/main" id="{2791F693-73AE-6F25-AAAB-AE4761EA2A13}"/>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2" name="Rectangle 171">
                  <a:extLst>
                    <a:ext uri="{FF2B5EF4-FFF2-40B4-BE49-F238E27FC236}">
                      <a16:creationId xmlns:a16="http://schemas.microsoft.com/office/drawing/2014/main" id="{4AA55B7E-DA22-70E1-CB27-5E59AE5DB549}"/>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170" name="Graphic 169">
                <a:extLst>
                  <a:ext uri="{FF2B5EF4-FFF2-40B4-BE49-F238E27FC236}">
                    <a16:creationId xmlns:a16="http://schemas.microsoft.com/office/drawing/2014/main" id="{28465C69-9F29-2359-D08D-37F37839376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158" name="Group 157">
              <a:extLst>
                <a:ext uri="{FF2B5EF4-FFF2-40B4-BE49-F238E27FC236}">
                  <a16:creationId xmlns:a16="http://schemas.microsoft.com/office/drawing/2014/main" id="{8D011453-947C-6A5C-105A-292476808177}"/>
                </a:ext>
              </a:extLst>
            </p:cNvPr>
            <p:cNvGrpSpPr>
              <a:grpSpLocks noChangeAspect="1"/>
            </p:cNvGrpSpPr>
            <p:nvPr userDrawn="1"/>
          </p:nvGrpSpPr>
          <p:grpSpPr>
            <a:xfrm>
              <a:off x="2894033" y="1415912"/>
              <a:ext cx="804672" cy="792329"/>
              <a:chOff x="493227" y="255527"/>
              <a:chExt cx="678569" cy="668160"/>
            </a:xfrm>
          </p:grpSpPr>
          <p:grpSp>
            <p:nvGrpSpPr>
              <p:cNvPr id="165" name="Group 164">
                <a:extLst>
                  <a:ext uri="{FF2B5EF4-FFF2-40B4-BE49-F238E27FC236}">
                    <a16:creationId xmlns:a16="http://schemas.microsoft.com/office/drawing/2014/main" id="{AA894C08-0B61-E41B-F1BF-816CF0DEBA27}"/>
                  </a:ext>
                </a:extLst>
              </p:cNvPr>
              <p:cNvGrpSpPr/>
              <p:nvPr userDrawn="1"/>
            </p:nvGrpSpPr>
            <p:grpSpPr>
              <a:xfrm>
                <a:off x="493227" y="255762"/>
                <a:ext cx="678569" cy="667925"/>
                <a:chOff x="532340" y="1415912"/>
                <a:chExt cx="820110" cy="807246"/>
              </a:xfrm>
            </p:grpSpPr>
            <p:sp>
              <p:nvSpPr>
                <p:cNvPr id="167" name="Oval 166">
                  <a:extLst>
                    <a:ext uri="{FF2B5EF4-FFF2-40B4-BE49-F238E27FC236}">
                      <a16:creationId xmlns:a16="http://schemas.microsoft.com/office/drawing/2014/main" id="{641ADB88-5716-758F-429D-8819F57FF4D3}"/>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8" name="Rectangle 167">
                  <a:extLst>
                    <a:ext uri="{FF2B5EF4-FFF2-40B4-BE49-F238E27FC236}">
                      <a16:creationId xmlns:a16="http://schemas.microsoft.com/office/drawing/2014/main" id="{548C6E23-910B-7042-BBFC-D697605C8533}"/>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66" name="Graphic 165">
                <a:extLst>
                  <a:ext uri="{FF2B5EF4-FFF2-40B4-BE49-F238E27FC236}">
                    <a16:creationId xmlns:a16="http://schemas.microsoft.com/office/drawing/2014/main" id="{F1CB3359-6CDB-D8B9-930C-4480ACFF7DE4}"/>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159" name="Group 158">
              <a:extLst>
                <a:ext uri="{FF2B5EF4-FFF2-40B4-BE49-F238E27FC236}">
                  <a16:creationId xmlns:a16="http://schemas.microsoft.com/office/drawing/2014/main" id="{25B144BF-0634-019B-9E97-8BC8A73FB8C5}"/>
                </a:ext>
              </a:extLst>
            </p:cNvPr>
            <p:cNvGrpSpPr>
              <a:grpSpLocks noChangeAspect="1"/>
            </p:cNvGrpSpPr>
            <p:nvPr userDrawn="1"/>
          </p:nvGrpSpPr>
          <p:grpSpPr>
            <a:xfrm>
              <a:off x="5251443" y="1415912"/>
              <a:ext cx="804672" cy="799859"/>
              <a:chOff x="493227" y="249177"/>
              <a:chExt cx="678569" cy="674510"/>
            </a:xfrm>
          </p:grpSpPr>
          <p:grpSp>
            <p:nvGrpSpPr>
              <p:cNvPr id="161" name="Group 160">
                <a:extLst>
                  <a:ext uri="{FF2B5EF4-FFF2-40B4-BE49-F238E27FC236}">
                    <a16:creationId xmlns:a16="http://schemas.microsoft.com/office/drawing/2014/main" id="{E1819CC0-0142-A603-57F6-F99D933F73E7}"/>
                  </a:ext>
                </a:extLst>
              </p:cNvPr>
              <p:cNvGrpSpPr/>
              <p:nvPr userDrawn="1"/>
            </p:nvGrpSpPr>
            <p:grpSpPr>
              <a:xfrm>
                <a:off x="493227" y="255762"/>
                <a:ext cx="678569" cy="667925"/>
                <a:chOff x="532340" y="1415912"/>
                <a:chExt cx="820110" cy="807246"/>
              </a:xfrm>
            </p:grpSpPr>
            <p:sp>
              <p:nvSpPr>
                <p:cNvPr id="163" name="Oval 162">
                  <a:extLst>
                    <a:ext uri="{FF2B5EF4-FFF2-40B4-BE49-F238E27FC236}">
                      <a16:creationId xmlns:a16="http://schemas.microsoft.com/office/drawing/2014/main" id="{72C4C80C-3401-AA41-1994-F7C4712966F2}"/>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4" name="Rectangle 163">
                  <a:extLst>
                    <a:ext uri="{FF2B5EF4-FFF2-40B4-BE49-F238E27FC236}">
                      <a16:creationId xmlns:a16="http://schemas.microsoft.com/office/drawing/2014/main" id="{04FEE335-6742-845B-B556-930C5CE99D62}"/>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62" name="Graphic 161">
                <a:extLst>
                  <a:ext uri="{FF2B5EF4-FFF2-40B4-BE49-F238E27FC236}">
                    <a16:creationId xmlns:a16="http://schemas.microsoft.com/office/drawing/2014/main" id="{85322602-D5EE-14D4-787D-259F96B9039A}"/>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160" name="Rectangle 159">
              <a:extLst>
                <a:ext uri="{FF2B5EF4-FFF2-40B4-BE49-F238E27FC236}">
                  <a16:creationId xmlns:a16="http://schemas.microsoft.com/office/drawing/2014/main" id="{3A44A164-ADC9-F3E0-ABB5-65FDFC3B6D57}"/>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1" name="Rounded Rectangle 130">
            <a:extLst>
              <a:ext uri="{FF2B5EF4-FFF2-40B4-BE49-F238E27FC236}">
                <a16:creationId xmlns:a16="http://schemas.microsoft.com/office/drawing/2014/main" id="{66F7FD08-CEB1-0F62-3CF4-ED36D693996C}"/>
              </a:ext>
            </a:extLst>
          </p:cNvPr>
          <p:cNvSpPr/>
          <p:nvPr userDrawn="1"/>
        </p:nvSpPr>
        <p:spPr>
          <a:xfrm>
            <a:off x="365445" y="189215"/>
            <a:ext cx="8413110" cy="11867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7" name="Group 136">
            <a:extLst>
              <a:ext uri="{FF2B5EF4-FFF2-40B4-BE49-F238E27FC236}">
                <a16:creationId xmlns:a16="http://schemas.microsoft.com/office/drawing/2014/main" id="{05F9EE95-AE3B-B3DB-B997-4158D287D523}"/>
              </a:ext>
            </a:extLst>
          </p:cNvPr>
          <p:cNvGrpSpPr/>
          <p:nvPr userDrawn="1"/>
        </p:nvGrpSpPr>
        <p:grpSpPr>
          <a:xfrm>
            <a:off x="7652414" y="420767"/>
            <a:ext cx="989509" cy="364446"/>
            <a:chOff x="7652414" y="420767"/>
            <a:chExt cx="989509" cy="364446"/>
          </a:xfrm>
        </p:grpSpPr>
        <p:sp>
          <p:nvSpPr>
            <p:cNvPr id="138" name="Rounded Rectangle 137">
              <a:extLst>
                <a:ext uri="{FF2B5EF4-FFF2-40B4-BE49-F238E27FC236}">
                  <a16:creationId xmlns:a16="http://schemas.microsoft.com/office/drawing/2014/main" id="{4FDBBC0A-B05A-F36F-F897-31AF1237DD30}"/>
                </a:ext>
              </a:extLst>
            </p:cNvPr>
            <p:cNvSpPr/>
            <p:nvPr userDrawn="1"/>
          </p:nvSpPr>
          <p:spPr>
            <a:xfrm>
              <a:off x="7652414" y="420767"/>
              <a:ext cx="989509"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HOME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39" name="Group 138">
              <a:extLst>
                <a:ext uri="{FF2B5EF4-FFF2-40B4-BE49-F238E27FC236}">
                  <a16:creationId xmlns:a16="http://schemas.microsoft.com/office/drawing/2014/main" id="{241F5F87-4361-8964-9137-73A113185E01}"/>
                </a:ext>
              </a:extLst>
            </p:cNvPr>
            <p:cNvGrpSpPr/>
            <p:nvPr userDrawn="1"/>
          </p:nvGrpSpPr>
          <p:grpSpPr>
            <a:xfrm>
              <a:off x="7749220" y="503807"/>
              <a:ext cx="200269" cy="200269"/>
              <a:chOff x="4192437" y="4163683"/>
              <a:chExt cx="258792" cy="258792"/>
            </a:xfrm>
            <a:effectLst>
              <a:outerShdw blurRad="50800" dist="38100" dir="2700000" algn="tl" rotWithShape="0">
                <a:prstClr val="black">
                  <a:alpha val="30956"/>
                </a:prstClr>
              </a:outerShdw>
            </a:effectLst>
          </p:grpSpPr>
          <p:sp>
            <p:nvSpPr>
              <p:cNvPr id="140" name="Oval 139">
                <a:extLst>
                  <a:ext uri="{FF2B5EF4-FFF2-40B4-BE49-F238E27FC236}">
                    <a16:creationId xmlns:a16="http://schemas.microsoft.com/office/drawing/2014/main" id="{44002C9C-9D53-3104-D522-108335E42B70}"/>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1" name="Group 140">
                <a:extLst>
                  <a:ext uri="{FF2B5EF4-FFF2-40B4-BE49-F238E27FC236}">
                    <a16:creationId xmlns:a16="http://schemas.microsoft.com/office/drawing/2014/main" id="{0C497655-4BEB-AFD9-99BB-703765FF05A0}"/>
                  </a:ext>
                </a:extLst>
              </p:cNvPr>
              <p:cNvGrpSpPr/>
              <p:nvPr/>
            </p:nvGrpSpPr>
            <p:grpSpPr>
              <a:xfrm>
                <a:off x="4247730" y="4218976"/>
                <a:ext cx="148207" cy="148207"/>
                <a:chOff x="3545686" y="2398143"/>
                <a:chExt cx="333555" cy="333555"/>
              </a:xfrm>
            </p:grpSpPr>
            <p:cxnSp>
              <p:nvCxnSpPr>
                <p:cNvPr id="142" name="Straight Connector 141">
                  <a:extLst>
                    <a:ext uri="{FF2B5EF4-FFF2-40B4-BE49-F238E27FC236}">
                      <a16:creationId xmlns:a16="http://schemas.microsoft.com/office/drawing/2014/main" id="{072E0D1D-518F-71C1-7C70-64D8C98BE003}"/>
                    </a:ext>
                  </a:extLst>
                </p:cNvPr>
                <p:cNvCxnSpPr>
                  <a:cxnSpLocks/>
                </p:cNvCxnSpPr>
                <p:nvPr/>
              </p:nvCxnSpPr>
              <p:spPr>
                <a:xfrm>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7DB4D023-0358-98F8-8A6E-E8390B74FCC8}"/>
                    </a:ext>
                  </a:extLst>
                </p:cNvPr>
                <p:cNvCxnSpPr>
                  <a:cxnSpLocks/>
                </p:cNvCxnSpPr>
                <p:nvPr/>
              </p:nvCxnSpPr>
              <p:spPr>
                <a:xfrm rot="5400000">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grpSp>
        </p:grpSp>
      </p:grpSp>
      <p:sp>
        <p:nvSpPr>
          <p:cNvPr id="11" name="Freeform 10">
            <a:extLst>
              <a:ext uri="{FF2B5EF4-FFF2-40B4-BE49-F238E27FC236}">
                <a16:creationId xmlns:a16="http://schemas.microsoft.com/office/drawing/2014/main" id="{B99837FD-EA02-D94E-AA04-BDD4C9FE4C40}"/>
              </a:ext>
            </a:extLst>
          </p:cNvPr>
          <p:cNvSpPr/>
          <p:nvPr userDrawn="1"/>
        </p:nvSpPr>
        <p:spPr>
          <a:xfrm>
            <a:off x="365445" y="994552"/>
            <a:ext cx="8412795" cy="3898178"/>
          </a:xfrm>
          <a:custGeom>
            <a:avLst/>
            <a:gdLst>
              <a:gd name="connsiteX0" fmla="*/ 0 w 8412795"/>
              <a:gd name="connsiteY0" fmla="*/ 0 h 3904546"/>
              <a:gd name="connsiteX1" fmla="*/ 115496 w 8412795"/>
              <a:gd name="connsiteY1" fmla="*/ 0 h 3904546"/>
              <a:gd name="connsiteX2" fmla="*/ 8296984 w 8412795"/>
              <a:gd name="connsiteY2" fmla="*/ 0 h 3904546"/>
              <a:gd name="connsiteX3" fmla="*/ 8412795 w 8412795"/>
              <a:gd name="connsiteY3" fmla="*/ 0 h 3904546"/>
              <a:gd name="connsiteX4" fmla="*/ 8412795 w 8412795"/>
              <a:gd name="connsiteY4" fmla="*/ 450558 h 3904546"/>
              <a:gd name="connsiteX5" fmla="*/ 8412480 w 8412795"/>
              <a:gd name="connsiteY5" fmla="*/ 450558 h 3904546"/>
              <a:gd name="connsiteX6" fmla="*/ 8412480 w 8412795"/>
              <a:gd name="connsiteY6" fmla="*/ 3789050 h 3904546"/>
              <a:gd name="connsiteX7" fmla="*/ 8296984 w 8412795"/>
              <a:gd name="connsiteY7" fmla="*/ 3904546 h 3904546"/>
              <a:gd name="connsiteX8" fmla="*/ 115496 w 8412795"/>
              <a:gd name="connsiteY8" fmla="*/ 3904546 h 3904546"/>
              <a:gd name="connsiteX9" fmla="*/ 0 w 8412795"/>
              <a:gd name="connsiteY9" fmla="*/ 3789050 h 3904546"/>
              <a:gd name="connsiteX10" fmla="*/ 0 w 8412795"/>
              <a:gd name="connsiteY10" fmla="*/ 450558 h 3904546"/>
              <a:gd name="connsiteX11" fmla="*/ 0 w 8412795"/>
              <a:gd name="connsiteY11" fmla="*/ 115496 h 39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2795" h="3904546">
                <a:moveTo>
                  <a:pt x="0" y="0"/>
                </a:moveTo>
                <a:lnTo>
                  <a:pt x="115496" y="0"/>
                </a:lnTo>
                <a:lnTo>
                  <a:pt x="8296984" y="0"/>
                </a:lnTo>
                <a:lnTo>
                  <a:pt x="8412795" y="0"/>
                </a:lnTo>
                <a:lnTo>
                  <a:pt x="8412795" y="450558"/>
                </a:lnTo>
                <a:lnTo>
                  <a:pt x="8412480" y="450558"/>
                </a:lnTo>
                <a:lnTo>
                  <a:pt x="8412480" y="3789050"/>
                </a:lnTo>
                <a:cubicBezTo>
                  <a:pt x="8412480" y="3852837"/>
                  <a:pt x="8360771" y="3904546"/>
                  <a:pt x="8296984" y="3904546"/>
                </a:cubicBezTo>
                <a:lnTo>
                  <a:pt x="115496" y="3904546"/>
                </a:lnTo>
                <a:cubicBezTo>
                  <a:pt x="51709" y="3904546"/>
                  <a:pt x="0" y="3852837"/>
                  <a:pt x="0" y="3789050"/>
                </a:cubicBezTo>
                <a:lnTo>
                  <a:pt x="0" y="450558"/>
                </a:lnTo>
                <a:lnTo>
                  <a:pt x="0" y="115496"/>
                </a:lnTo>
                <a:close/>
              </a:path>
            </a:pathLst>
          </a:custGeom>
          <a:gradFill>
            <a:gsLst>
              <a:gs pos="50000">
                <a:schemeClr val="bg1"/>
              </a:gs>
              <a:gs pos="100000">
                <a:schemeClr val="bg1">
                  <a:lumMod val="95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hasCustomPrompt="1"/>
          </p:nvPr>
        </p:nvSpPr>
        <p:spPr>
          <a:xfrm>
            <a:off x="1237476" y="404228"/>
            <a:ext cx="6269825" cy="387798"/>
          </a:xfrm>
        </p:spPr>
        <p:txBody>
          <a:bodyPr/>
          <a:lstStyle>
            <a:lvl1pPr>
              <a:defRPr>
                <a:solidFill>
                  <a:schemeClr val="bg1"/>
                </a:solidFill>
              </a:defRPr>
            </a:lvl1pPr>
          </a:lstStyle>
          <a:p>
            <a:r>
              <a:rPr lang="en-US" noProof="0"/>
              <a:t>Text slide – 1 column, 28 pts</a:t>
            </a:r>
            <a:endParaRPr lang="en-US"/>
          </a:p>
        </p:txBody>
      </p:sp>
      <p:sp>
        <p:nvSpPr>
          <p:cNvPr id="120" name="Content Placeholder 2">
            <a:extLst>
              <a:ext uri="{FF2B5EF4-FFF2-40B4-BE49-F238E27FC236}">
                <a16:creationId xmlns:a16="http://schemas.microsoft.com/office/drawing/2014/main" id="{9D91FCE7-A284-9846-B6C9-8504237132FF}"/>
              </a:ext>
            </a:extLst>
          </p:cNvPr>
          <p:cNvSpPr>
            <a:spLocks noGrp="1"/>
          </p:cNvSpPr>
          <p:nvPr>
            <p:ph idx="13" hasCustomPrompt="1"/>
          </p:nvPr>
        </p:nvSpPr>
        <p:spPr>
          <a:xfrm>
            <a:off x="614724" y="1846489"/>
            <a:ext cx="7870056" cy="2849335"/>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pts</a:t>
            </a:r>
          </a:p>
          <a:p>
            <a:pPr lvl="2"/>
            <a:endParaRPr lang="en-US" noProof="0"/>
          </a:p>
        </p:txBody>
      </p:sp>
      <p:grpSp>
        <p:nvGrpSpPr>
          <p:cNvPr id="3" name="Group 2">
            <a:extLst>
              <a:ext uri="{FF2B5EF4-FFF2-40B4-BE49-F238E27FC236}">
                <a16:creationId xmlns:a16="http://schemas.microsoft.com/office/drawing/2014/main" id="{75E1C89C-BAC8-97ED-AC49-577F7D089E5C}"/>
              </a:ext>
            </a:extLst>
          </p:cNvPr>
          <p:cNvGrpSpPr/>
          <p:nvPr userDrawn="1"/>
        </p:nvGrpSpPr>
        <p:grpSpPr>
          <a:xfrm>
            <a:off x="367575" y="993866"/>
            <a:ext cx="8402351" cy="638013"/>
            <a:chOff x="375889" y="993866"/>
            <a:chExt cx="8263432" cy="638013"/>
          </a:xfrm>
        </p:grpSpPr>
        <p:sp>
          <p:nvSpPr>
            <p:cNvPr id="4" name="Freeform 23">
              <a:extLst>
                <a:ext uri="{FF2B5EF4-FFF2-40B4-BE49-F238E27FC236}">
                  <a16:creationId xmlns:a16="http://schemas.microsoft.com/office/drawing/2014/main" id="{40538C6B-93B7-D0C5-8B28-856D385E0DC3}"/>
                </a:ext>
              </a:extLst>
            </p:cNvPr>
            <p:cNvSpPr/>
            <p:nvPr/>
          </p:nvSpPr>
          <p:spPr>
            <a:xfrm>
              <a:off x="5328774"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dirty="0">
                <a:solidFill>
                  <a:schemeClr val="bg1"/>
                </a:solidFill>
              </a:endParaRPr>
            </a:p>
          </p:txBody>
        </p:sp>
        <p:sp>
          <p:nvSpPr>
            <p:cNvPr id="5" name="Freeform 24">
              <a:extLst>
                <a:ext uri="{FF2B5EF4-FFF2-40B4-BE49-F238E27FC236}">
                  <a16:creationId xmlns:a16="http://schemas.microsoft.com/office/drawing/2014/main" id="{47523E79-9129-BBC5-23EE-B4E6462D8952}"/>
                </a:ext>
              </a:extLst>
            </p:cNvPr>
            <p:cNvSpPr/>
            <p:nvPr/>
          </p:nvSpPr>
          <p:spPr>
            <a:xfrm>
              <a:off x="698738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6" name="Freeform 31">
              <a:extLst>
                <a:ext uri="{FF2B5EF4-FFF2-40B4-BE49-F238E27FC236}">
                  <a16:creationId xmlns:a16="http://schemas.microsoft.com/office/drawing/2014/main" id="{CD961E5B-8DC6-DF1A-DA25-A45500CE3CA3}"/>
                </a:ext>
              </a:extLst>
            </p:cNvPr>
            <p:cNvSpPr/>
            <p:nvPr/>
          </p:nvSpPr>
          <p:spPr>
            <a:xfrm>
              <a:off x="201674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7" name="Freeform 34">
              <a:extLst>
                <a:ext uri="{FF2B5EF4-FFF2-40B4-BE49-F238E27FC236}">
                  <a16:creationId xmlns:a16="http://schemas.microsoft.com/office/drawing/2014/main" id="{3E5DF0E0-8E50-1BAB-23B2-C70517BA0906}"/>
                </a:ext>
              </a:extLst>
            </p:cNvPr>
            <p:cNvSpPr/>
            <p:nvPr/>
          </p:nvSpPr>
          <p:spPr>
            <a:xfrm>
              <a:off x="3667170"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defTabSz="914217"/>
              <a:endParaRPr lang="en-US" sz="1400" dirty="0">
                <a:solidFill>
                  <a:schemeClr val="bg1"/>
                </a:solidFill>
              </a:endParaRPr>
            </a:p>
          </p:txBody>
        </p:sp>
        <p:sp>
          <p:nvSpPr>
            <p:cNvPr id="9" name="Freeform 27">
              <a:extLst>
                <a:ext uri="{FF2B5EF4-FFF2-40B4-BE49-F238E27FC236}">
                  <a16:creationId xmlns:a16="http://schemas.microsoft.com/office/drawing/2014/main" id="{96261C12-B494-0BB5-4819-633E464BB179}"/>
                </a:ext>
              </a:extLst>
            </p:cNvPr>
            <p:cNvSpPr/>
            <p:nvPr/>
          </p:nvSpPr>
          <p:spPr>
            <a:xfrm>
              <a:off x="375889"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b="1" dirty="0">
                <a:solidFill>
                  <a:schemeClr val="bg1"/>
                </a:solidFill>
              </a:endParaRPr>
            </a:p>
          </p:txBody>
        </p:sp>
      </p:grpSp>
      <p:grpSp>
        <p:nvGrpSpPr>
          <p:cNvPr id="152" name="Group 151">
            <a:extLst>
              <a:ext uri="{FF2B5EF4-FFF2-40B4-BE49-F238E27FC236}">
                <a16:creationId xmlns:a16="http://schemas.microsoft.com/office/drawing/2014/main" id="{4065E67A-6486-B0B9-666E-9E03C130925B}"/>
              </a:ext>
            </a:extLst>
          </p:cNvPr>
          <p:cNvGrpSpPr/>
          <p:nvPr userDrawn="1"/>
        </p:nvGrpSpPr>
        <p:grpSpPr>
          <a:xfrm>
            <a:off x="493227" y="255527"/>
            <a:ext cx="678569" cy="668160"/>
            <a:chOff x="493227" y="255527"/>
            <a:chExt cx="678569" cy="668160"/>
          </a:xfrm>
        </p:grpSpPr>
        <p:grpSp>
          <p:nvGrpSpPr>
            <p:cNvPr id="153" name="Group 152">
              <a:extLst>
                <a:ext uri="{FF2B5EF4-FFF2-40B4-BE49-F238E27FC236}">
                  <a16:creationId xmlns:a16="http://schemas.microsoft.com/office/drawing/2014/main" id="{5AC7DC43-0123-F41A-20AD-232DBF8409A9}"/>
                </a:ext>
              </a:extLst>
            </p:cNvPr>
            <p:cNvGrpSpPr/>
            <p:nvPr userDrawn="1"/>
          </p:nvGrpSpPr>
          <p:grpSpPr>
            <a:xfrm>
              <a:off x="493227" y="255762"/>
              <a:ext cx="678569" cy="667925"/>
              <a:chOff x="532340" y="1415912"/>
              <a:chExt cx="820110" cy="807246"/>
            </a:xfrm>
          </p:grpSpPr>
          <p:sp>
            <p:nvSpPr>
              <p:cNvPr id="155" name="Oval 154">
                <a:extLst>
                  <a:ext uri="{FF2B5EF4-FFF2-40B4-BE49-F238E27FC236}">
                    <a16:creationId xmlns:a16="http://schemas.microsoft.com/office/drawing/2014/main" id="{619673AB-AB53-C314-399B-3B84C99EA304}"/>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56" name="Rectangle 155">
                <a:extLst>
                  <a:ext uri="{FF2B5EF4-FFF2-40B4-BE49-F238E27FC236}">
                    <a16:creationId xmlns:a16="http://schemas.microsoft.com/office/drawing/2014/main" id="{09B5E262-B132-A7CB-E880-DD3DF0D9F005}"/>
                  </a:ext>
                </a:extLst>
              </p:cNvPr>
              <p:cNvSpPr/>
              <p:nvPr/>
            </p:nvSpPr>
            <p:spPr>
              <a:xfrm>
                <a:off x="532340" y="1776669"/>
                <a:ext cx="820110" cy="270690"/>
              </a:xfrm>
              <a:prstGeom prst="rect">
                <a:avLst/>
              </a:prstGeom>
              <a:effectLst/>
            </p:spPr>
            <p:txBody>
              <a:bodyPr wrap="square" lIns="0" tIns="0" rIns="0" anchor="ctr">
                <a:spAutoFit/>
              </a:bodyPr>
              <a:lstStyle/>
              <a:p>
                <a:pPr algn="ctr" eaLnBrk="0" hangingPunct="0">
                  <a:lnSpc>
                    <a:spcPts val="1600"/>
                  </a:lnSpc>
                  <a:buSzPct val="90000"/>
                </a:pPr>
                <a:r>
                  <a:rPr lang="en-US" sz="90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54" name="Graphic 153">
              <a:extLst>
                <a:ext uri="{FF2B5EF4-FFF2-40B4-BE49-F238E27FC236}">
                  <a16:creationId xmlns:a16="http://schemas.microsoft.com/office/drawing/2014/main" id="{E713A14F-B81C-9466-A13D-CEAFDAB8202A}"/>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sp>
        <p:nvSpPr>
          <p:cNvPr id="23" name="Footer Placeholder 4">
            <a:extLst>
              <a:ext uri="{FF2B5EF4-FFF2-40B4-BE49-F238E27FC236}">
                <a16:creationId xmlns:a16="http://schemas.microsoft.com/office/drawing/2014/main" id="{2DA3E868-1EF5-A879-77B4-FA5CC320D7D1}"/>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4290721505"/>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ge 3.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A8559C-8B05-D291-E678-A51620761C01}"/>
              </a:ext>
            </a:extLst>
          </p:cNvPr>
          <p:cNvGrpSpPr/>
          <p:nvPr userDrawn="1"/>
        </p:nvGrpSpPr>
        <p:grpSpPr>
          <a:xfrm>
            <a:off x="0" y="0"/>
            <a:ext cx="9144000" cy="5143500"/>
            <a:chOff x="0" y="0"/>
            <a:chExt cx="9144000" cy="5143500"/>
          </a:xfrm>
        </p:grpSpPr>
        <p:sp>
          <p:nvSpPr>
            <p:cNvPr id="4" name="Rounded Rectangle 3">
              <a:extLst>
                <a:ext uri="{FF2B5EF4-FFF2-40B4-BE49-F238E27FC236}">
                  <a16:creationId xmlns:a16="http://schemas.microsoft.com/office/drawing/2014/main" id="{ED1E547F-47D9-56C7-82FA-77B211604B5C}"/>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5" name="Straight Connector 4">
              <a:extLst>
                <a:ext uri="{FF2B5EF4-FFF2-40B4-BE49-F238E27FC236}">
                  <a16:creationId xmlns:a16="http://schemas.microsoft.com/office/drawing/2014/main" id="{8310A77C-3ED1-5E8A-1ABB-AC1D0A3CD5E9}"/>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6" name="Text Placeholder 4">
              <a:extLst>
                <a:ext uri="{FF2B5EF4-FFF2-40B4-BE49-F238E27FC236}">
                  <a16:creationId xmlns:a16="http://schemas.microsoft.com/office/drawing/2014/main" id="{D1D8FA51-696B-A50D-B5E5-7557D0FCB47B}"/>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7" name="Rectangle 6">
              <a:extLst>
                <a:ext uri="{FF2B5EF4-FFF2-40B4-BE49-F238E27FC236}">
                  <a16:creationId xmlns:a16="http://schemas.microsoft.com/office/drawing/2014/main" id="{3D6C9BB6-DA45-E301-EF8B-CC608B43AAA6}"/>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2AE332C2-C678-48AD-3C66-D6F8CD294D4D}"/>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9" name="Oval 8">
              <a:extLst>
                <a:ext uri="{FF2B5EF4-FFF2-40B4-BE49-F238E27FC236}">
                  <a16:creationId xmlns:a16="http://schemas.microsoft.com/office/drawing/2014/main" id="{613B4AFD-AA9A-30EE-AB07-0B8F9A6DF1FA}"/>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 name="Chevron 10">
              <a:extLst>
                <a:ext uri="{FF2B5EF4-FFF2-40B4-BE49-F238E27FC236}">
                  <a16:creationId xmlns:a16="http://schemas.microsoft.com/office/drawing/2014/main" id="{929B5386-68DB-1E51-0D46-9B0B69A8CDBB}"/>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 name="Text Placeholder 4">
              <a:extLst>
                <a:ext uri="{FF2B5EF4-FFF2-40B4-BE49-F238E27FC236}">
                  <a16:creationId xmlns:a16="http://schemas.microsoft.com/office/drawing/2014/main" id="{C7FE3BA3-7192-4187-1F3F-84F833932C94}"/>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14" name="Rectangle 13">
              <a:extLst>
                <a:ext uri="{FF2B5EF4-FFF2-40B4-BE49-F238E27FC236}">
                  <a16:creationId xmlns:a16="http://schemas.microsoft.com/office/drawing/2014/main" id="{2B298424-DB9D-76DB-D1C1-3EA78F6CDE22}"/>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5" name="Straight Connector 14">
              <a:extLst>
                <a:ext uri="{FF2B5EF4-FFF2-40B4-BE49-F238E27FC236}">
                  <a16:creationId xmlns:a16="http://schemas.microsoft.com/office/drawing/2014/main" id="{78BD5D09-F65F-9EFD-244E-ADD100BD15AD}"/>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16" name="Oval 15">
              <a:extLst>
                <a:ext uri="{FF2B5EF4-FFF2-40B4-BE49-F238E27FC236}">
                  <a16:creationId xmlns:a16="http://schemas.microsoft.com/office/drawing/2014/main" id="{09EBFD50-94A2-2548-F86D-01F47C212F13}"/>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7" name="Chevron 16">
              <a:extLst>
                <a:ext uri="{FF2B5EF4-FFF2-40B4-BE49-F238E27FC236}">
                  <a16:creationId xmlns:a16="http://schemas.microsoft.com/office/drawing/2014/main" id="{8A5F9240-67BC-54D3-C23F-2FB08C76F5A2}"/>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6" name="Text Placeholder 4">
              <a:extLst>
                <a:ext uri="{FF2B5EF4-FFF2-40B4-BE49-F238E27FC236}">
                  <a16:creationId xmlns:a16="http://schemas.microsoft.com/office/drawing/2014/main" id="{12EEBFEC-0C1A-EAFC-C7AA-6BEDFD7E02CE}"/>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117" name="Rectangle 116">
              <a:extLst>
                <a:ext uri="{FF2B5EF4-FFF2-40B4-BE49-F238E27FC236}">
                  <a16:creationId xmlns:a16="http://schemas.microsoft.com/office/drawing/2014/main" id="{708FD621-C85B-6CDA-6790-83D1CE13A86E}"/>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8" name="Straight Connector 117">
              <a:extLst>
                <a:ext uri="{FF2B5EF4-FFF2-40B4-BE49-F238E27FC236}">
                  <a16:creationId xmlns:a16="http://schemas.microsoft.com/office/drawing/2014/main" id="{6FB61BD5-835E-EAD5-A720-535D5296E467}"/>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119" name="Oval 118">
              <a:extLst>
                <a:ext uri="{FF2B5EF4-FFF2-40B4-BE49-F238E27FC236}">
                  <a16:creationId xmlns:a16="http://schemas.microsoft.com/office/drawing/2014/main" id="{F96D2B09-CA41-12DC-1FC1-FCECCA4B801E}"/>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0" name="Chevron 119">
              <a:extLst>
                <a:ext uri="{FF2B5EF4-FFF2-40B4-BE49-F238E27FC236}">
                  <a16:creationId xmlns:a16="http://schemas.microsoft.com/office/drawing/2014/main" id="{B96716B3-98AE-1D89-7D5C-F449C90A52D8}"/>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1" name="Text Placeholder 4">
              <a:extLst>
                <a:ext uri="{FF2B5EF4-FFF2-40B4-BE49-F238E27FC236}">
                  <a16:creationId xmlns:a16="http://schemas.microsoft.com/office/drawing/2014/main" id="{CB9FC742-9776-1803-1A0A-6632C7A64AB8}"/>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122" name="Rectangle 121">
              <a:extLst>
                <a:ext uri="{FF2B5EF4-FFF2-40B4-BE49-F238E27FC236}">
                  <a16:creationId xmlns:a16="http://schemas.microsoft.com/office/drawing/2014/main" id="{4C3ACD7C-9AD2-2405-54CA-7F86D99C650E}"/>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4" name="Straight Connector 123">
              <a:extLst>
                <a:ext uri="{FF2B5EF4-FFF2-40B4-BE49-F238E27FC236}">
                  <a16:creationId xmlns:a16="http://schemas.microsoft.com/office/drawing/2014/main" id="{305748ED-692E-DD8B-909E-96774EF86FA8}"/>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125" name="Oval 124">
              <a:extLst>
                <a:ext uri="{FF2B5EF4-FFF2-40B4-BE49-F238E27FC236}">
                  <a16:creationId xmlns:a16="http://schemas.microsoft.com/office/drawing/2014/main" id="{1E16165B-5CB5-D4B7-5797-F7D639B17A61}"/>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6" name="Chevron 125">
              <a:extLst>
                <a:ext uri="{FF2B5EF4-FFF2-40B4-BE49-F238E27FC236}">
                  <a16:creationId xmlns:a16="http://schemas.microsoft.com/office/drawing/2014/main" id="{3AB4C1D9-C45C-CAA3-5329-760E8CA8D84F}"/>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7" name="Text Placeholder 4">
              <a:extLst>
                <a:ext uri="{FF2B5EF4-FFF2-40B4-BE49-F238E27FC236}">
                  <a16:creationId xmlns:a16="http://schemas.microsoft.com/office/drawing/2014/main" id="{4FFA628D-C255-FD9F-D0E1-9099FE569165}"/>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128" name="Rectangle 127">
              <a:extLst>
                <a:ext uri="{FF2B5EF4-FFF2-40B4-BE49-F238E27FC236}">
                  <a16:creationId xmlns:a16="http://schemas.microsoft.com/office/drawing/2014/main" id="{76077AD6-CD0A-49A8-8042-0FB5939406A5}"/>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9" name="Straight Connector 128">
              <a:extLst>
                <a:ext uri="{FF2B5EF4-FFF2-40B4-BE49-F238E27FC236}">
                  <a16:creationId xmlns:a16="http://schemas.microsoft.com/office/drawing/2014/main" id="{31917B82-D41A-12DF-E781-EFB1C54E084C}"/>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130" name="Oval 129">
              <a:extLst>
                <a:ext uri="{FF2B5EF4-FFF2-40B4-BE49-F238E27FC236}">
                  <a16:creationId xmlns:a16="http://schemas.microsoft.com/office/drawing/2014/main" id="{3E428696-E58B-04FC-0AF7-7A3E764E923F}"/>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4" name="Chevron 133">
              <a:extLst>
                <a:ext uri="{FF2B5EF4-FFF2-40B4-BE49-F238E27FC236}">
                  <a16:creationId xmlns:a16="http://schemas.microsoft.com/office/drawing/2014/main" id="{23B8B84D-A172-F9CD-6894-6012EEFABEB8}"/>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5" name="Text Placeholder 4">
              <a:extLst>
                <a:ext uri="{FF2B5EF4-FFF2-40B4-BE49-F238E27FC236}">
                  <a16:creationId xmlns:a16="http://schemas.microsoft.com/office/drawing/2014/main" id="{95780F00-D434-4573-3F0E-D85C79B50676}"/>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136" name="Group 135">
              <a:extLst>
                <a:ext uri="{FF2B5EF4-FFF2-40B4-BE49-F238E27FC236}">
                  <a16:creationId xmlns:a16="http://schemas.microsoft.com/office/drawing/2014/main" id="{7FE3EEA3-76A7-C38E-2FF7-71F000517968}"/>
                </a:ext>
              </a:extLst>
            </p:cNvPr>
            <p:cNvGrpSpPr/>
            <p:nvPr/>
          </p:nvGrpSpPr>
          <p:grpSpPr>
            <a:xfrm flipV="1">
              <a:off x="6687178" y="2176027"/>
              <a:ext cx="298538" cy="643309"/>
              <a:chOff x="791926" y="2038206"/>
              <a:chExt cx="394853" cy="850855"/>
            </a:xfrm>
          </p:grpSpPr>
          <p:sp>
            <p:nvSpPr>
              <p:cNvPr id="193" name="Rectangle 192">
                <a:extLst>
                  <a:ext uri="{FF2B5EF4-FFF2-40B4-BE49-F238E27FC236}">
                    <a16:creationId xmlns:a16="http://schemas.microsoft.com/office/drawing/2014/main" id="{368DD8C4-6A28-8A20-7CDF-D3009974AF48}"/>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94" name="Straight Connector 193">
                <a:extLst>
                  <a:ext uri="{FF2B5EF4-FFF2-40B4-BE49-F238E27FC236}">
                    <a16:creationId xmlns:a16="http://schemas.microsoft.com/office/drawing/2014/main" id="{BAE4EF1B-472A-A27E-B664-2D24B9B168F0}"/>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137" name="Group 136">
              <a:extLst>
                <a:ext uri="{FF2B5EF4-FFF2-40B4-BE49-F238E27FC236}">
                  <a16:creationId xmlns:a16="http://schemas.microsoft.com/office/drawing/2014/main" id="{6FAC8701-672D-C2F4-6D2A-2EBB83AFBF1E}"/>
                </a:ext>
              </a:extLst>
            </p:cNvPr>
            <p:cNvGrpSpPr>
              <a:grpSpLocks noChangeAspect="1"/>
            </p:cNvGrpSpPr>
            <p:nvPr/>
          </p:nvGrpSpPr>
          <p:grpSpPr>
            <a:xfrm flipV="1">
              <a:off x="6732658" y="2296749"/>
              <a:ext cx="207578" cy="207406"/>
              <a:chOff x="1447166" y="1649508"/>
              <a:chExt cx="541880" cy="541880"/>
            </a:xfrm>
          </p:grpSpPr>
          <p:sp>
            <p:nvSpPr>
              <p:cNvPr id="191" name="Oval 190">
                <a:extLst>
                  <a:ext uri="{FF2B5EF4-FFF2-40B4-BE49-F238E27FC236}">
                    <a16:creationId xmlns:a16="http://schemas.microsoft.com/office/drawing/2014/main" id="{AC683954-5CD4-E1FF-2391-1352F5BB32C9}"/>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92" name="Chevron 191">
                <a:extLst>
                  <a:ext uri="{FF2B5EF4-FFF2-40B4-BE49-F238E27FC236}">
                    <a16:creationId xmlns:a16="http://schemas.microsoft.com/office/drawing/2014/main" id="{D9CD75F0-AB34-5561-472E-455B970276CA}"/>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38" name="Text Placeholder 4">
              <a:extLst>
                <a:ext uri="{FF2B5EF4-FFF2-40B4-BE49-F238E27FC236}">
                  <a16:creationId xmlns:a16="http://schemas.microsoft.com/office/drawing/2014/main" id="{3021DB7C-5F20-ED10-5DD5-BB7423B8A96E}"/>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144" name="Rectangle 143">
              <a:extLst>
                <a:ext uri="{FF2B5EF4-FFF2-40B4-BE49-F238E27FC236}">
                  <a16:creationId xmlns:a16="http://schemas.microsoft.com/office/drawing/2014/main" id="{DDFC92A5-5FF9-831D-6B35-9B62FBC95643}"/>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5" name="Straight Connector 144">
              <a:extLst>
                <a:ext uri="{FF2B5EF4-FFF2-40B4-BE49-F238E27FC236}">
                  <a16:creationId xmlns:a16="http://schemas.microsoft.com/office/drawing/2014/main" id="{746A4EE1-E0BE-A6D6-1327-EBAC81CB49BA}"/>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146" name="Oval 145">
              <a:extLst>
                <a:ext uri="{FF2B5EF4-FFF2-40B4-BE49-F238E27FC236}">
                  <a16:creationId xmlns:a16="http://schemas.microsoft.com/office/drawing/2014/main" id="{0A6B1B8B-8A12-0316-36B5-E72B64844521}"/>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7" name="Chevron 146">
              <a:extLst>
                <a:ext uri="{FF2B5EF4-FFF2-40B4-BE49-F238E27FC236}">
                  <a16:creationId xmlns:a16="http://schemas.microsoft.com/office/drawing/2014/main" id="{25CA9F62-588C-575B-21AC-83F6621E69DF}"/>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8" name="Rectangle 147">
              <a:extLst>
                <a:ext uri="{FF2B5EF4-FFF2-40B4-BE49-F238E27FC236}">
                  <a16:creationId xmlns:a16="http://schemas.microsoft.com/office/drawing/2014/main" id="{74A74575-E984-A743-DCBB-2323E8B6B771}"/>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49" name="Group 148">
              <a:extLst>
                <a:ext uri="{FF2B5EF4-FFF2-40B4-BE49-F238E27FC236}">
                  <a16:creationId xmlns:a16="http://schemas.microsoft.com/office/drawing/2014/main" id="{904347E1-B862-3D00-965F-5720C5DBAA67}"/>
                </a:ext>
              </a:extLst>
            </p:cNvPr>
            <p:cNvGrpSpPr/>
            <p:nvPr/>
          </p:nvGrpSpPr>
          <p:grpSpPr>
            <a:xfrm>
              <a:off x="6597018" y="3893131"/>
              <a:ext cx="548096" cy="548640"/>
              <a:chOff x="8325809" y="3863151"/>
              <a:chExt cx="548096" cy="548640"/>
            </a:xfrm>
          </p:grpSpPr>
          <p:sp>
            <p:nvSpPr>
              <p:cNvPr id="189" name="Oval 188">
                <a:extLst>
                  <a:ext uri="{FF2B5EF4-FFF2-40B4-BE49-F238E27FC236}">
                    <a16:creationId xmlns:a16="http://schemas.microsoft.com/office/drawing/2014/main" id="{3740BB2C-FDA6-05DB-9574-B92CE4E4B649}"/>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90" name="Freeform 24">
                <a:extLst>
                  <a:ext uri="{FF2B5EF4-FFF2-40B4-BE49-F238E27FC236}">
                    <a16:creationId xmlns:a16="http://schemas.microsoft.com/office/drawing/2014/main" id="{802CAEAD-7830-786C-F9F5-4B315C539293}"/>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150" name="Group 149">
              <a:extLst>
                <a:ext uri="{FF2B5EF4-FFF2-40B4-BE49-F238E27FC236}">
                  <a16:creationId xmlns:a16="http://schemas.microsoft.com/office/drawing/2014/main" id="{C5505C25-025A-351E-9945-B6D93D3E1700}"/>
                </a:ext>
              </a:extLst>
            </p:cNvPr>
            <p:cNvGrpSpPr/>
            <p:nvPr/>
          </p:nvGrpSpPr>
          <p:grpSpPr>
            <a:xfrm>
              <a:off x="178655" y="3893131"/>
              <a:ext cx="548096" cy="548640"/>
              <a:chOff x="178655" y="3863151"/>
              <a:chExt cx="548096" cy="548640"/>
            </a:xfrm>
          </p:grpSpPr>
          <p:sp>
            <p:nvSpPr>
              <p:cNvPr id="187" name="Oval 186">
                <a:extLst>
                  <a:ext uri="{FF2B5EF4-FFF2-40B4-BE49-F238E27FC236}">
                    <a16:creationId xmlns:a16="http://schemas.microsoft.com/office/drawing/2014/main" id="{3AB4FB2F-294B-36AB-9702-D9DECD64B23A}"/>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8" name="Freeform 218">
                <a:extLst>
                  <a:ext uri="{FF2B5EF4-FFF2-40B4-BE49-F238E27FC236}">
                    <a16:creationId xmlns:a16="http://schemas.microsoft.com/office/drawing/2014/main" id="{33BE828E-3E4F-86CB-B26E-9B537301CDAB}"/>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151" name="TextBox 150">
              <a:extLst>
                <a:ext uri="{FF2B5EF4-FFF2-40B4-BE49-F238E27FC236}">
                  <a16:creationId xmlns:a16="http://schemas.microsoft.com/office/drawing/2014/main" id="{2F182191-968C-7C12-A03B-E1059D93FD5E}"/>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152" name="TextBox 151">
              <a:extLst>
                <a:ext uri="{FF2B5EF4-FFF2-40B4-BE49-F238E27FC236}">
                  <a16:creationId xmlns:a16="http://schemas.microsoft.com/office/drawing/2014/main" id="{FB81770C-231B-A823-7F8C-B202A2BA8F4F}"/>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153" name="Group 152">
              <a:extLst>
                <a:ext uri="{FF2B5EF4-FFF2-40B4-BE49-F238E27FC236}">
                  <a16:creationId xmlns:a16="http://schemas.microsoft.com/office/drawing/2014/main" id="{38B1DA5B-6100-B232-1441-BDCBDA5C5729}"/>
                </a:ext>
              </a:extLst>
            </p:cNvPr>
            <p:cNvGrpSpPr>
              <a:grpSpLocks noChangeAspect="1"/>
            </p:cNvGrpSpPr>
            <p:nvPr/>
          </p:nvGrpSpPr>
          <p:grpSpPr>
            <a:xfrm>
              <a:off x="1715328" y="2579818"/>
              <a:ext cx="804672" cy="792329"/>
              <a:chOff x="493227" y="255527"/>
              <a:chExt cx="678569" cy="668160"/>
            </a:xfrm>
          </p:grpSpPr>
          <p:sp>
            <p:nvSpPr>
              <p:cNvPr id="184" name="Oval 183">
                <a:extLst>
                  <a:ext uri="{FF2B5EF4-FFF2-40B4-BE49-F238E27FC236}">
                    <a16:creationId xmlns:a16="http://schemas.microsoft.com/office/drawing/2014/main" id="{70F0E706-0A79-7F00-0518-47E0DF9C31ED}"/>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5" name="Rectangle 184">
                <a:extLst>
                  <a:ext uri="{FF2B5EF4-FFF2-40B4-BE49-F238E27FC236}">
                    <a16:creationId xmlns:a16="http://schemas.microsoft.com/office/drawing/2014/main" id="{0B2E7D0C-04F7-DA1A-29BD-DE672BB248D5}"/>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86" name="Graphic 185">
                <a:extLst>
                  <a:ext uri="{FF2B5EF4-FFF2-40B4-BE49-F238E27FC236}">
                    <a16:creationId xmlns:a16="http://schemas.microsoft.com/office/drawing/2014/main" id="{C4831239-282A-7BE3-9498-CC16EB1C5BE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154" name="Group 153">
              <a:extLst>
                <a:ext uri="{FF2B5EF4-FFF2-40B4-BE49-F238E27FC236}">
                  <a16:creationId xmlns:a16="http://schemas.microsoft.com/office/drawing/2014/main" id="{7634FCC6-DE4A-71F5-F31E-DBC23BE47237}"/>
                </a:ext>
              </a:extLst>
            </p:cNvPr>
            <p:cNvGrpSpPr>
              <a:grpSpLocks noChangeAspect="1"/>
            </p:cNvGrpSpPr>
            <p:nvPr/>
          </p:nvGrpSpPr>
          <p:grpSpPr>
            <a:xfrm>
              <a:off x="6430148" y="2579818"/>
              <a:ext cx="804672" cy="792050"/>
              <a:chOff x="493227" y="255762"/>
              <a:chExt cx="678569" cy="667925"/>
            </a:xfrm>
          </p:grpSpPr>
          <p:grpSp>
            <p:nvGrpSpPr>
              <p:cNvPr id="180" name="Group 179">
                <a:extLst>
                  <a:ext uri="{FF2B5EF4-FFF2-40B4-BE49-F238E27FC236}">
                    <a16:creationId xmlns:a16="http://schemas.microsoft.com/office/drawing/2014/main" id="{B1350802-E198-C973-0E9B-851BD675A843}"/>
                  </a:ext>
                </a:extLst>
              </p:cNvPr>
              <p:cNvGrpSpPr/>
              <p:nvPr userDrawn="1"/>
            </p:nvGrpSpPr>
            <p:grpSpPr>
              <a:xfrm>
                <a:off x="493227" y="255762"/>
                <a:ext cx="678569" cy="667925"/>
                <a:chOff x="532340" y="1415912"/>
                <a:chExt cx="820110" cy="807246"/>
              </a:xfrm>
            </p:grpSpPr>
            <p:sp>
              <p:nvSpPr>
                <p:cNvPr id="182" name="Oval 181">
                  <a:extLst>
                    <a:ext uri="{FF2B5EF4-FFF2-40B4-BE49-F238E27FC236}">
                      <a16:creationId xmlns:a16="http://schemas.microsoft.com/office/drawing/2014/main" id="{13262E2E-7162-5B11-BAA0-3B0B058B3BDB}"/>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3" name="Rectangle 182">
                  <a:extLst>
                    <a:ext uri="{FF2B5EF4-FFF2-40B4-BE49-F238E27FC236}">
                      <a16:creationId xmlns:a16="http://schemas.microsoft.com/office/drawing/2014/main" id="{CE4C580A-7487-895B-8120-E01CB870192F}"/>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181" name="Graphic 180">
                <a:extLst>
                  <a:ext uri="{FF2B5EF4-FFF2-40B4-BE49-F238E27FC236}">
                    <a16:creationId xmlns:a16="http://schemas.microsoft.com/office/drawing/2014/main" id="{E9AFA483-E3E9-D6EC-D5C4-BC8486381A5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155" name="Group 154">
              <a:extLst>
                <a:ext uri="{FF2B5EF4-FFF2-40B4-BE49-F238E27FC236}">
                  <a16:creationId xmlns:a16="http://schemas.microsoft.com/office/drawing/2014/main" id="{5DB8CD04-96D5-A644-86AF-6E7567FD08E1}"/>
                </a:ext>
              </a:extLst>
            </p:cNvPr>
            <p:cNvGrpSpPr/>
            <p:nvPr/>
          </p:nvGrpSpPr>
          <p:grpSpPr>
            <a:xfrm>
              <a:off x="4072738" y="2579818"/>
              <a:ext cx="804672" cy="792050"/>
              <a:chOff x="4019256" y="5485171"/>
              <a:chExt cx="804672" cy="792050"/>
            </a:xfrm>
          </p:grpSpPr>
          <p:grpSp>
            <p:nvGrpSpPr>
              <p:cNvPr id="176" name="Group 175">
                <a:extLst>
                  <a:ext uri="{FF2B5EF4-FFF2-40B4-BE49-F238E27FC236}">
                    <a16:creationId xmlns:a16="http://schemas.microsoft.com/office/drawing/2014/main" id="{579DCDC5-5924-D33A-6880-317A90355996}"/>
                  </a:ext>
                </a:extLst>
              </p:cNvPr>
              <p:cNvGrpSpPr/>
              <p:nvPr userDrawn="1"/>
            </p:nvGrpSpPr>
            <p:grpSpPr>
              <a:xfrm>
                <a:off x="4019256" y="5485171"/>
                <a:ext cx="804672" cy="792050"/>
                <a:chOff x="532340" y="1415912"/>
                <a:chExt cx="820110" cy="807246"/>
              </a:xfrm>
            </p:grpSpPr>
            <p:sp>
              <p:nvSpPr>
                <p:cNvPr id="178" name="Oval 177">
                  <a:extLst>
                    <a:ext uri="{FF2B5EF4-FFF2-40B4-BE49-F238E27FC236}">
                      <a16:creationId xmlns:a16="http://schemas.microsoft.com/office/drawing/2014/main" id="{C24ACA08-EFED-3BB8-56B4-1C954FECF951}"/>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9" name="Rectangle 178">
                  <a:extLst>
                    <a:ext uri="{FF2B5EF4-FFF2-40B4-BE49-F238E27FC236}">
                      <a16:creationId xmlns:a16="http://schemas.microsoft.com/office/drawing/2014/main" id="{4BCAD838-97B7-3E5B-59AC-5E44EB4AA5EA}"/>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77" name="Graphic 176">
                <a:extLst>
                  <a:ext uri="{FF2B5EF4-FFF2-40B4-BE49-F238E27FC236}">
                    <a16:creationId xmlns:a16="http://schemas.microsoft.com/office/drawing/2014/main" id="{A75CBA16-7E6D-D04A-3FE7-5460ED10FCAF}"/>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156" name="Group 155">
              <a:extLst>
                <a:ext uri="{FF2B5EF4-FFF2-40B4-BE49-F238E27FC236}">
                  <a16:creationId xmlns:a16="http://schemas.microsoft.com/office/drawing/2014/main" id="{A9FAC007-1CC1-1301-9AE0-C5A4D4E9BFD1}"/>
                </a:ext>
              </a:extLst>
            </p:cNvPr>
            <p:cNvGrpSpPr>
              <a:grpSpLocks noChangeAspect="1"/>
            </p:cNvGrpSpPr>
            <p:nvPr userDrawn="1"/>
          </p:nvGrpSpPr>
          <p:grpSpPr>
            <a:xfrm>
              <a:off x="536623" y="1415912"/>
              <a:ext cx="804672" cy="792050"/>
              <a:chOff x="532340" y="1415912"/>
              <a:chExt cx="820110" cy="807246"/>
            </a:xfrm>
          </p:grpSpPr>
          <p:sp>
            <p:nvSpPr>
              <p:cNvPr id="173" name="Oval 172">
                <a:extLst>
                  <a:ext uri="{FF2B5EF4-FFF2-40B4-BE49-F238E27FC236}">
                    <a16:creationId xmlns:a16="http://schemas.microsoft.com/office/drawing/2014/main" id="{5A4A488F-32A5-35A0-0379-84B3AA673A52}"/>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74" name="Graphic 173">
                <a:extLst>
                  <a:ext uri="{FF2B5EF4-FFF2-40B4-BE49-F238E27FC236}">
                    <a16:creationId xmlns:a16="http://schemas.microsoft.com/office/drawing/2014/main" id="{728A9772-8305-84BE-FAB6-9835FC44307A}"/>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75" name="Rectangle 174">
                <a:extLst>
                  <a:ext uri="{FF2B5EF4-FFF2-40B4-BE49-F238E27FC236}">
                    <a16:creationId xmlns:a16="http://schemas.microsoft.com/office/drawing/2014/main" id="{53DBB7D6-3BF6-53C2-1DA8-8E6989EC0DEB}"/>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157" name="Group 156">
              <a:extLst>
                <a:ext uri="{FF2B5EF4-FFF2-40B4-BE49-F238E27FC236}">
                  <a16:creationId xmlns:a16="http://schemas.microsoft.com/office/drawing/2014/main" id="{22BF2B69-1065-D3E1-CD5D-2C8A1FB6683E}"/>
                </a:ext>
              </a:extLst>
            </p:cNvPr>
            <p:cNvGrpSpPr>
              <a:grpSpLocks noChangeAspect="1"/>
            </p:cNvGrpSpPr>
            <p:nvPr userDrawn="1"/>
          </p:nvGrpSpPr>
          <p:grpSpPr>
            <a:xfrm>
              <a:off x="7608854" y="1415912"/>
              <a:ext cx="804672" cy="792050"/>
              <a:chOff x="493227" y="255762"/>
              <a:chExt cx="678569" cy="667925"/>
            </a:xfrm>
          </p:grpSpPr>
          <p:grpSp>
            <p:nvGrpSpPr>
              <p:cNvPr id="169" name="Group 168">
                <a:extLst>
                  <a:ext uri="{FF2B5EF4-FFF2-40B4-BE49-F238E27FC236}">
                    <a16:creationId xmlns:a16="http://schemas.microsoft.com/office/drawing/2014/main" id="{42762726-755C-0B96-9B80-5B649E20C737}"/>
                  </a:ext>
                </a:extLst>
              </p:cNvPr>
              <p:cNvGrpSpPr/>
              <p:nvPr userDrawn="1"/>
            </p:nvGrpSpPr>
            <p:grpSpPr>
              <a:xfrm>
                <a:off x="493227" y="255762"/>
                <a:ext cx="678569" cy="667925"/>
                <a:chOff x="532340" y="1415912"/>
                <a:chExt cx="820110" cy="807246"/>
              </a:xfrm>
            </p:grpSpPr>
            <p:sp>
              <p:nvSpPr>
                <p:cNvPr id="171" name="Oval 170">
                  <a:extLst>
                    <a:ext uri="{FF2B5EF4-FFF2-40B4-BE49-F238E27FC236}">
                      <a16:creationId xmlns:a16="http://schemas.microsoft.com/office/drawing/2014/main" id="{59052D85-4553-16CC-FBD9-A0F2BF7722D4}"/>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2" name="Rectangle 171">
                  <a:extLst>
                    <a:ext uri="{FF2B5EF4-FFF2-40B4-BE49-F238E27FC236}">
                      <a16:creationId xmlns:a16="http://schemas.microsoft.com/office/drawing/2014/main" id="{BBF536FE-2E18-DE64-17D3-E01DF46EAEF3}"/>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170" name="Graphic 169">
                <a:extLst>
                  <a:ext uri="{FF2B5EF4-FFF2-40B4-BE49-F238E27FC236}">
                    <a16:creationId xmlns:a16="http://schemas.microsoft.com/office/drawing/2014/main" id="{D6535E5C-5B7F-A991-93FB-2791F2F59150}"/>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158" name="Group 157">
              <a:extLst>
                <a:ext uri="{FF2B5EF4-FFF2-40B4-BE49-F238E27FC236}">
                  <a16:creationId xmlns:a16="http://schemas.microsoft.com/office/drawing/2014/main" id="{69627C2C-1D14-590B-DB26-B56097EEB956}"/>
                </a:ext>
              </a:extLst>
            </p:cNvPr>
            <p:cNvGrpSpPr>
              <a:grpSpLocks noChangeAspect="1"/>
            </p:cNvGrpSpPr>
            <p:nvPr userDrawn="1"/>
          </p:nvGrpSpPr>
          <p:grpSpPr>
            <a:xfrm>
              <a:off x="2894033" y="1415912"/>
              <a:ext cx="804672" cy="792329"/>
              <a:chOff x="493227" y="255527"/>
              <a:chExt cx="678569" cy="668160"/>
            </a:xfrm>
          </p:grpSpPr>
          <p:grpSp>
            <p:nvGrpSpPr>
              <p:cNvPr id="165" name="Group 164">
                <a:extLst>
                  <a:ext uri="{FF2B5EF4-FFF2-40B4-BE49-F238E27FC236}">
                    <a16:creationId xmlns:a16="http://schemas.microsoft.com/office/drawing/2014/main" id="{F91DE99D-08AC-9885-A274-8A0063C20F1D}"/>
                  </a:ext>
                </a:extLst>
              </p:cNvPr>
              <p:cNvGrpSpPr/>
              <p:nvPr userDrawn="1"/>
            </p:nvGrpSpPr>
            <p:grpSpPr>
              <a:xfrm>
                <a:off x="493227" y="255762"/>
                <a:ext cx="678569" cy="667925"/>
                <a:chOff x="532340" y="1415912"/>
                <a:chExt cx="820110" cy="807246"/>
              </a:xfrm>
            </p:grpSpPr>
            <p:sp>
              <p:nvSpPr>
                <p:cNvPr id="167" name="Oval 166">
                  <a:extLst>
                    <a:ext uri="{FF2B5EF4-FFF2-40B4-BE49-F238E27FC236}">
                      <a16:creationId xmlns:a16="http://schemas.microsoft.com/office/drawing/2014/main" id="{B06AC6C0-DEB0-69CA-25FB-690E0755A521}"/>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8" name="Rectangle 167">
                  <a:extLst>
                    <a:ext uri="{FF2B5EF4-FFF2-40B4-BE49-F238E27FC236}">
                      <a16:creationId xmlns:a16="http://schemas.microsoft.com/office/drawing/2014/main" id="{B360664A-F06B-78B0-8702-FBDC88AA9725}"/>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66" name="Graphic 165">
                <a:extLst>
                  <a:ext uri="{FF2B5EF4-FFF2-40B4-BE49-F238E27FC236}">
                    <a16:creationId xmlns:a16="http://schemas.microsoft.com/office/drawing/2014/main" id="{0FFB21DE-7D60-3F03-16E9-2C513AC78339}"/>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159" name="Group 158">
              <a:extLst>
                <a:ext uri="{FF2B5EF4-FFF2-40B4-BE49-F238E27FC236}">
                  <a16:creationId xmlns:a16="http://schemas.microsoft.com/office/drawing/2014/main" id="{22407A2C-3399-6F22-D4D2-0AEA0ED0D5E2}"/>
                </a:ext>
              </a:extLst>
            </p:cNvPr>
            <p:cNvGrpSpPr>
              <a:grpSpLocks noChangeAspect="1"/>
            </p:cNvGrpSpPr>
            <p:nvPr userDrawn="1"/>
          </p:nvGrpSpPr>
          <p:grpSpPr>
            <a:xfrm>
              <a:off x="5251443" y="1415912"/>
              <a:ext cx="804672" cy="799859"/>
              <a:chOff x="493227" y="249177"/>
              <a:chExt cx="678569" cy="674510"/>
            </a:xfrm>
          </p:grpSpPr>
          <p:grpSp>
            <p:nvGrpSpPr>
              <p:cNvPr id="161" name="Group 160">
                <a:extLst>
                  <a:ext uri="{FF2B5EF4-FFF2-40B4-BE49-F238E27FC236}">
                    <a16:creationId xmlns:a16="http://schemas.microsoft.com/office/drawing/2014/main" id="{93EECCAF-024F-DA19-315C-236D4F9C723F}"/>
                  </a:ext>
                </a:extLst>
              </p:cNvPr>
              <p:cNvGrpSpPr/>
              <p:nvPr userDrawn="1"/>
            </p:nvGrpSpPr>
            <p:grpSpPr>
              <a:xfrm>
                <a:off x="493227" y="255762"/>
                <a:ext cx="678569" cy="667925"/>
                <a:chOff x="532340" y="1415912"/>
                <a:chExt cx="820110" cy="807246"/>
              </a:xfrm>
            </p:grpSpPr>
            <p:sp>
              <p:nvSpPr>
                <p:cNvPr id="163" name="Oval 162">
                  <a:extLst>
                    <a:ext uri="{FF2B5EF4-FFF2-40B4-BE49-F238E27FC236}">
                      <a16:creationId xmlns:a16="http://schemas.microsoft.com/office/drawing/2014/main" id="{B8F5EE72-A684-CC5D-17A4-7A8F69E211D6}"/>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4" name="Rectangle 163">
                  <a:extLst>
                    <a:ext uri="{FF2B5EF4-FFF2-40B4-BE49-F238E27FC236}">
                      <a16:creationId xmlns:a16="http://schemas.microsoft.com/office/drawing/2014/main" id="{A0E1E4FD-9D83-7009-87EF-C4CFEE2EFDA0}"/>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62" name="Graphic 161">
                <a:extLst>
                  <a:ext uri="{FF2B5EF4-FFF2-40B4-BE49-F238E27FC236}">
                    <a16:creationId xmlns:a16="http://schemas.microsoft.com/office/drawing/2014/main" id="{1291E2C1-75E3-46F6-D51B-ACB3B0FC4846}"/>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160" name="Rectangle 159">
              <a:extLst>
                <a:ext uri="{FF2B5EF4-FFF2-40B4-BE49-F238E27FC236}">
                  <a16:creationId xmlns:a16="http://schemas.microsoft.com/office/drawing/2014/main" id="{C88FB083-4981-0D5C-EFA5-D9E1D1B4423F}"/>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Rounded Rectangle 2">
            <a:extLst>
              <a:ext uri="{FF2B5EF4-FFF2-40B4-BE49-F238E27FC236}">
                <a16:creationId xmlns:a16="http://schemas.microsoft.com/office/drawing/2014/main" id="{7ECBE190-5F98-96B5-2C2A-FD24EB9D89B1}"/>
              </a:ext>
            </a:extLst>
          </p:cNvPr>
          <p:cNvSpPr/>
          <p:nvPr userDrawn="1"/>
        </p:nvSpPr>
        <p:spPr>
          <a:xfrm>
            <a:off x="365445" y="189215"/>
            <a:ext cx="8413110" cy="11867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6D1F5180-4844-AF7D-991D-66A315F67972}"/>
              </a:ext>
            </a:extLst>
          </p:cNvPr>
          <p:cNvGrpSpPr/>
          <p:nvPr userDrawn="1"/>
        </p:nvGrpSpPr>
        <p:grpSpPr>
          <a:xfrm>
            <a:off x="7652414" y="420767"/>
            <a:ext cx="989509" cy="364446"/>
            <a:chOff x="7652414" y="420767"/>
            <a:chExt cx="989509" cy="364446"/>
          </a:xfrm>
        </p:grpSpPr>
        <p:sp>
          <p:nvSpPr>
            <p:cNvPr id="12" name="Rounded Rectangle 11">
              <a:extLst>
                <a:ext uri="{FF2B5EF4-FFF2-40B4-BE49-F238E27FC236}">
                  <a16:creationId xmlns:a16="http://schemas.microsoft.com/office/drawing/2014/main" id="{6DC1E2B8-2472-9CAF-2C62-D4A0107A3AB8}"/>
                </a:ext>
              </a:extLst>
            </p:cNvPr>
            <p:cNvSpPr/>
            <p:nvPr userDrawn="1"/>
          </p:nvSpPr>
          <p:spPr>
            <a:xfrm>
              <a:off x="7652414" y="420767"/>
              <a:ext cx="989509"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HOME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8" name="Group 17">
              <a:extLst>
                <a:ext uri="{FF2B5EF4-FFF2-40B4-BE49-F238E27FC236}">
                  <a16:creationId xmlns:a16="http://schemas.microsoft.com/office/drawing/2014/main" id="{5BBC5FB4-61EA-47CD-605B-BF664859D1D3}"/>
                </a:ext>
              </a:extLst>
            </p:cNvPr>
            <p:cNvGrpSpPr/>
            <p:nvPr userDrawn="1"/>
          </p:nvGrpSpPr>
          <p:grpSpPr>
            <a:xfrm>
              <a:off x="7749220" y="503807"/>
              <a:ext cx="200269" cy="200269"/>
              <a:chOff x="4192437" y="4163683"/>
              <a:chExt cx="258792" cy="258792"/>
            </a:xfrm>
            <a:effectLst>
              <a:outerShdw blurRad="50800" dist="38100" dir="2700000" algn="tl" rotWithShape="0">
                <a:prstClr val="black">
                  <a:alpha val="30956"/>
                </a:prstClr>
              </a:outerShdw>
            </a:effectLst>
          </p:grpSpPr>
          <p:sp>
            <p:nvSpPr>
              <p:cNvPr id="19" name="Oval 18">
                <a:extLst>
                  <a:ext uri="{FF2B5EF4-FFF2-40B4-BE49-F238E27FC236}">
                    <a16:creationId xmlns:a16="http://schemas.microsoft.com/office/drawing/2014/main" id="{F0DB8098-519C-3ED0-A274-D80905B0D8B9}"/>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A2D0DA73-6F8B-F25E-59A0-A3AD804A4603}"/>
                  </a:ext>
                </a:extLst>
              </p:cNvPr>
              <p:cNvGrpSpPr/>
              <p:nvPr/>
            </p:nvGrpSpPr>
            <p:grpSpPr>
              <a:xfrm>
                <a:off x="4247730" y="4218976"/>
                <a:ext cx="148207" cy="148207"/>
                <a:chOff x="3545686" y="2398143"/>
                <a:chExt cx="333555" cy="333555"/>
              </a:xfrm>
            </p:grpSpPr>
            <p:cxnSp>
              <p:nvCxnSpPr>
                <p:cNvPr id="26" name="Straight Connector 25">
                  <a:extLst>
                    <a:ext uri="{FF2B5EF4-FFF2-40B4-BE49-F238E27FC236}">
                      <a16:creationId xmlns:a16="http://schemas.microsoft.com/office/drawing/2014/main" id="{D99A5137-29C0-4969-9B45-A73C3B81273F}"/>
                    </a:ext>
                  </a:extLst>
                </p:cNvPr>
                <p:cNvCxnSpPr>
                  <a:cxnSpLocks/>
                </p:cNvCxnSpPr>
                <p:nvPr/>
              </p:nvCxnSpPr>
              <p:spPr>
                <a:xfrm>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2BE07E3-D056-C32E-6539-FE90078309EE}"/>
                    </a:ext>
                  </a:extLst>
                </p:cNvPr>
                <p:cNvCxnSpPr>
                  <a:cxnSpLocks/>
                </p:cNvCxnSpPr>
                <p:nvPr/>
              </p:nvCxnSpPr>
              <p:spPr>
                <a:xfrm rot="5400000">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grpSp>
        </p:grpSp>
      </p:grpSp>
      <p:sp>
        <p:nvSpPr>
          <p:cNvPr id="30" name="Freeform 29">
            <a:extLst>
              <a:ext uri="{FF2B5EF4-FFF2-40B4-BE49-F238E27FC236}">
                <a16:creationId xmlns:a16="http://schemas.microsoft.com/office/drawing/2014/main" id="{08D2772D-9E1A-9605-F963-783504A566E9}"/>
              </a:ext>
            </a:extLst>
          </p:cNvPr>
          <p:cNvSpPr/>
          <p:nvPr userDrawn="1"/>
        </p:nvSpPr>
        <p:spPr>
          <a:xfrm>
            <a:off x="365445" y="994552"/>
            <a:ext cx="8412795" cy="3898178"/>
          </a:xfrm>
          <a:custGeom>
            <a:avLst/>
            <a:gdLst>
              <a:gd name="connsiteX0" fmla="*/ 0 w 8412795"/>
              <a:gd name="connsiteY0" fmla="*/ 0 h 3904546"/>
              <a:gd name="connsiteX1" fmla="*/ 115496 w 8412795"/>
              <a:gd name="connsiteY1" fmla="*/ 0 h 3904546"/>
              <a:gd name="connsiteX2" fmla="*/ 8296984 w 8412795"/>
              <a:gd name="connsiteY2" fmla="*/ 0 h 3904546"/>
              <a:gd name="connsiteX3" fmla="*/ 8412795 w 8412795"/>
              <a:gd name="connsiteY3" fmla="*/ 0 h 3904546"/>
              <a:gd name="connsiteX4" fmla="*/ 8412795 w 8412795"/>
              <a:gd name="connsiteY4" fmla="*/ 450558 h 3904546"/>
              <a:gd name="connsiteX5" fmla="*/ 8412480 w 8412795"/>
              <a:gd name="connsiteY5" fmla="*/ 450558 h 3904546"/>
              <a:gd name="connsiteX6" fmla="*/ 8412480 w 8412795"/>
              <a:gd name="connsiteY6" fmla="*/ 3789050 h 3904546"/>
              <a:gd name="connsiteX7" fmla="*/ 8296984 w 8412795"/>
              <a:gd name="connsiteY7" fmla="*/ 3904546 h 3904546"/>
              <a:gd name="connsiteX8" fmla="*/ 115496 w 8412795"/>
              <a:gd name="connsiteY8" fmla="*/ 3904546 h 3904546"/>
              <a:gd name="connsiteX9" fmla="*/ 0 w 8412795"/>
              <a:gd name="connsiteY9" fmla="*/ 3789050 h 3904546"/>
              <a:gd name="connsiteX10" fmla="*/ 0 w 8412795"/>
              <a:gd name="connsiteY10" fmla="*/ 450558 h 3904546"/>
              <a:gd name="connsiteX11" fmla="*/ 0 w 8412795"/>
              <a:gd name="connsiteY11" fmla="*/ 115496 h 39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2795" h="3904546">
                <a:moveTo>
                  <a:pt x="0" y="0"/>
                </a:moveTo>
                <a:lnTo>
                  <a:pt x="115496" y="0"/>
                </a:lnTo>
                <a:lnTo>
                  <a:pt x="8296984" y="0"/>
                </a:lnTo>
                <a:lnTo>
                  <a:pt x="8412795" y="0"/>
                </a:lnTo>
                <a:lnTo>
                  <a:pt x="8412795" y="450558"/>
                </a:lnTo>
                <a:lnTo>
                  <a:pt x="8412480" y="450558"/>
                </a:lnTo>
                <a:lnTo>
                  <a:pt x="8412480" y="3789050"/>
                </a:lnTo>
                <a:cubicBezTo>
                  <a:pt x="8412480" y="3852837"/>
                  <a:pt x="8360771" y="3904546"/>
                  <a:pt x="8296984" y="3904546"/>
                </a:cubicBezTo>
                <a:lnTo>
                  <a:pt x="115496" y="3904546"/>
                </a:lnTo>
                <a:cubicBezTo>
                  <a:pt x="51709" y="3904546"/>
                  <a:pt x="0" y="3852837"/>
                  <a:pt x="0" y="3789050"/>
                </a:cubicBezTo>
                <a:lnTo>
                  <a:pt x="0" y="450558"/>
                </a:lnTo>
                <a:lnTo>
                  <a:pt x="0" y="115496"/>
                </a:lnTo>
                <a:close/>
              </a:path>
            </a:pathLst>
          </a:custGeom>
          <a:gradFill>
            <a:gsLst>
              <a:gs pos="50000">
                <a:schemeClr val="bg1"/>
              </a:gs>
              <a:gs pos="100000">
                <a:schemeClr val="bg1">
                  <a:lumMod val="95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itle 1">
            <a:extLst>
              <a:ext uri="{FF2B5EF4-FFF2-40B4-BE49-F238E27FC236}">
                <a16:creationId xmlns:a16="http://schemas.microsoft.com/office/drawing/2014/main" id="{74612F4A-8A0E-E706-11BF-D2948B4D7FED}"/>
              </a:ext>
            </a:extLst>
          </p:cNvPr>
          <p:cNvSpPr>
            <a:spLocks noGrp="1"/>
          </p:cNvSpPr>
          <p:nvPr>
            <p:ph type="title" hasCustomPrompt="1"/>
          </p:nvPr>
        </p:nvSpPr>
        <p:spPr>
          <a:xfrm>
            <a:off x="1237476" y="404228"/>
            <a:ext cx="6269825" cy="387798"/>
          </a:xfrm>
        </p:spPr>
        <p:txBody>
          <a:bodyPr/>
          <a:lstStyle>
            <a:lvl1pPr>
              <a:defRPr>
                <a:solidFill>
                  <a:schemeClr val="bg1"/>
                </a:solidFill>
              </a:defRPr>
            </a:lvl1pPr>
          </a:lstStyle>
          <a:p>
            <a:r>
              <a:rPr lang="en-US" noProof="0"/>
              <a:t>Text slide – 1 column, 28 pts</a:t>
            </a:r>
            <a:endParaRPr lang="en-US"/>
          </a:p>
        </p:txBody>
      </p:sp>
      <p:sp>
        <p:nvSpPr>
          <p:cNvPr id="33" name="Content Placeholder 2">
            <a:extLst>
              <a:ext uri="{FF2B5EF4-FFF2-40B4-BE49-F238E27FC236}">
                <a16:creationId xmlns:a16="http://schemas.microsoft.com/office/drawing/2014/main" id="{88BC388C-D8E1-916B-9074-AEB8284FAB55}"/>
              </a:ext>
            </a:extLst>
          </p:cNvPr>
          <p:cNvSpPr>
            <a:spLocks noGrp="1"/>
          </p:cNvSpPr>
          <p:nvPr>
            <p:ph idx="13" hasCustomPrompt="1"/>
          </p:nvPr>
        </p:nvSpPr>
        <p:spPr>
          <a:xfrm>
            <a:off x="614724" y="1846489"/>
            <a:ext cx="7870056" cy="2849335"/>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pts</a:t>
            </a:r>
          </a:p>
          <a:p>
            <a:pPr lvl="2"/>
            <a:endParaRPr lang="en-US" noProof="0"/>
          </a:p>
        </p:txBody>
      </p:sp>
      <p:grpSp>
        <p:nvGrpSpPr>
          <p:cNvPr id="114" name="Group 113">
            <a:extLst>
              <a:ext uri="{FF2B5EF4-FFF2-40B4-BE49-F238E27FC236}">
                <a16:creationId xmlns:a16="http://schemas.microsoft.com/office/drawing/2014/main" id="{68DD3C7D-283C-0A1D-188F-35131CCE73A3}"/>
              </a:ext>
            </a:extLst>
          </p:cNvPr>
          <p:cNvGrpSpPr/>
          <p:nvPr userDrawn="1"/>
        </p:nvGrpSpPr>
        <p:grpSpPr>
          <a:xfrm>
            <a:off x="367575" y="993866"/>
            <a:ext cx="8402351" cy="638013"/>
            <a:chOff x="375889" y="993866"/>
            <a:chExt cx="8263432" cy="638013"/>
          </a:xfrm>
        </p:grpSpPr>
        <p:sp>
          <p:nvSpPr>
            <p:cNvPr id="115" name="Freeform 23">
              <a:extLst>
                <a:ext uri="{FF2B5EF4-FFF2-40B4-BE49-F238E27FC236}">
                  <a16:creationId xmlns:a16="http://schemas.microsoft.com/office/drawing/2014/main" id="{B0DBE4A2-DDA9-73B2-E812-DB161A0D36BA}"/>
                </a:ext>
              </a:extLst>
            </p:cNvPr>
            <p:cNvSpPr/>
            <p:nvPr/>
          </p:nvSpPr>
          <p:spPr>
            <a:xfrm>
              <a:off x="5328774"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dirty="0">
                <a:solidFill>
                  <a:schemeClr val="bg1"/>
                </a:solidFill>
              </a:endParaRPr>
            </a:p>
          </p:txBody>
        </p:sp>
        <p:sp>
          <p:nvSpPr>
            <p:cNvPr id="123" name="Freeform 24">
              <a:extLst>
                <a:ext uri="{FF2B5EF4-FFF2-40B4-BE49-F238E27FC236}">
                  <a16:creationId xmlns:a16="http://schemas.microsoft.com/office/drawing/2014/main" id="{2010C18D-935B-D6D7-8007-625A79C50314}"/>
                </a:ext>
              </a:extLst>
            </p:cNvPr>
            <p:cNvSpPr/>
            <p:nvPr/>
          </p:nvSpPr>
          <p:spPr>
            <a:xfrm>
              <a:off x="698738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31" name="Freeform 31">
              <a:extLst>
                <a:ext uri="{FF2B5EF4-FFF2-40B4-BE49-F238E27FC236}">
                  <a16:creationId xmlns:a16="http://schemas.microsoft.com/office/drawing/2014/main" id="{89792145-100B-17D4-511B-C389A667AC7E}"/>
                </a:ext>
              </a:extLst>
            </p:cNvPr>
            <p:cNvSpPr/>
            <p:nvPr/>
          </p:nvSpPr>
          <p:spPr>
            <a:xfrm>
              <a:off x="201674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32" name="Freeform 34">
              <a:extLst>
                <a:ext uri="{FF2B5EF4-FFF2-40B4-BE49-F238E27FC236}">
                  <a16:creationId xmlns:a16="http://schemas.microsoft.com/office/drawing/2014/main" id="{F37259A6-FFA7-51A8-D066-977F9B10968E}"/>
                </a:ext>
              </a:extLst>
            </p:cNvPr>
            <p:cNvSpPr/>
            <p:nvPr/>
          </p:nvSpPr>
          <p:spPr>
            <a:xfrm>
              <a:off x="3667170"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defTabSz="914217"/>
              <a:endParaRPr lang="en-US" sz="1400" dirty="0">
                <a:solidFill>
                  <a:schemeClr val="bg1"/>
                </a:solidFill>
              </a:endParaRPr>
            </a:p>
          </p:txBody>
        </p:sp>
        <p:sp>
          <p:nvSpPr>
            <p:cNvPr id="133" name="Freeform 27">
              <a:extLst>
                <a:ext uri="{FF2B5EF4-FFF2-40B4-BE49-F238E27FC236}">
                  <a16:creationId xmlns:a16="http://schemas.microsoft.com/office/drawing/2014/main" id="{0DF4EA0B-7E94-CAD5-7699-1D53BEA3C75E}"/>
                </a:ext>
              </a:extLst>
            </p:cNvPr>
            <p:cNvSpPr/>
            <p:nvPr/>
          </p:nvSpPr>
          <p:spPr>
            <a:xfrm>
              <a:off x="375889"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b="1" dirty="0">
                <a:solidFill>
                  <a:schemeClr val="bg1"/>
                </a:solidFill>
              </a:endParaRPr>
            </a:p>
          </p:txBody>
        </p:sp>
      </p:grpSp>
      <p:grpSp>
        <p:nvGrpSpPr>
          <p:cNvPr id="139" name="Group 138">
            <a:extLst>
              <a:ext uri="{FF2B5EF4-FFF2-40B4-BE49-F238E27FC236}">
                <a16:creationId xmlns:a16="http://schemas.microsoft.com/office/drawing/2014/main" id="{D97FF8BD-C20E-0742-4645-41C0888E2E87}"/>
              </a:ext>
            </a:extLst>
          </p:cNvPr>
          <p:cNvGrpSpPr/>
          <p:nvPr userDrawn="1"/>
        </p:nvGrpSpPr>
        <p:grpSpPr>
          <a:xfrm>
            <a:off x="493227" y="255527"/>
            <a:ext cx="678569" cy="668160"/>
            <a:chOff x="493227" y="255527"/>
            <a:chExt cx="678569" cy="668160"/>
          </a:xfrm>
        </p:grpSpPr>
        <p:grpSp>
          <p:nvGrpSpPr>
            <p:cNvPr id="140" name="Group 139">
              <a:extLst>
                <a:ext uri="{FF2B5EF4-FFF2-40B4-BE49-F238E27FC236}">
                  <a16:creationId xmlns:a16="http://schemas.microsoft.com/office/drawing/2014/main" id="{47810631-D03D-53F1-9A2D-F65D922C35CB}"/>
                </a:ext>
              </a:extLst>
            </p:cNvPr>
            <p:cNvGrpSpPr/>
            <p:nvPr userDrawn="1"/>
          </p:nvGrpSpPr>
          <p:grpSpPr>
            <a:xfrm>
              <a:off x="493227" y="255762"/>
              <a:ext cx="678569" cy="667925"/>
              <a:chOff x="532340" y="1415912"/>
              <a:chExt cx="820110" cy="807246"/>
            </a:xfrm>
          </p:grpSpPr>
          <p:sp>
            <p:nvSpPr>
              <p:cNvPr id="142" name="Oval 141">
                <a:extLst>
                  <a:ext uri="{FF2B5EF4-FFF2-40B4-BE49-F238E27FC236}">
                    <a16:creationId xmlns:a16="http://schemas.microsoft.com/office/drawing/2014/main" id="{1F494BCC-5AAB-B7B1-F126-EFF9C4BB3223}"/>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43" name="Rectangle 142">
                <a:extLst>
                  <a:ext uri="{FF2B5EF4-FFF2-40B4-BE49-F238E27FC236}">
                    <a16:creationId xmlns:a16="http://schemas.microsoft.com/office/drawing/2014/main" id="{5160E021-189B-62B3-829D-74DC44C44200}"/>
                  </a:ext>
                </a:extLst>
              </p:cNvPr>
              <p:cNvSpPr/>
              <p:nvPr/>
            </p:nvSpPr>
            <p:spPr>
              <a:xfrm>
                <a:off x="532340" y="1776669"/>
                <a:ext cx="820110" cy="270690"/>
              </a:xfrm>
              <a:prstGeom prst="rect">
                <a:avLst/>
              </a:prstGeom>
              <a:effectLst/>
            </p:spPr>
            <p:txBody>
              <a:bodyPr wrap="square" lIns="0" tIns="0" rIns="0" anchor="ctr">
                <a:spAutoFit/>
              </a:bodyPr>
              <a:lstStyle/>
              <a:p>
                <a:pPr algn="ctr" eaLnBrk="0" hangingPunct="0">
                  <a:lnSpc>
                    <a:spcPts val="1600"/>
                  </a:lnSpc>
                  <a:buSzPct val="90000"/>
                </a:pPr>
                <a:r>
                  <a:rPr lang="en-US" sz="90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41" name="Graphic 140">
              <a:extLst>
                <a:ext uri="{FF2B5EF4-FFF2-40B4-BE49-F238E27FC236}">
                  <a16:creationId xmlns:a16="http://schemas.microsoft.com/office/drawing/2014/main" id="{672E9D24-D00F-7CDD-4E31-8230D39EA06C}"/>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sp>
        <p:nvSpPr>
          <p:cNvPr id="23" name="Footer Placeholder 4">
            <a:extLst>
              <a:ext uri="{FF2B5EF4-FFF2-40B4-BE49-F238E27FC236}">
                <a16:creationId xmlns:a16="http://schemas.microsoft.com/office/drawing/2014/main" id="{5E0E1827-62DF-8BB6-F44F-F52D09BFD633}"/>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676161546"/>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ge 3.4">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20941E-531E-E300-4A43-83B68CA80962}"/>
              </a:ext>
            </a:extLst>
          </p:cNvPr>
          <p:cNvGrpSpPr/>
          <p:nvPr userDrawn="1"/>
        </p:nvGrpSpPr>
        <p:grpSpPr>
          <a:xfrm>
            <a:off x="0" y="0"/>
            <a:ext cx="9144000" cy="5143500"/>
            <a:chOff x="0" y="0"/>
            <a:chExt cx="9144000" cy="5143500"/>
          </a:xfrm>
        </p:grpSpPr>
        <p:sp>
          <p:nvSpPr>
            <p:cNvPr id="4" name="Rounded Rectangle 3">
              <a:extLst>
                <a:ext uri="{FF2B5EF4-FFF2-40B4-BE49-F238E27FC236}">
                  <a16:creationId xmlns:a16="http://schemas.microsoft.com/office/drawing/2014/main" id="{67F05424-0382-86DC-45C4-9A74D2DEC51D}"/>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5" name="Straight Connector 4">
              <a:extLst>
                <a:ext uri="{FF2B5EF4-FFF2-40B4-BE49-F238E27FC236}">
                  <a16:creationId xmlns:a16="http://schemas.microsoft.com/office/drawing/2014/main" id="{4472F4E9-2B4C-F9B1-77B3-4E2F7AE19B63}"/>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6" name="Text Placeholder 4">
              <a:extLst>
                <a:ext uri="{FF2B5EF4-FFF2-40B4-BE49-F238E27FC236}">
                  <a16:creationId xmlns:a16="http://schemas.microsoft.com/office/drawing/2014/main" id="{969D7ED3-2FB6-2C6A-44E3-DB29B59A6589}"/>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7" name="Rectangle 6">
              <a:extLst>
                <a:ext uri="{FF2B5EF4-FFF2-40B4-BE49-F238E27FC236}">
                  <a16:creationId xmlns:a16="http://schemas.microsoft.com/office/drawing/2014/main" id="{252628AF-A803-8FA9-2DB2-AF6AD0B0060E}"/>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C5651B33-3129-61B3-4CA4-5CD360EF00FF}"/>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9" name="Oval 8">
              <a:extLst>
                <a:ext uri="{FF2B5EF4-FFF2-40B4-BE49-F238E27FC236}">
                  <a16:creationId xmlns:a16="http://schemas.microsoft.com/office/drawing/2014/main" id="{43480846-09A0-687D-B93F-4F49AE769308}"/>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 name="Chevron 10">
              <a:extLst>
                <a:ext uri="{FF2B5EF4-FFF2-40B4-BE49-F238E27FC236}">
                  <a16:creationId xmlns:a16="http://schemas.microsoft.com/office/drawing/2014/main" id="{49B194E6-4D61-1A0C-3A94-28EC111991DD}"/>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 name="Text Placeholder 4">
              <a:extLst>
                <a:ext uri="{FF2B5EF4-FFF2-40B4-BE49-F238E27FC236}">
                  <a16:creationId xmlns:a16="http://schemas.microsoft.com/office/drawing/2014/main" id="{277891CD-7998-09F4-8230-D5906314FCB7}"/>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14" name="Rectangle 13">
              <a:extLst>
                <a:ext uri="{FF2B5EF4-FFF2-40B4-BE49-F238E27FC236}">
                  <a16:creationId xmlns:a16="http://schemas.microsoft.com/office/drawing/2014/main" id="{4CBD067A-ADA9-E648-7F5C-5FA6160735D1}"/>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5" name="Straight Connector 14">
              <a:extLst>
                <a:ext uri="{FF2B5EF4-FFF2-40B4-BE49-F238E27FC236}">
                  <a16:creationId xmlns:a16="http://schemas.microsoft.com/office/drawing/2014/main" id="{DB36FDC7-3592-0932-DA06-16AC4031E2CD}"/>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16" name="Oval 15">
              <a:extLst>
                <a:ext uri="{FF2B5EF4-FFF2-40B4-BE49-F238E27FC236}">
                  <a16:creationId xmlns:a16="http://schemas.microsoft.com/office/drawing/2014/main" id="{39D556A2-0B36-C571-1B78-53046A8FEC3C}"/>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7" name="Chevron 16">
              <a:extLst>
                <a:ext uri="{FF2B5EF4-FFF2-40B4-BE49-F238E27FC236}">
                  <a16:creationId xmlns:a16="http://schemas.microsoft.com/office/drawing/2014/main" id="{0FF40CF9-DC39-5680-55D8-57790C2EE55A}"/>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6" name="Text Placeholder 4">
              <a:extLst>
                <a:ext uri="{FF2B5EF4-FFF2-40B4-BE49-F238E27FC236}">
                  <a16:creationId xmlns:a16="http://schemas.microsoft.com/office/drawing/2014/main" id="{73ED3BD4-7DBD-DF7E-798C-BD816D0EF175}"/>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117" name="Rectangle 116">
              <a:extLst>
                <a:ext uri="{FF2B5EF4-FFF2-40B4-BE49-F238E27FC236}">
                  <a16:creationId xmlns:a16="http://schemas.microsoft.com/office/drawing/2014/main" id="{BBBFD31D-D4A4-E9D9-55D3-7B458C0E231B}"/>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8" name="Straight Connector 117">
              <a:extLst>
                <a:ext uri="{FF2B5EF4-FFF2-40B4-BE49-F238E27FC236}">
                  <a16:creationId xmlns:a16="http://schemas.microsoft.com/office/drawing/2014/main" id="{D72CD1FD-81FB-6F0F-5860-D47B0ABEA075}"/>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119" name="Oval 118">
              <a:extLst>
                <a:ext uri="{FF2B5EF4-FFF2-40B4-BE49-F238E27FC236}">
                  <a16:creationId xmlns:a16="http://schemas.microsoft.com/office/drawing/2014/main" id="{23EFBEBB-2BFB-FB3D-20A6-2A3FD76EC5CC}"/>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0" name="Chevron 119">
              <a:extLst>
                <a:ext uri="{FF2B5EF4-FFF2-40B4-BE49-F238E27FC236}">
                  <a16:creationId xmlns:a16="http://schemas.microsoft.com/office/drawing/2014/main" id="{52303C12-1018-15BF-408E-D0105A0DD1F4}"/>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1" name="Text Placeholder 4">
              <a:extLst>
                <a:ext uri="{FF2B5EF4-FFF2-40B4-BE49-F238E27FC236}">
                  <a16:creationId xmlns:a16="http://schemas.microsoft.com/office/drawing/2014/main" id="{5B91A5AA-40EF-97A9-4D6C-6F15504850F2}"/>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122" name="Rectangle 121">
              <a:extLst>
                <a:ext uri="{FF2B5EF4-FFF2-40B4-BE49-F238E27FC236}">
                  <a16:creationId xmlns:a16="http://schemas.microsoft.com/office/drawing/2014/main" id="{B81E0804-7CAD-AED0-87AC-06DFEE8CE394}"/>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4" name="Straight Connector 123">
              <a:extLst>
                <a:ext uri="{FF2B5EF4-FFF2-40B4-BE49-F238E27FC236}">
                  <a16:creationId xmlns:a16="http://schemas.microsoft.com/office/drawing/2014/main" id="{F9A2FA09-9BAA-92CA-6C94-0ACE5E060367}"/>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125" name="Oval 124">
              <a:extLst>
                <a:ext uri="{FF2B5EF4-FFF2-40B4-BE49-F238E27FC236}">
                  <a16:creationId xmlns:a16="http://schemas.microsoft.com/office/drawing/2014/main" id="{E232FC25-2D94-F47E-804E-02D63B2A9EA5}"/>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6" name="Chevron 125">
              <a:extLst>
                <a:ext uri="{FF2B5EF4-FFF2-40B4-BE49-F238E27FC236}">
                  <a16:creationId xmlns:a16="http://schemas.microsoft.com/office/drawing/2014/main" id="{7C54F0DD-A150-A975-ADF6-7D4452787012}"/>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7" name="Text Placeholder 4">
              <a:extLst>
                <a:ext uri="{FF2B5EF4-FFF2-40B4-BE49-F238E27FC236}">
                  <a16:creationId xmlns:a16="http://schemas.microsoft.com/office/drawing/2014/main" id="{65755714-A02D-0FF6-F652-35BE97777FA1}"/>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128" name="Rectangle 127">
              <a:extLst>
                <a:ext uri="{FF2B5EF4-FFF2-40B4-BE49-F238E27FC236}">
                  <a16:creationId xmlns:a16="http://schemas.microsoft.com/office/drawing/2014/main" id="{DDC50D86-D6C6-E732-DEF8-ABBFCAA80D2C}"/>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9" name="Straight Connector 128">
              <a:extLst>
                <a:ext uri="{FF2B5EF4-FFF2-40B4-BE49-F238E27FC236}">
                  <a16:creationId xmlns:a16="http://schemas.microsoft.com/office/drawing/2014/main" id="{A271C027-B5CE-6375-93C3-9458838B20CC}"/>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130" name="Oval 129">
              <a:extLst>
                <a:ext uri="{FF2B5EF4-FFF2-40B4-BE49-F238E27FC236}">
                  <a16:creationId xmlns:a16="http://schemas.microsoft.com/office/drawing/2014/main" id="{8A2F5081-FC37-879F-009D-7B4DFC21D4A1}"/>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4" name="Chevron 133">
              <a:extLst>
                <a:ext uri="{FF2B5EF4-FFF2-40B4-BE49-F238E27FC236}">
                  <a16:creationId xmlns:a16="http://schemas.microsoft.com/office/drawing/2014/main" id="{F4FA8650-1536-F5AB-1B29-BFDAF40AD0F0}"/>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5" name="Text Placeholder 4">
              <a:extLst>
                <a:ext uri="{FF2B5EF4-FFF2-40B4-BE49-F238E27FC236}">
                  <a16:creationId xmlns:a16="http://schemas.microsoft.com/office/drawing/2014/main" id="{3422FAC0-98AE-4B73-A693-06656F075094}"/>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136" name="Group 135">
              <a:extLst>
                <a:ext uri="{FF2B5EF4-FFF2-40B4-BE49-F238E27FC236}">
                  <a16:creationId xmlns:a16="http://schemas.microsoft.com/office/drawing/2014/main" id="{895DCC33-E768-CC48-266B-207C9C1F5AE1}"/>
                </a:ext>
              </a:extLst>
            </p:cNvPr>
            <p:cNvGrpSpPr/>
            <p:nvPr/>
          </p:nvGrpSpPr>
          <p:grpSpPr>
            <a:xfrm flipV="1">
              <a:off x="6687178" y="2176027"/>
              <a:ext cx="298538" cy="643309"/>
              <a:chOff x="791926" y="2038206"/>
              <a:chExt cx="394853" cy="850855"/>
            </a:xfrm>
          </p:grpSpPr>
          <p:sp>
            <p:nvSpPr>
              <p:cNvPr id="193" name="Rectangle 192">
                <a:extLst>
                  <a:ext uri="{FF2B5EF4-FFF2-40B4-BE49-F238E27FC236}">
                    <a16:creationId xmlns:a16="http://schemas.microsoft.com/office/drawing/2014/main" id="{FA9E5B3C-FDA6-4E63-7861-1738C1B940F1}"/>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94" name="Straight Connector 193">
                <a:extLst>
                  <a:ext uri="{FF2B5EF4-FFF2-40B4-BE49-F238E27FC236}">
                    <a16:creationId xmlns:a16="http://schemas.microsoft.com/office/drawing/2014/main" id="{FA44BC9E-84F5-653B-01AE-3BB46B7CDE6C}"/>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137" name="Group 136">
              <a:extLst>
                <a:ext uri="{FF2B5EF4-FFF2-40B4-BE49-F238E27FC236}">
                  <a16:creationId xmlns:a16="http://schemas.microsoft.com/office/drawing/2014/main" id="{4FE81641-ED3D-54B7-599B-2322C793FC58}"/>
                </a:ext>
              </a:extLst>
            </p:cNvPr>
            <p:cNvGrpSpPr>
              <a:grpSpLocks noChangeAspect="1"/>
            </p:cNvGrpSpPr>
            <p:nvPr/>
          </p:nvGrpSpPr>
          <p:grpSpPr>
            <a:xfrm flipV="1">
              <a:off x="6732658" y="2296749"/>
              <a:ext cx="207578" cy="207406"/>
              <a:chOff x="1447166" y="1649508"/>
              <a:chExt cx="541880" cy="541880"/>
            </a:xfrm>
          </p:grpSpPr>
          <p:sp>
            <p:nvSpPr>
              <p:cNvPr id="191" name="Oval 190">
                <a:extLst>
                  <a:ext uri="{FF2B5EF4-FFF2-40B4-BE49-F238E27FC236}">
                    <a16:creationId xmlns:a16="http://schemas.microsoft.com/office/drawing/2014/main" id="{343CF6CD-A989-9679-3DBA-FF62D61D73FB}"/>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92" name="Chevron 191">
                <a:extLst>
                  <a:ext uri="{FF2B5EF4-FFF2-40B4-BE49-F238E27FC236}">
                    <a16:creationId xmlns:a16="http://schemas.microsoft.com/office/drawing/2014/main" id="{9CBA6ECD-6053-50E2-65A1-4D82557FD24B}"/>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38" name="Text Placeholder 4">
              <a:extLst>
                <a:ext uri="{FF2B5EF4-FFF2-40B4-BE49-F238E27FC236}">
                  <a16:creationId xmlns:a16="http://schemas.microsoft.com/office/drawing/2014/main" id="{AA8B841F-633B-4CC3-143B-E20F03B1A5FA}"/>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144" name="Rectangle 143">
              <a:extLst>
                <a:ext uri="{FF2B5EF4-FFF2-40B4-BE49-F238E27FC236}">
                  <a16:creationId xmlns:a16="http://schemas.microsoft.com/office/drawing/2014/main" id="{445FF2A4-2763-862C-F8E7-F86DA076EF40}"/>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5" name="Straight Connector 144">
              <a:extLst>
                <a:ext uri="{FF2B5EF4-FFF2-40B4-BE49-F238E27FC236}">
                  <a16:creationId xmlns:a16="http://schemas.microsoft.com/office/drawing/2014/main" id="{6CD48C34-248D-3540-5F41-37ED4ADBD74D}"/>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146" name="Oval 145">
              <a:extLst>
                <a:ext uri="{FF2B5EF4-FFF2-40B4-BE49-F238E27FC236}">
                  <a16:creationId xmlns:a16="http://schemas.microsoft.com/office/drawing/2014/main" id="{A35EB2DF-B5D8-14EE-079A-E65064FFF467}"/>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7" name="Chevron 146">
              <a:extLst>
                <a:ext uri="{FF2B5EF4-FFF2-40B4-BE49-F238E27FC236}">
                  <a16:creationId xmlns:a16="http://schemas.microsoft.com/office/drawing/2014/main" id="{D43EB09B-602C-CA8C-BD86-E8090E3AD65A}"/>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8" name="Rectangle 147">
              <a:extLst>
                <a:ext uri="{FF2B5EF4-FFF2-40B4-BE49-F238E27FC236}">
                  <a16:creationId xmlns:a16="http://schemas.microsoft.com/office/drawing/2014/main" id="{664FB216-056F-D955-7368-98511C9B6FD2}"/>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49" name="Group 148">
              <a:extLst>
                <a:ext uri="{FF2B5EF4-FFF2-40B4-BE49-F238E27FC236}">
                  <a16:creationId xmlns:a16="http://schemas.microsoft.com/office/drawing/2014/main" id="{6828AFF7-8190-0472-3444-B8A114DF6E61}"/>
                </a:ext>
              </a:extLst>
            </p:cNvPr>
            <p:cNvGrpSpPr/>
            <p:nvPr/>
          </p:nvGrpSpPr>
          <p:grpSpPr>
            <a:xfrm>
              <a:off x="6597018" y="3893131"/>
              <a:ext cx="548096" cy="548640"/>
              <a:chOff x="8325809" y="3863151"/>
              <a:chExt cx="548096" cy="548640"/>
            </a:xfrm>
          </p:grpSpPr>
          <p:sp>
            <p:nvSpPr>
              <p:cNvPr id="189" name="Oval 188">
                <a:extLst>
                  <a:ext uri="{FF2B5EF4-FFF2-40B4-BE49-F238E27FC236}">
                    <a16:creationId xmlns:a16="http://schemas.microsoft.com/office/drawing/2014/main" id="{68AB8026-97CA-503C-E812-9ADBAB2F3890}"/>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90" name="Freeform 24">
                <a:extLst>
                  <a:ext uri="{FF2B5EF4-FFF2-40B4-BE49-F238E27FC236}">
                    <a16:creationId xmlns:a16="http://schemas.microsoft.com/office/drawing/2014/main" id="{80BE690C-2D72-1129-D1EF-A76013DC17B4}"/>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150" name="Group 149">
              <a:extLst>
                <a:ext uri="{FF2B5EF4-FFF2-40B4-BE49-F238E27FC236}">
                  <a16:creationId xmlns:a16="http://schemas.microsoft.com/office/drawing/2014/main" id="{FBE30CCA-2400-67A1-5110-1C3D6489A1C5}"/>
                </a:ext>
              </a:extLst>
            </p:cNvPr>
            <p:cNvGrpSpPr/>
            <p:nvPr/>
          </p:nvGrpSpPr>
          <p:grpSpPr>
            <a:xfrm>
              <a:off x="178655" y="3893131"/>
              <a:ext cx="548096" cy="548640"/>
              <a:chOff x="178655" y="3863151"/>
              <a:chExt cx="548096" cy="548640"/>
            </a:xfrm>
          </p:grpSpPr>
          <p:sp>
            <p:nvSpPr>
              <p:cNvPr id="187" name="Oval 186">
                <a:extLst>
                  <a:ext uri="{FF2B5EF4-FFF2-40B4-BE49-F238E27FC236}">
                    <a16:creationId xmlns:a16="http://schemas.microsoft.com/office/drawing/2014/main" id="{00E2BC1D-06EC-456F-2589-B1ECD429D24A}"/>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8" name="Freeform 218">
                <a:extLst>
                  <a:ext uri="{FF2B5EF4-FFF2-40B4-BE49-F238E27FC236}">
                    <a16:creationId xmlns:a16="http://schemas.microsoft.com/office/drawing/2014/main" id="{CA975983-604D-40DF-52DD-AD83E3F9658B}"/>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151" name="TextBox 150">
              <a:extLst>
                <a:ext uri="{FF2B5EF4-FFF2-40B4-BE49-F238E27FC236}">
                  <a16:creationId xmlns:a16="http://schemas.microsoft.com/office/drawing/2014/main" id="{D74876C1-A2B7-8773-91D1-6FC2CD0F3B56}"/>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152" name="TextBox 151">
              <a:extLst>
                <a:ext uri="{FF2B5EF4-FFF2-40B4-BE49-F238E27FC236}">
                  <a16:creationId xmlns:a16="http://schemas.microsoft.com/office/drawing/2014/main" id="{6E6A575F-1851-642E-EBEA-E260001B01E4}"/>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153" name="Group 152">
              <a:extLst>
                <a:ext uri="{FF2B5EF4-FFF2-40B4-BE49-F238E27FC236}">
                  <a16:creationId xmlns:a16="http://schemas.microsoft.com/office/drawing/2014/main" id="{381735CC-77D4-2DFF-6503-06D3E719D4B0}"/>
                </a:ext>
              </a:extLst>
            </p:cNvPr>
            <p:cNvGrpSpPr>
              <a:grpSpLocks noChangeAspect="1"/>
            </p:cNvGrpSpPr>
            <p:nvPr/>
          </p:nvGrpSpPr>
          <p:grpSpPr>
            <a:xfrm>
              <a:off x="1715328" y="2579818"/>
              <a:ext cx="804672" cy="792329"/>
              <a:chOff x="493227" y="255527"/>
              <a:chExt cx="678569" cy="668160"/>
            </a:xfrm>
          </p:grpSpPr>
          <p:sp>
            <p:nvSpPr>
              <p:cNvPr id="184" name="Oval 183">
                <a:extLst>
                  <a:ext uri="{FF2B5EF4-FFF2-40B4-BE49-F238E27FC236}">
                    <a16:creationId xmlns:a16="http://schemas.microsoft.com/office/drawing/2014/main" id="{8BC146FE-40CC-33E4-C6BD-E15CFA585889}"/>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5" name="Rectangle 184">
                <a:extLst>
                  <a:ext uri="{FF2B5EF4-FFF2-40B4-BE49-F238E27FC236}">
                    <a16:creationId xmlns:a16="http://schemas.microsoft.com/office/drawing/2014/main" id="{CE9DEDB3-013C-A0E9-1EB1-8316EE0C444B}"/>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86" name="Graphic 185">
                <a:extLst>
                  <a:ext uri="{FF2B5EF4-FFF2-40B4-BE49-F238E27FC236}">
                    <a16:creationId xmlns:a16="http://schemas.microsoft.com/office/drawing/2014/main" id="{2FA85800-61CD-63CC-86EC-897A40C65EC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154" name="Group 153">
              <a:extLst>
                <a:ext uri="{FF2B5EF4-FFF2-40B4-BE49-F238E27FC236}">
                  <a16:creationId xmlns:a16="http://schemas.microsoft.com/office/drawing/2014/main" id="{6563B6E9-3406-8DC1-7950-0A09DC76B686}"/>
                </a:ext>
              </a:extLst>
            </p:cNvPr>
            <p:cNvGrpSpPr>
              <a:grpSpLocks noChangeAspect="1"/>
            </p:cNvGrpSpPr>
            <p:nvPr/>
          </p:nvGrpSpPr>
          <p:grpSpPr>
            <a:xfrm>
              <a:off x="6430148" y="2579818"/>
              <a:ext cx="804672" cy="792050"/>
              <a:chOff x="493227" y="255762"/>
              <a:chExt cx="678569" cy="667925"/>
            </a:xfrm>
          </p:grpSpPr>
          <p:grpSp>
            <p:nvGrpSpPr>
              <p:cNvPr id="180" name="Group 179">
                <a:extLst>
                  <a:ext uri="{FF2B5EF4-FFF2-40B4-BE49-F238E27FC236}">
                    <a16:creationId xmlns:a16="http://schemas.microsoft.com/office/drawing/2014/main" id="{7A8FE440-77FE-AAAB-A7A9-715BF0003AC0}"/>
                  </a:ext>
                </a:extLst>
              </p:cNvPr>
              <p:cNvGrpSpPr/>
              <p:nvPr userDrawn="1"/>
            </p:nvGrpSpPr>
            <p:grpSpPr>
              <a:xfrm>
                <a:off x="493227" y="255762"/>
                <a:ext cx="678569" cy="667925"/>
                <a:chOff x="532340" y="1415912"/>
                <a:chExt cx="820110" cy="807246"/>
              </a:xfrm>
            </p:grpSpPr>
            <p:sp>
              <p:nvSpPr>
                <p:cNvPr id="182" name="Oval 181">
                  <a:extLst>
                    <a:ext uri="{FF2B5EF4-FFF2-40B4-BE49-F238E27FC236}">
                      <a16:creationId xmlns:a16="http://schemas.microsoft.com/office/drawing/2014/main" id="{FCB9B3B7-3F5C-2868-D23C-2C8EDE07E5B8}"/>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3" name="Rectangle 182">
                  <a:extLst>
                    <a:ext uri="{FF2B5EF4-FFF2-40B4-BE49-F238E27FC236}">
                      <a16:creationId xmlns:a16="http://schemas.microsoft.com/office/drawing/2014/main" id="{EE09DCA3-ED48-EA03-3795-9B72DA53BA33}"/>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181" name="Graphic 180">
                <a:extLst>
                  <a:ext uri="{FF2B5EF4-FFF2-40B4-BE49-F238E27FC236}">
                    <a16:creationId xmlns:a16="http://schemas.microsoft.com/office/drawing/2014/main" id="{68C089F6-70FF-CC2A-334A-8A32B8D47CB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155" name="Group 154">
              <a:extLst>
                <a:ext uri="{FF2B5EF4-FFF2-40B4-BE49-F238E27FC236}">
                  <a16:creationId xmlns:a16="http://schemas.microsoft.com/office/drawing/2014/main" id="{D9DBEA61-DB43-718D-0705-BF0AD5561232}"/>
                </a:ext>
              </a:extLst>
            </p:cNvPr>
            <p:cNvGrpSpPr/>
            <p:nvPr/>
          </p:nvGrpSpPr>
          <p:grpSpPr>
            <a:xfrm>
              <a:off x="4072738" y="2579818"/>
              <a:ext cx="804672" cy="792050"/>
              <a:chOff x="4019256" y="5485171"/>
              <a:chExt cx="804672" cy="792050"/>
            </a:xfrm>
          </p:grpSpPr>
          <p:grpSp>
            <p:nvGrpSpPr>
              <p:cNvPr id="176" name="Group 175">
                <a:extLst>
                  <a:ext uri="{FF2B5EF4-FFF2-40B4-BE49-F238E27FC236}">
                    <a16:creationId xmlns:a16="http://schemas.microsoft.com/office/drawing/2014/main" id="{1AE1AA58-89CB-C11F-6D3E-08260EB1190F}"/>
                  </a:ext>
                </a:extLst>
              </p:cNvPr>
              <p:cNvGrpSpPr/>
              <p:nvPr userDrawn="1"/>
            </p:nvGrpSpPr>
            <p:grpSpPr>
              <a:xfrm>
                <a:off x="4019256" y="5485171"/>
                <a:ext cx="804672" cy="792050"/>
                <a:chOff x="532340" y="1415912"/>
                <a:chExt cx="820110" cy="807246"/>
              </a:xfrm>
            </p:grpSpPr>
            <p:sp>
              <p:nvSpPr>
                <p:cNvPr id="178" name="Oval 177">
                  <a:extLst>
                    <a:ext uri="{FF2B5EF4-FFF2-40B4-BE49-F238E27FC236}">
                      <a16:creationId xmlns:a16="http://schemas.microsoft.com/office/drawing/2014/main" id="{6E7069A9-87C7-6B84-9C20-1DAB15432F83}"/>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9" name="Rectangle 178">
                  <a:extLst>
                    <a:ext uri="{FF2B5EF4-FFF2-40B4-BE49-F238E27FC236}">
                      <a16:creationId xmlns:a16="http://schemas.microsoft.com/office/drawing/2014/main" id="{91AA32AE-5B68-9D67-9796-9E69BB556068}"/>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77" name="Graphic 176">
                <a:extLst>
                  <a:ext uri="{FF2B5EF4-FFF2-40B4-BE49-F238E27FC236}">
                    <a16:creationId xmlns:a16="http://schemas.microsoft.com/office/drawing/2014/main" id="{73620E67-8415-0128-698B-391AA5314220}"/>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156" name="Group 155">
              <a:extLst>
                <a:ext uri="{FF2B5EF4-FFF2-40B4-BE49-F238E27FC236}">
                  <a16:creationId xmlns:a16="http://schemas.microsoft.com/office/drawing/2014/main" id="{3C89435C-E1E0-D25A-194F-BF2EE5A36BCC}"/>
                </a:ext>
              </a:extLst>
            </p:cNvPr>
            <p:cNvGrpSpPr>
              <a:grpSpLocks noChangeAspect="1"/>
            </p:cNvGrpSpPr>
            <p:nvPr userDrawn="1"/>
          </p:nvGrpSpPr>
          <p:grpSpPr>
            <a:xfrm>
              <a:off x="536623" y="1415912"/>
              <a:ext cx="804672" cy="792050"/>
              <a:chOff x="532340" y="1415912"/>
              <a:chExt cx="820110" cy="807246"/>
            </a:xfrm>
          </p:grpSpPr>
          <p:sp>
            <p:nvSpPr>
              <p:cNvPr id="173" name="Oval 172">
                <a:extLst>
                  <a:ext uri="{FF2B5EF4-FFF2-40B4-BE49-F238E27FC236}">
                    <a16:creationId xmlns:a16="http://schemas.microsoft.com/office/drawing/2014/main" id="{FAC5B80C-E419-9356-2346-80D150C6B4D5}"/>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74" name="Graphic 173">
                <a:extLst>
                  <a:ext uri="{FF2B5EF4-FFF2-40B4-BE49-F238E27FC236}">
                    <a16:creationId xmlns:a16="http://schemas.microsoft.com/office/drawing/2014/main" id="{D36A276A-E1B3-533C-EA2D-480DD841389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75" name="Rectangle 174">
                <a:extLst>
                  <a:ext uri="{FF2B5EF4-FFF2-40B4-BE49-F238E27FC236}">
                    <a16:creationId xmlns:a16="http://schemas.microsoft.com/office/drawing/2014/main" id="{A3A51FE2-6A67-709F-7C84-081BD6870090}"/>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157" name="Group 156">
              <a:extLst>
                <a:ext uri="{FF2B5EF4-FFF2-40B4-BE49-F238E27FC236}">
                  <a16:creationId xmlns:a16="http://schemas.microsoft.com/office/drawing/2014/main" id="{0409F789-5826-2D1B-DE02-7E6C85DAE784}"/>
                </a:ext>
              </a:extLst>
            </p:cNvPr>
            <p:cNvGrpSpPr>
              <a:grpSpLocks noChangeAspect="1"/>
            </p:cNvGrpSpPr>
            <p:nvPr userDrawn="1"/>
          </p:nvGrpSpPr>
          <p:grpSpPr>
            <a:xfrm>
              <a:off x="7608854" y="1415912"/>
              <a:ext cx="804672" cy="792050"/>
              <a:chOff x="493227" y="255762"/>
              <a:chExt cx="678569" cy="667925"/>
            </a:xfrm>
          </p:grpSpPr>
          <p:grpSp>
            <p:nvGrpSpPr>
              <p:cNvPr id="169" name="Group 168">
                <a:extLst>
                  <a:ext uri="{FF2B5EF4-FFF2-40B4-BE49-F238E27FC236}">
                    <a16:creationId xmlns:a16="http://schemas.microsoft.com/office/drawing/2014/main" id="{FFFB912F-7014-1C29-21F8-21023DAE5575}"/>
                  </a:ext>
                </a:extLst>
              </p:cNvPr>
              <p:cNvGrpSpPr/>
              <p:nvPr userDrawn="1"/>
            </p:nvGrpSpPr>
            <p:grpSpPr>
              <a:xfrm>
                <a:off x="493227" y="255762"/>
                <a:ext cx="678569" cy="667925"/>
                <a:chOff x="532340" y="1415912"/>
                <a:chExt cx="820110" cy="807246"/>
              </a:xfrm>
            </p:grpSpPr>
            <p:sp>
              <p:nvSpPr>
                <p:cNvPr id="171" name="Oval 170">
                  <a:extLst>
                    <a:ext uri="{FF2B5EF4-FFF2-40B4-BE49-F238E27FC236}">
                      <a16:creationId xmlns:a16="http://schemas.microsoft.com/office/drawing/2014/main" id="{8FB8F1CA-7E24-CD69-225B-0B70709D75DB}"/>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2" name="Rectangle 171">
                  <a:extLst>
                    <a:ext uri="{FF2B5EF4-FFF2-40B4-BE49-F238E27FC236}">
                      <a16:creationId xmlns:a16="http://schemas.microsoft.com/office/drawing/2014/main" id="{86166490-5044-BA6B-472E-47FDBF2F36AB}"/>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170" name="Graphic 169">
                <a:extLst>
                  <a:ext uri="{FF2B5EF4-FFF2-40B4-BE49-F238E27FC236}">
                    <a16:creationId xmlns:a16="http://schemas.microsoft.com/office/drawing/2014/main" id="{E01A0C94-4374-25DC-A9F1-0E8AC58437D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158" name="Group 157">
              <a:extLst>
                <a:ext uri="{FF2B5EF4-FFF2-40B4-BE49-F238E27FC236}">
                  <a16:creationId xmlns:a16="http://schemas.microsoft.com/office/drawing/2014/main" id="{E8BA3A8A-861E-8456-E72C-39480FBCB9AE}"/>
                </a:ext>
              </a:extLst>
            </p:cNvPr>
            <p:cNvGrpSpPr>
              <a:grpSpLocks noChangeAspect="1"/>
            </p:cNvGrpSpPr>
            <p:nvPr userDrawn="1"/>
          </p:nvGrpSpPr>
          <p:grpSpPr>
            <a:xfrm>
              <a:off x="2894033" y="1415912"/>
              <a:ext cx="804672" cy="792329"/>
              <a:chOff x="493227" y="255527"/>
              <a:chExt cx="678569" cy="668160"/>
            </a:xfrm>
          </p:grpSpPr>
          <p:grpSp>
            <p:nvGrpSpPr>
              <p:cNvPr id="165" name="Group 164">
                <a:extLst>
                  <a:ext uri="{FF2B5EF4-FFF2-40B4-BE49-F238E27FC236}">
                    <a16:creationId xmlns:a16="http://schemas.microsoft.com/office/drawing/2014/main" id="{76EFF538-9AE3-19D9-5A11-B48E7628A3C1}"/>
                  </a:ext>
                </a:extLst>
              </p:cNvPr>
              <p:cNvGrpSpPr/>
              <p:nvPr userDrawn="1"/>
            </p:nvGrpSpPr>
            <p:grpSpPr>
              <a:xfrm>
                <a:off x="493227" y="255762"/>
                <a:ext cx="678569" cy="667925"/>
                <a:chOff x="532340" y="1415912"/>
                <a:chExt cx="820110" cy="807246"/>
              </a:xfrm>
            </p:grpSpPr>
            <p:sp>
              <p:nvSpPr>
                <p:cNvPr id="167" name="Oval 166">
                  <a:extLst>
                    <a:ext uri="{FF2B5EF4-FFF2-40B4-BE49-F238E27FC236}">
                      <a16:creationId xmlns:a16="http://schemas.microsoft.com/office/drawing/2014/main" id="{EADA6801-4DF0-D546-9EDF-525F74C7A3A6}"/>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8" name="Rectangle 167">
                  <a:extLst>
                    <a:ext uri="{FF2B5EF4-FFF2-40B4-BE49-F238E27FC236}">
                      <a16:creationId xmlns:a16="http://schemas.microsoft.com/office/drawing/2014/main" id="{2099D27F-714D-3D95-47FE-1E0AC5D3F47B}"/>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66" name="Graphic 165">
                <a:extLst>
                  <a:ext uri="{FF2B5EF4-FFF2-40B4-BE49-F238E27FC236}">
                    <a16:creationId xmlns:a16="http://schemas.microsoft.com/office/drawing/2014/main" id="{6D39FFA9-A5D9-6F4A-20FC-2212CE552B3E}"/>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159" name="Group 158">
              <a:extLst>
                <a:ext uri="{FF2B5EF4-FFF2-40B4-BE49-F238E27FC236}">
                  <a16:creationId xmlns:a16="http://schemas.microsoft.com/office/drawing/2014/main" id="{BE2DEF2B-518A-8766-5113-C0DB3C5AF33A}"/>
                </a:ext>
              </a:extLst>
            </p:cNvPr>
            <p:cNvGrpSpPr>
              <a:grpSpLocks noChangeAspect="1"/>
            </p:cNvGrpSpPr>
            <p:nvPr userDrawn="1"/>
          </p:nvGrpSpPr>
          <p:grpSpPr>
            <a:xfrm>
              <a:off x="5251443" y="1415912"/>
              <a:ext cx="804672" cy="799859"/>
              <a:chOff x="493227" y="249177"/>
              <a:chExt cx="678569" cy="674510"/>
            </a:xfrm>
          </p:grpSpPr>
          <p:grpSp>
            <p:nvGrpSpPr>
              <p:cNvPr id="161" name="Group 160">
                <a:extLst>
                  <a:ext uri="{FF2B5EF4-FFF2-40B4-BE49-F238E27FC236}">
                    <a16:creationId xmlns:a16="http://schemas.microsoft.com/office/drawing/2014/main" id="{B78C9B56-144D-7222-5B9F-00DF23665141}"/>
                  </a:ext>
                </a:extLst>
              </p:cNvPr>
              <p:cNvGrpSpPr/>
              <p:nvPr userDrawn="1"/>
            </p:nvGrpSpPr>
            <p:grpSpPr>
              <a:xfrm>
                <a:off x="493227" y="255762"/>
                <a:ext cx="678569" cy="667925"/>
                <a:chOff x="532340" y="1415912"/>
                <a:chExt cx="820110" cy="807246"/>
              </a:xfrm>
            </p:grpSpPr>
            <p:sp>
              <p:nvSpPr>
                <p:cNvPr id="163" name="Oval 162">
                  <a:extLst>
                    <a:ext uri="{FF2B5EF4-FFF2-40B4-BE49-F238E27FC236}">
                      <a16:creationId xmlns:a16="http://schemas.microsoft.com/office/drawing/2014/main" id="{55AA21A9-9959-8DFF-C0C5-982E8E1A13DB}"/>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4" name="Rectangle 163">
                  <a:extLst>
                    <a:ext uri="{FF2B5EF4-FFF2-40B4-BE49-F238E27FC236}">
                      <a16:creationId xmlns:a16="http://schemas.microsoft.com/office/drawing/2014/main" id="{2484B9EA-C478-C5E8-5353-25CCC63EC9CB}"/>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62" name="Graphic 161">
                <a:extLst>
                  <a:ext uri="{FF2B5EF4-FFF2-40B4-BE49-F238E27FC236}">
                    <a16:creationId xmlns:a16="http://schemas.microsoft.com/office/drawing/2014/main" id="{C42C0439-1967-26F7-2AF9-E95F204681B2}"/>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160" name="Rectangle 159">
              <a:extLst>
                <a:ext uri="{FF2B5EF4-FFF2-40B4-BE49-F238E27FC236}">
                  <a16:creationId xmlns:a16="http://schemas.microsoft.com/office/drawing/2014/main" id="{3DEF0C31-8ACB-5A7C-1209-B792B0BCE1D9}"/>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Rounded Rectangle 2">
            <a:extLst>
              <a:ext uri="{FF2B5EF4-FFF2-40B4-BE49-F238E27FC236}">
                <a16:creationId xmlns:a16="http://schemas.microsoft.com/office/drawing/2014/main" id="{ED5F9698-A772-D947-7144-A33024239BC2}"/>
              </a:ext>
            </a:extLst>
          </p:cNvPr>
          <p:cNvSpPr/>
          <p:nvPr userDrawn="1"/>
        </p:nvSpPr>
        <p:spPr>
          <a:xfrm>
            <a:off x="365445" y="189215"/>
            <a:ext cx="8413110" cy="11867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41CB4ED6-02BA-A36A-1DC9-7EEBC3EBF362}"/>
              </a:ext>
            </a:extLst>
          </p:cNvPr>
          <p:cNvGrpSpPr/>
          <p:nvPr userDrawn="1"/>
        </p:nvGrpSpPr>
        <p:grpSpPr>
          <a:xfrm>
            <a:off x="7652414" y="420767"/>
            <a:ext cx="989509" cy="364446"/>
            <a:chOff x="7652414" y="420767"/>
            <a:chExt cx="989509" cy="364446"/>
          </a:xfrm>
        </p:grpSpPr>
        <p:sp>
          <p:nvSpPr>
            <p:cNvPr id="12" name="Rounded Rectangle 11">
              <a:extLst>
                <a:ext uri="{FF2B5EF4-FFF2-40B4-BE49-F238E27FC236}">
                  <a16:creationId xmlns:a16="http://schemas.microsoft.com/office/drawing/2014/main" id="{8DAE0C9F-55F6-D67C-D2CE-B3A68AE56080}"/>
                </a:ext>
              </a:extLst>
            </p:cNvPr>
            <p:cNvSpPr/>
            <p:nvPr userDrawn="1"/>
          </p:nvSpPr>
          <p:spPr>
            <a:xfrm>
              <a:off x="7652414" y="420767"/>
              <a:ext cx="989509"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HOME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8" name="Group 17">
              <a:extLst>
                <a:ext uri="{FF2B5EF4-FFF2-40B4-BE49-F238E27FC236}">
                  <a16:creationId xmlns:a16="http://schemas.microsoft.com/office/drawing/2014/main" id="{AD0ECF80-2E6A-0FAF-92D3-558C4382FE20}"/>
                </a:ext>
              </a:extLst>
            </p:cNvPr>
            <p:cNvGrpSpPr/>
            <p:nvPr userDrawn="1"/>
          </p:nvGrpSpPr>
          <p:grpSpPr>
            <a:xfrm>
              <a:off x="7749220" y="503807"/>
              <a:ext cx="200269" cy="200269"/>
              <a:chOff x="4192437" y="4163683"/>
              <a:chExt cx="258792" cy="258792"/>
            </a:xfrm>
            <a:effectLst>
              <a:outerShdw blurRad="50800" dist="38100" dir="2700000" algn="tl" rotWithShape="0">
                <a:prstClr val="black">
                  <a:alpha val="30956"/>
                </a:prstClr>
              </a:outerShdw>
            </a:effectLst>
          </p:grpSpPr>
          <p:sp>
            <p:nvSpPr>
              <p:cNvPr id="19" name="Oval 18">
                <a:extLst>
                  <a:ext uri="{FF2B5EF4-FFF2-40B4-BE49-F238E27FC236}">
                    <a16:creationId xmlns:a16="http://schemas.microsoft.com/office/drawing/2014/main" id="{61286DEF-35A8-CE63-BB9A-40B9B4EAEFB8}"/>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7E061B95-F2F0-E4CE-509D-6729AC85E792}"/>
                  </a:ext>
                </a:extLst>
              </p:cNvPr>
              <p:cNvGrpSpPr/>
              <p:nvPr/>
            </p:nvGrpSpPr>
            <p:grpSpPr>
              <a:xfrm>
                <a:off x="4247730" y="4218976"/>
                <a:ext cx="148207" cy="148207"/>
                <a:chOff x="3545686" y="2398143"/>
                <a:chExt cx="333555" cy="333555"/>
              </a:xfrm>
            </p:grpSpPr>
            <p:cxnSp>
              <p:nvCxnSpPr>
                <p:cNvPr id="26" name="Straight Connector 25">
                  <a:extLst>
                    <a:ext uri="{FF2B5EF4-FFF2-40B4-BE49-F238E27FC236}">
                      <a16:creationId xmlns:a16="http://schemas.microsoft.com/office/drawing/2014/main" id="{54FABB53-F92B-4E15-04F1-EC547B234DF3}"/>
                    </a:ext>
                  </a:extLst>
                </p:cNvPr>
                <p:cNvCxnSpPr>
                  <a:cxnSpLocks/>
                </p:cNvCxnSpPr>
                <p:nvPr/>
              </p:nvCxnSpPr>
              <p:spPr>
                <a:xfrm>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94E1379-61E9-7161-3D39-C84ACF3879BF}"/>
                    </a:ext>
                  </a:extLst>
                </p:cNvPr>
                <p:cNvCxnSpPr>
                  <a:cxnSpLocks/>
                </p:cNvCxnSpPr>
                <p:nvPr/>
              </p:nvCxnSpPr>
              <p:spPr>
                <a:xfrm rot="5400000">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grpSp>
        </p:grpSp>
      </p:grpSp>
      <p:sp>
        <p:nvSpPr>
          <p:cNvPr id="30" name="Freeform 29">
            <a:extLst>
              <a:ext uri="{FF2B5EF4-FFF2-40B4-BE49-F238E27FC236}">
                <a16:creationId xmlns:a16="http://schemas.microsoft.com/office/drawing/2014/main" id="{CBF884B7-1346-B753-4288-CE8D7C9FD48F}"/>
              </a:ext>
            </a:extLst>
          </p:cNvPr>
          <p:cNvSpPr/>
          <p:nvPr userDrawn="1"/>
        </p:nvSpPr>
        <p:spPr>
          <a:xfrm>
            <a:off x="365445" y="994552"/>
            <a:ext cx="8412795" cy="3898178"/>
          </a:xfrm>
          <a:custGeom>
            <a:avLst/>
            <a:gdLst>
              <a:gd name="connsiteX0" fmla="*/ 0 w 8412795"/>
              <a:gd name="connsiteY0" fmla="*/ 0 h 3904546"/>
              <a:gd name="connsiteX1" fmla="*/ 115496 w 8412795"/>
              <a:gd name="connsiteY1" fmla="*/ 0 h 3904546"/>
              <a:gd name="connsiteX2" fmla="*/ 8296984 w 8412795"/>
              <a:gd name="connsiteY2" fmla="*/ 0 h 3904546"/>
              <a:gd name="connsiteX3" fmla="*/ 8412795 w 8412795"/>
              <a:gd name="connsiteY3" fmla="*/ 0 h 3904546"/>
              <a:gd name="connsiteX4" fmla="*/ 8412795 w 8412795"/>
              <a:gd name="connsiteY4" fmla="*/ 450558 h 3904546"/>
              <a:gd name="connsiteX5" fmla="*/ 8412480 w 8412795"/>
              <a:gd name="connsiteY5" fmla="*/ 450558 h 3904546"/>
              <a:gd name="connsiteX6" fmla="*/ 8412480 w 8412795"/>
              <a:gd name="connsiteY6" fmla="*/ 3789050 h 3904546"/>
              <a:gd name="connsiteX7" fmla="*/ 8296984 w 8412795"/>
              <a:gd name="connsiteY7" fmla="*/ 3904546 h 3904546"/>
              <a:gd name="connsiteX8" fmla="*/ 115496 w 8412795"/>
              <a:gd name="connsiteY8" fmla="*/ 3904546 h 3904546"/>
              <a:gd name="connsiteX9" fmla="*/ 0 w 8412795"/>
              <a:gd name="connsiteY9" fmla="*/ 3789050 h 3904546"/>
              <a:gd name="connsiteX10" fmla="*/ 0 w 8412795"/>
              <a:gd name="connsiteY10" fmla="*/ 450558 h 3904546"/>
              <a:gd name="connsiteX11" fmla="*/ 0 w 8412795"/>
              <a:gd name="connsiteY11" fmla="*/ 115496 h 39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2795" h="3904546">
                <a:moveTo>
                  <a:pt x="0" y="0"/>
                </a:moveTo>
                <a:lnTo>
                  <a:pt x="115496" y="0"/>
                </a:lnTo>
                <a:lnTo>
                  <a:pt x="8296984" y="0"/>
                </a:lnTo>
                <a:lnTo>
                  <a:pt x="8412795" y="0"/>
                </a:lnTo>
                <a:lnTo>
                  <a:pt x="8412795" y="450558"/>
                </a:lnTo>
                <a:lnTo>
                  <a:pt x="8412480" y="450558"/>
                </a:lnTo>
                <a:lnTo>
                  <a:pt x="8412480" y="3789050"/>
                </a:lnTo>
                <a:cubicBezTo>
                  <a:pt x="8412480" y="3852837"/>
                  <a:pt x="8360771" y="3904546"/>
                  <a:pt x="8296984" y="3904546"/>
                </a:cubicBezTo>
                <a:lnTo>
                  <a:pt x="115496" y="3904546"/>
                </a:lnTo>
                <a:cubicBezTo>
                  <a:pt x="51709" y="3904546"/>
                  <a:pt x="0" y="3852837"/>
                  <a:pt x="0" y="3789050"/>
                </a:cubicBezTo>
                <a:lnTo>
                  <a:pt x="0" y="450558"/>
                </a:lnTo>
                <a:lnTo>
                  <a:pt x="0" y="115496"/>
                </a:lnTo>
                <a:close/>
              </a:path>
            </a:pathLst>
          </a:custGeom>
          <a:gradFill>
            <a:gsLst>
              <a:gs pos="50000">
                <a:schemeClr val="bg1"/>
              </a:gs>
              <a:gs pos="100000">
                <a:schemeClr val="bg1">
                  <a:lumMod val="95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itle 1">
            <a:extLst>
              <a:ext uri="{FF2B5EF4-FFF2-40B4-BE49-F238E27FC236}">
                <a16:creationId xmlns:a16="http://schemas.microsoft.com/office/drawing/2014/main" id="{20B5D2E8-FF25-1F95-305E-7C79EF6A4888}"/>
              </a:ext>
            </a:extLst>
          </p:cNvPr>
          <p:cNvSpPr>
            <a:spLocks noGrp="1"/>
          </p:cNvSpPr>
          <p:nvPr>
            <p:ph type="title" hasCustomPrompt="1"/>
          </p:nvPr>
        </p:nvSpPr>
        <p:spPr>
          <a:xfrm>
            <a:off x="1237476" y="404228"/>
            <a:ext cx="6269825" cy="387798"/>
          </a:xfrm>
        </p:spPr>
        <p:txBody>
          <a:bodyPr/>
          <a:lstStyle>
            <a:lvl1pPr>
              <a:defRPr>
                <a:solidFill>
                  <a:schemeClr val="bg1"/>
                </a:solidFill>
              </a:defRPr>
            </a:lvl1pPr>
          </a:lstStyle>
          <a:p>
            <a:r>
              <a:rPr lang="en-US" noProof="0"/>
              <a:t>Text slide – 1 column, 28 pts</a:t>
            </a:r>
            <a:endParaRPr lang="en-US"/>
          </a:p>
        </p:txBody>
      </p:sp>
      <p:sp>
        <p:nvSpPr>
          <p:cNvPr id="33" name="Content Placeholder 2">
            <a:extLst>
              <a:ext uri="{FF2B5EF4-FFF2-40B4-BE49-F238E27FC236}">
                <a16:creationId xmlns:a16="http://schemas.microsoft.com/office/drawing/2014/main" id="{DB87332E-6294-ED81-056A-C08099FF33EC}"/>
              </a:ext>
            </a:extLst>
          </p:cNvPr>
          <p:cNvSpPr>
            <a:spLocks noGrp="1"/>
          </p:cNvSpPr>
          <p:nvPr>
            <p:ph idx="13" hasCustomPrompt="1"/>
          </p:nvPr>
        </p:nvSpPr>
        <p:spPr>
          <a:xfrm>
            <a:off x="614724" y="1846489"/>
            <a:ext cx="7870056" cy="2849335"/>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pts</a:t>
            </a:r>
          </a:p>
          <a:p>
            <a:pPr lvl="2"/>
            <a:endParaRPr lang="en-US" noProof="0"/>
          </a:p>
        </p:txBody>
      </p:sp>
      <p:grpSp>
        <p:nvGrpSpPr>
          <p:cNvPr id="114" name="Group 113">
            <a:extLst>
              <a:ext uri="{FF2B5EF4-FFF2-40B4-BE49-F238E27FC236}">
                <a16:creationId xmlns:a16="http://schemas.microsoft.com/office/drawing/2014/main" id="{1E1E46B6-360D-1B4F-9EBF-7F18EF6645B5}"/>
              </a:ext>
            </a:extLst>
          </p:cNvPr>
          <p:cNvGrpSpPr/>
          <p:nvPr userDrawn="1"/>
        </p:nvGrpSpPr>
        <p:grpSpPr>
          <a:xfrm>
            <a:off x="367575" y="993866"/>
            <a:ext cx="8402351" cy="638013"/>
            <a:chOff x="375889" y="993866"/>
            <a:chExt cx="8263432" cy="638013"/>
          </a:xfrm>
        </p:grpSpPr>
        <p:sp>
          <p:nvSpPr>
            <p:cNvPr id="115" name="Freeform 23">
              <a:extLst>
                <a:ext uri="{FF2B5EF4-FFF2-40B4-BE49-F238E27FC236}">
                  <a16:creationId xmlns:a16="http://schemas.microsoft.com/office/drawing/2014/main" id="{8D137CBD-898A-3195-A43D-030663CAF9C5}"/>
                </a:ext>
              </a:extLst>
            </p:cNvPr>
            <p:cNvSpPr/>
            <p:nvPr/>
          </p:nvSpPr>
          <p:spPr>
            <a:xfrm>
              <a:off x="5328774"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dirty="0">
                <a:solidFill>
                  <a:schemeClr val="bg1"/>
                </a:solidFill>
              </a:endParaRPr>
            </a:p>
          </p:txBody>
        </p:sp>
        <p:sp>
          <p:nvSpPr>
            <p:cNvPr id="123" name="Freeform 24">
              <a:extLst>
                <a:ext uri="{FF2B5EF4-FFF2-40B4-BE49-F238E27FC236}">
                  <a16:creationId xmlns:a16="http://schemas.microsoft.com/office/drawing/2014/main" id="{457F84F7-6C5F-AB97-102B-151C3EE3A08A}"/>
                </a:ext>
              </a:extLst>
            </p:cNvPr>
            <p:cNvSpPr/>
            <p:nvPr/>
          </p:nvSpPr>
          <p:spPr>
            <a:xfrm>
              <a:off x="698738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31" name="Freeform 31">
              <a:extLst>
                <a:ext uri="{FF2B5EF4-FFF2-40B4-BE49-F238E27FC236}">
                  <a16:creationId xmlns:a16="http://schemas.microsoft.com/office/drawing/2014/main" id="{56ED7A36-B6F2-D477-F88D-ABA27256C495}"/>
                </a:ext>
              </a:extLst>
            </p:cNvPr>
            <p:cNvSpPr/>
            <p:nvPr/>
          </p:nvSpPr>
          <p:spPr>
            <a:xfrm>
              <a:off x="201674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32" name="Freeform 34">
              <a:extLst>
                <a:ext uri="{FF2B5EF4-FFF2-40B4-BE49-F238E27FC236}">
                  <a16:creationId xmlns:a16="http://schemas.microsoft.com/office/drawing/2014/main" id="{E85D3A63-F9D4-4EF5-C1FC-E757D6B4EB79}"/>
                </a:ext>
              </a:extLst>
            </p:cNvPr>
            <p:cNvSpPr/>
            <p:nvPr/>
          </p:nvSpPr>
          <p:spPr>
            <a:xfrm>
              <a:off x="3667170"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defTabSz="914217"/>
              <a:endParaRPr lang="en-US" sz="1400" dirty="0">
                <a:solidFill>
                  <a:schemeClr val="bg1"/>
                </a:solidFill>
              </a:endParaRPr>
            </a:p>
          </p:txBody>
        </p:sp>
        <p:sp>
          <p:nvSpPr>
            <p:cNvPr id="133" name="Freeform 27">
              <a:extLst>
                <a:ext uri="{FF2B5EF4-FFF2-40B4-BE49-F238E27FC236}">
                  <a16:creationId xmlns:a16="http://schemas.microsoft.com/office/drawing/2014/main" id="{20E15450-CF8D-0B1C-A369-2410E98E978A}"/>
                </a:ext>
              </a:extLst>
            </p:cNvPr>
            <p:cNvSpPr/>
            <p:nvPr/>
          </p:nvSpPr>
          <p:spPr>
            <a:xfrm>
              <a:off x="375889"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b="1" dirty="0">
                <a:solidFill>
                  <a:schemeClr val="bg1"/>
                </a:solidFill>
              </a:endParaRPr>
            </a:p>
          </p:txBody>
        </p:sp>
      </p:grpSp>
      <p:grpSp>
        <p:nvGrpSpPr>
          <p:cNvPr id="139" name="Group 138">
            <a:extLst>
              <a:ext uri="{FF2B5EF4-FFF2-40B4-BE49-F238E27FC236}">
                <a16:creationId xmlns:a16="http://schemas.microsoft.com/office/drawing/2014/main" id="{3BEBBB62-E038-BB40-A75F-3C4BD7EED98C}"/>
              </a:ext>
            </a:extLst>
          </p:cNvPr>
          <p:cNvGrpSpPr/>
          <p:nvPr userDrawn="1"/>
        </p:nvGrpSpPr>
        <p:grpSpPr>
          <a:xfrm>
            <a:off x="493227" y="255527"/>
            <a:ext cx="678569" cy="668160"/>
            <a:chOff x="493227" y="255527"/>
            <a:chExt cx="678569" cy="668160"/>
          </a:xfrm>
        </p:grpSpPr>
        <p:grpSp>
          <p:nvGrpSpPr>
            <p:cNvPr id="140" name="Group 139">
              <a:extLst>
                <a:ext uri="{FF2B5EF4-FFF2-40B4-BE49-F238E27FC236}">
                  <a16:creationId xmlns:a16="http://schemas.microsoft.com/office/drawing/2014/main" id="{A8F0E74E-5B96-8AE2-3192-82A4ABDFF941}"/>
                </a:ext>
              </a:extLst>
            </p:cNvPr>
            <p:cNvGrpSpPr/>
            <p:nvPr userDrawn="1"/>
          </p:nvGrpSpPr>
          <p:grpSpPr>
            <a:xfrm>
              <a:off x="493227" y="255762"/>
              <a:ext cx="678569" cy="667925"/>
              <a:chOff x="532340" y="1415912"/>
              <a:chExt cx="820110" cy="807246"/>
            </a:xfrm>
          </p:grpSpPr>
          <p:sp>
            <p:nvSpPr>
              <p:cNvPr id="142" name="Oval 141">
                <a:extLst>
                  <a:ext uri="{FF2B5EF4-FFF2-40B4-BE49-F238E27FC236}">
                    <a16:creationId xmlns:a16="http://schemas.microsoft.com/office/drawing/2014/main" id="{3B2121FC-D036-61F2-E4E5-89B7B571422E}"/>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43" name="Rectangle 142">
                <a:extLst>
                  <a:ext uri="{FF2B5EF4-FFF2-40B4-BE49-F238E27FC236}">
                    <a16:creationId xmlns:a16="http://schemas.microsoft.com/office/drawing/2014/main" id="{A40CB29F-A089-B83E-8511-EE7AF5A4C4E3}"/>
                  </a:ext>
                </a:extLst>
              </p:cNvPr>
              <p:cNvSpPr/>
              <p:nvPr/>
            </p:nvSpPr>
            <p:spPr>
              <a:xfrm>
                <a:off x="532340" y="1776669"/>
                <a:ext cx="820110" cy="270690"/>
              </a:xfrm>
              <a:prstGeom prst="rect">
                <a:avLst/>
              </a:prstGeom>
              <a:effectLst/>
            </p:spPr>
            <p:txBody>
              <a:bodyPr wrap="square" lIns="0" tIns="0" rIns="0" anchor="ctr">
                <a:spAutoFit/>
              </a:bodyPr>
              <a:lstStyle/>
              <a:p>
                <a:pPr algn="ctr" eaLnBrk="0" hangingPunct="0">
                  <a:lnSpc>
                    <a:spcPts val="1600"/>
                  </a:lnSpc>
                  <a:buSzPct val="90000"/>
                </a:pPr>
                <a:r>
                  <a:rPr lang="en-US" sz="90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41" name="Graphic 140">
              <a:extLst>
                <a:ext uri="{FF2B5EF4-FFF2-40B4-BE49-F238E27FC236}">
                  <a16:creationId xmlns:a16="http://schemas.microsoft.com/office/drawing/2014/main" id="{30EF32EA-CAA4-A954-9082-82C6D0B226CF}"/>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sp>
        <p:nvSpPr>
          <p:cNvPr id="23" name="Footer Placeholder 4">
            <a:extLst>
              <a:ext uri="{FF2B5EF4-FFF2-40B4-BE49-F238E27FC236}">
                <a16:creationId xmlns:a16="http://schemas.microsoft.com/office/drawing/2014/main" id="{63384082-188E-67CE-7A56-8784810CAD41}"/>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389506007"/>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ge 3.5">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A268F0-95CD-2241-47FE-CDC2818217FA}"/>
              </a:ext>
            </a:extLst>
          </p:cNvPr>
          <p:cNvGrpSpPr/>
          <p:nvPr userDrawn="1"/>
        </p:nvGrpSpPr>
        <p:grpSpPr>
          <a:xfrm>
            <a:off x="0" y="0"/>
            <a:ext cx="9144000" cy="5143500"/>
            <a:chOff x="0" y="0"/>
            <a:chExt cx="9144000" cy="5143500"/>
          </a:xfrm>
        </p:grpSpPr>
        <p:sp>
          <p:nvSpPr>
            <p:cNvPr id="3" name="Rounded Rectangle 2">
              <a:extLst>
                <a:ext uri="{FF2B5EF4-FFF2-40B4-BE49-F238E27FC236}">
                  <a16:creationId xmlns:a16="http://schemas.microsoft.com/office/drawing/2014/main" id="{6C636449-3695-530C-9263-ECD3565E7CF8}"/>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5" name="Straight Connector 4">
              <a:extLst>
                <a:ext uri="{FF2B5EF4-FFF2-40B4-BE49-F238E27FC236}">
                  <a16:creationId xmlns:a16="http://schemas.microsoft.com/office/drawing/2014/main" id="{77A40791-0796-A68C-579A-F58A9FB7BD1D}"/>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6" name="Text Placeholder 4">
              <a:extLst>
                <a:ext uri="{FF2B5EF4-FFF2-40B4-BE49-F238E27FC236}">
                  <a16:creationId xmlns:a16="http://schemas.microsoft.com/office/drawing/2014/main" id="{78A1DE81-9872-7122-2A3B-98E8923E7130}"/>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7" name="Rectangle 6">
              <a:extLst>
                <a:ext uri="{FF2B5EF4-FFF2-40B4-BE49-F238E27FC236}">
                  <a16:creationId xmlns:a16="http://schemas.microsoft.com/office/drawing/2014/main" id="{0665F828-D3CF-7894-6174-E46FDFA948C1}"/>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43CEC82C-DFAB-D8AC-19C3-FBA9E1A3C197}"/>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9" name="Oval 8">
              <a:extLst>
                <a:ext uri="{FF2B5EF4-FFF2-40B4-BE49-F238E27FC236}">
                  <a16:creationId xmlns:a16="http://schemas.microsoft.com/office/drawing/2014/main" id="{1220F17E-DF0B-35E9-1F19-B965EE42B9B7}"/>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0" name="Chevron 9">
              <a:extLst>
                <a:ext uri="{FF2B5EF4-FFF2-40B4-BE49-F238E27FC236}">
                  <a16:creationId xmlns:a16="http://schemas.microsoft.com/office/drawing/2014/main" id="{8E336A9A-9F1C-6E6B-E53A-54CE6B5C2ED6}"/>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 name="Text Placeholder 4">
              <a:extLst>
                <a:ext uri="{FF2B5EF4-FFF2-40B4-BE49-F238E27FC236}">
                  <a16:creationId xmlns:a16="http://schemas.microsoft.com/office/drawing/2014/main" id="{E03A13C4-6459-2DF6-FB5C-D1042502B23E}"/>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13" name="Rectangle 12">
              <a:extLst>
                <a:ext uri="{FF2B5EF4-FFF2-40B4-BE49-F238E27FC236}">
                  <a16:creationId xmlns:a16="http://schemas.microsoft.com/office/drawing/2014/main" id="{D18136BA-F171-4BC4-4F0A-CA69AFE4DA61}"/>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 name="Straight Connector 13">
              <a:extLst>
                <a:ext uri="{FF2B5EF4-FFF2-40B4-BE49-F238E27FC236}">
                  <a16:creationId xmlns:a16="http://schemas.microsoft.com/office/drawing/2014/main" id="{D3ED380E-EEE5-443A-99F6-D18DA565A18B}"/>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15" name="Oval 14">
              <a:extLst>
                <a:ext uri="{FF2B5EF4-FFF2-40B4-BE49-F238E27FC236}">
                  <a16:creationId xmlns:a16="http://schemas.microsoft.com/office/drawing/2014/main" id="{24E67344-CD76-B41C-ED64-17CA9C7BAB46}"/>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6" name="Chevron 15">
              <a:extLst>
                <a:ext uri="{FF2B5EF4-FFF2-40B4-BE49-F238E27FC236}">
                  <a16:creationId xmlns:a16="http://schemas.microsoft.com/office/drawing/2014/main" id="{A5C2C912-9126-ED61-148D-1D367E6DA9DD}"/>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7" name="Text Placeholder 4">
              <a:extLst>
                <a:ext uri="{FF2B5EF4-FFF2-40B4-BE49-F238E27FC236}">
                  <a16:creationId xmlns:a16="http://schemas.microsoft.com/office/drawing/2014/main" id="{AA67B552-946B-185C-76F8-9B79CEB22ACD}"/>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116" name="Rectangle 115">
              <a:extLst>
                <a:ext uri="{FF2B5EF4-FFF2-40B4-BE49-F238E27FC236}">
                  <a16:creationId xmlns:a16="http://schemas.microsoft.com/office/drawing/2014/main" id="{EAE1FD7D-E0DF-856F-1FD6-32CB19DC3D4B}"/>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7" name="Straight Connector 116">
              <a:extLst>
                <a:ext uri="{FF2B5EF4-FFF2-40B4-BE49-F238E27FC236}">
                  <a16:creationId xmlns:a16="http://schemas.microsoft.com/office/drawing/2014/main" id="{97F2D927-1AD5-D7F0-3AB9-E32BA0205B91}"/>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118" name="Oval 117">
              <a:extLst>
                <a:ext uri="{FF2B5EF4-FFF2-40B4-BE49-F238E27FC236}">
                  <a16:creationId xmlns:a16="http://schemas.microsoft.com/office/drawing/2014/main" id="{2EE9DC07-161A-3D93-F325-253A52DDC3C4}"/>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9" name="Chevron 118">
              <a:extLst>
                <a:ext uri="{FF2B5EF4-FFF2-40B4-BE49-F238E27FC236}">
                  <a16:creationId xmlns:a16="http://schemas.microsoft.com/office/drawing/2014/main" id="{E23544FB-C0CF-E3C1-F5B0-090A1FEDA503}"/>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0" name="Text Placeholder 4">
              <a:extLst>
                <a:ext uri="{FF2B5EF4-FFF2-40B4-BE49-F238E27FC236}">
                  <a16:creationId xmlns:a16="http://schemas.microsoft.com/office/drawing/2014/main" id="{16368C30-B390-AE00-540B-2530D3D27501}"/>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121" name="Rectangle 120">
              <a:extLst>
                <a:ext uri="{FF2B5EF4-FFF2-40B4-BE49-F238E27FC236}">
                  <a16:creationId xmlns:a16="http://schemas.microsoft.com/office/drawing/2014/main" id="{2EF42155-AD65-108C-AFFA-32FC061691C4}"/>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2" name="Straight Connector 121">
              <a:extLst>
                <a:ext uri="{FF2B5EF4-FFF2-40B4-BE49-F238E27FC236}">
                  <a16:creationId xmlns:a16="http://schemas.microsoft.com/office/drawing/2014/main" id="{381AF6B5-03F5-C215-A1FD-C6DA3E4C02B0}"/>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128" name="Oval 127">
              <a:extLst>
                <a:ext uri="{FF2B5EF4-FFF2-40B4-BE49-F238E27FC236}">
                  <a16:creationId xmlns:a16="http://schemas.microsoft.com/office/drawing/2014/main" id="{CE697A9B-F6A7-2CE8-B9AF-6A6452BDFB00}"/>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9" name="Chevron 128">
              <a:extLst>
                <a:ext uri="{FF2B5EF4-FFF2-40B4-BE49-F238E27FC236}">
                  <a16:creationId xmlns:a16="http://schemas.microsoft.com/office/drawing/2014/main" id="{ED76C98E-54FB-2507-F571-A36FC900A8C0}"/>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0" name="Text Placeholder 4">
              <a:extLst>
                <a:ext uri="{FF2B5EF4-FFF2-40B4-BE49-F238E27FC236}">
                  <a16:creationId xmlns:a16="http://schemas.microsoft.com/office/drawing/2014/main" id="{F4FA892F-F342-C8B2-C00B-2683678EF7CC}"/>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131" name="Rectangle 130">
              <a:extLst>
                <a:ext uri="{FF2B5EF4-FFF2-40B4-BE49-F238E27FC236}">
                  <a16:creationId xmlns:a16="http://schemas.microsoft.com/office/drawing/2014/main" id="{2E8FB400-BEAF-2EDD-49FA-030937300121}"/>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2" name="Straight Connector 131">
              <a:extLst>
                <a:ext uri="{FF2B5EF4-FFF2-40B4-BE49-F238E27FC236}">
                  <a16:creationId xmlns:a16="http://schemas.microsoft.com/office/drawing/2014/main" id="{238D0CCE-50E3-A21A-E5F7-33B05FD8962D}"/>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135" name="Oval 134">
              <a:extLst>
                <a:ext uri="{FF2B5EF4-FFF2-40B4-BE49-F238E27FC236}">
                  <a16:creationId xmlns:a16="http://schemas.microsoft.com/office/drawing/2014/main" id="{2C386764-6A5E-63E4-AF69-0DAB956EE2D8}"/>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6" name="Chevron 135">
              <a:extLst>
                <a:ext uri="{FF2B5EF4-FFF2-40B4-BE49-F238E27FC236}">
                  <a16:creationId xmlns:a16="http://schemas.microsoft.com/office/drawing/2014/main" id="{8C7F4C6F-71AD-6473-C72A-D7A9FF4DE28A}"/>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7" name="Text Placeholder 4">
              <a:extLst>
                <a:ext uri="{FF2B5EF4-FFF2-40B4-BE49-F238E27FC236}">
                  <a16:creationId xmlns:a16="http://schemas.microsoft.com/office/drawing/2014/main" id="{6FA463EA-6849-8E3E-7A03-3652150554D0}"/>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138" name="Group 137">
              <a:extLst>
                <a:ext uri="{FF2B5EF4-FFF2-40B4-BE49-F238E27FC236}">
                  <a16:creationId xmlns:a16="http://schemas.microsoft.com/office/drawing/2014/main" id="{A572F212-05D3-E40B-083E-204B6352A546}"/>
                </a:ext>
              </a:extLst>
            </p:cNvPr>
            <p:cNvGrpSpPr/>
            <p:nvPr/>
          </p:nvGrpSpPr>
          <p:grpSpPr>
            <a:xfrm flipV="1">
              <a:off x="6687178" y="2176027"/>
              <a:ext cx="298538" cy="643309"/>
              <a:chOff x="791926" y="2038206"/>
              <a:chExt cx="394853" cy="850855"/>
            </a:xfrm>
          </p:grpSpPr>
          <p:sp>
            <p:nvSpPr>
              <p:cNvPr id="193" name="Rectangle 192">
                <a:extLst>
                  <a:ext uri="{FF2B5EF4-FFF2-40B4-BE49-F238E27FC236}">
                    <a16:creationId xmlns:a16="http://schemas.microsoft.com/office/drawing/2014/main" id="{EF7C885F-7536-2F30-66DC-AFB5ECBF4514}"/>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94" name="Straight Connector 193">
                <a:extLst>
                  <a:ext uri="{FF2B5EF4-FFF2-40B4-BE49-F238E27FC236}">
                    <a16:creationId xmlns:a16="http://schemas.microsoft.com/office/drawing/2014/main" id="{4CCEB367-6ED9-1720-A7EF-ADD0692FD645}"/>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139" name="Group 138">
              <a:extLst>
                <a:ext uri="{FF2B5EF4-FFF2-40B4-BE49-F238E27FC236}">
                  <a16:creationId xmlns:a16="http://schemas.microsoft.com/office/drawing/2014/main" id="{BA34CA15-7337-5104-0235-1381CC9A1204}"/>
                </a:ext>
              </a:extLst>
            </p:cNvPr>
            <p:cNvGrpSpPr>
              <a:grpSpLocks noChangeAspect="1"/>
            </p:cNvGrpSpPr>
            <p:nvPr/>
          </p:nvGrpSpPr>
          <p:grpSpPr>
            <a:xfrm flipV="1">
              <a:off x="6732658" y="2296749"/>
              <a:ext cx="207578" cy="207406"/>
              <a:chOff x="1447166" y="1649508"/>
              <a:chExt cx="541880" cy="541880"/>
            </a:xfrm>
          </p:grpSpPr>
          <p:sp>
            <p:nvSpPr>
              <p:cNvPr id="191" name="Oval 190">
                <a:extLst>
                  <a:ext uri="{FF2B5EF4-FFF2-40B4-BE49-F238E27FC236}">
                    <a16:creationId xmlns:a16="http://schemas.microsoft.com/office/drawing/2014/main" id="{6CB569E2-4681-BE7E-66ED-41311F31CD28}"/>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92" name="Chevron 191">
                <a:extLst>
                  <a:ext uri="{FF2B5EF4-FFF2-40B4-BE49-F238E27FC236}">
                    <a16:creationId xmlns:a16="http://schemas.microsoft.com/office/drawing/2014/main" id="{3CC03481-95E5-C826-6952-75F9BE1B6190}"/>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40" name="Text Placeholder 4">
              <a:extLst>
                <a:ext uri="{FF2B5EF4-FFF2-40B4-BE49-F238E27FC236}">
                  <a16:creationId xmlns:a16="http://schemas.microsoft.com/office/drawing/2014/main" id="{395B2FD8-3CC1-284F-21F9-658EE727664B}"/>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144" name="Rectangle 143">
              <a:extLst>
                <a:ext uri="{FF2B5EF4-FFF2-40B4-BE49-F238E27FC236}">
                  <a16:creationId xmlns:a16="http://schemas.microsoft.com/office/drawing/2014/main" id="{8F03436D-DE6A-7301-9755-3E977B35D590}"/>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5" name="Straight Connector 144">
              <a:extLst>
                <a:ext uri="{FF2B5EF4-FFF2-40B4-BE49-F238E27FC236}">
                  <a16:creationId xmlns:a16="http://schemas.microsoft.com/office/drawing/2014/main" id="{353A250A-5F71-1BEB-164D-19DFDB44AF93}"/>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146" name="Oval 145">
              <a:extLst>
                <a:ext uri="{FF2B5EF4-FFF2-40B4-BE49-F238E27FC236}">
                  <a16:creationId xmlns:a16="http://schemas.microsoft.com/office/drawing/2014/main" id="{4E1EAA4A-959D-FCC2-D0E7-8C196E213867}"/>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7" name="Chevron 146">
              <a:extLst>
                <a:ext uri="{FF2B5EF4-FFF2-40B4-BE49-F238E27FC236}">
                  <a16:creationId xmlns:a16="http://schemas.microsoft.com/office/drawing/2014/main" id="{C0C59248-5DBD-89EE-D960-CF3F04D46A03}"/>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8" name="Rectangle 147">
              <a:extLst>
                <a:ext uri="{FF2B5EF4-FFF2-40B4-BE49-F238E27FC236}">
                  <a16:creationId xmlns:a16="http://schemas.microsoft.com/office/drawing/2014/main" id="{A7712DAE-D183-7809-6510-5B88805BDAD2}"/>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49" name="Group 148">
              <a:extLst>
                <a:ext uri="{FF2B5EF4-FFF2-40B4-BE49-F238E27FC236}">
                  <a16:creationId xmlns:a16="http://schemas.microsoft.com/office/drawing/2014/main" id="{E559B6FF-19C4-262A-51E9-3AEC9757236C}"/>
                </a:ext>
              </a:extLst>
            </p:cNvPr>
            <p:cNvGrpSpPr/>
            <p:nvPr/>
          </p:nvGrpSpPr>
          <p:grpSpPr>
            <a:xfrm>
              <a:off x="6597018" y="3893131"/>
              <a:ext cx="548096" cy="548640"/>
              <a:chOff x="8325809" y="3863151"/>
              <a:chExt cx="548096" cy="548640"/>
            </a:xfrm>
          </p:grpSpPr>
          <p:sp>
            <p:nvSpPr>
              <p:cNvPr id="189" name="Oval 188">
                <a:extLst>
                  <a:ext uri="{FF2B5EF4-FFF2-40B4-BE49-F238E27FC236}">
                    <a16:creationId xmlns:a16="http://schemas.microsoft.com/office/drawing/2014/main" id="{A1DC9BFD-2907-F05E-ACBB-0CFCC72D5FAB}"/>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90" name="Freeform 24">
                <a:extLst>
                  <a:ext uri="{FF2B5EF4-FFF2-40B4-BE49-F238E27FC236}">
                    <a16:creationId xmlns:a16="http://schemas.microsoft.com/office/drawing/2014/main" id="{25F3C6E3-A08E-FC7F-15DA-18FC55FF9F0E}"/>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150" name="Group 149">
              <a:extLst>
                <a:ext uri="{FF2B5EF4-FFF2-40B4-BE49-F238E27FC236}">
                  <a16:creationId xmlns:a16="http://schemas.microsoft.com/office/drawing/2014/main" id="{ECB18E3D-512B-6485-7BAC-6F8241ADC4B2}"/>
                </a:ext>
              </a:extLst>
            </p:cNvPr>
            <p:cNvGrpSpPr/>
            <p:nvPr/>
          </p:nvGrpSpPr>
          <p:grpSpPr>
            <a:xfrm>
              <a:off x="178655" y="3893131"/>
              <a:ext cx="548096" cy="548640"/>
              <a:chOff x="178655" y="3863151"/>
              <a:chExt cx="548096" cy="548640"/>
            </a:xfrm>
          </p:grpSpPr>
          <p:sp>
            <p:nvSpPr>
              <p:cNvPr id="187" name="Oval 186">
                <a:extLst>
                  <a:ext uri="{FF2B5EF4-FFF2-40B4-BE49-F238E27FC236}">
                    <a16:creationId xmlns:a16="http://schemas.microsoft.com/office/drawing/2014/main" id="{AFE7B3D3-8845-FC15-2640-F889B13F503A}"/>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8" name="Freeform 218">
                <a:extLst>
                  <a:ext uri="{FF2B5EF4-FFF2-40B4-BE49-F238E27FC236}">
                    <a16:creationId xmlns:a16="http://schemas.microsoft.com/office/drawing/2014/main" id="{FC0B4680-6AC1-D6DD-25D3-4E482C647864}"/>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151" name="TextBox 150">
              <a:extLst>
                <a:ext uri="{FF2B5EF4-FFF2-40B4-BE49-F238E27FC236}">
                  <a16:creationId xmlns:a16="http://schemas.microsoft.com/office/drawing/2014/main" id="{5C90FC37-76CB-7969-1CD3-5FF6BD10FBAA}"/>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152" name="TextBox 151">
              <a:extLst>
                <a:ext uri="{FF2B5EF4-FFF2-40B4-BE49-F238E27FC236}">
                  <a16:creationId xmlns:a16="http://schemas.microsoft.com/office/drawing/2014/main" id="{0D3109B1-3A64-BDA3-C8E0-9164D7AEDF79}"/>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153" name="Group 152">
              <a:extLst>
                <a:ext uri="{FF2B5EF4-FFF2-40B4-BE49-F238E27FC236}">
                  <a16:creationId xmlns:a16="http://schemas.microsoft.com/office/drawing/2014/main" id="{F4228601-C6F4-A648-B82E-30CF33F35C0B}"/>
                </a:ext>
              </a:extLst>
            </p:cNvPr>
            <p:cNvGrpSpPr>
              <a:grpSpLocks noChangeAspect="1"/>
            </p:cNvGrpSpPr>
            <p:nvPr/>
          </p:nvGrpSpPr>
          <p:grpSpPr>
            <a:xfrm>
              <a:off x="1715328" y="2579818"/>
              <a:ext cx="804672" cy="792329"/>
              <a:chOff x="493227" y="255527"/>
              <a:chExt cx="678569" cy="668160"/>
            </a:xfrm>
          </p:grpSpPr>
          <p:sp>
            <p:nvSpPr>
              <p:cNvPr id="184" name="Oval 183">
                <a:extLst>
                  <a:ext uri="{FF2B5EF4-FFF2-40B4-BE49-F238E27FC236}">
                    <a16:creationId xmlns:a16="http://schemas.microsoft.com/office/drawing/2014/main" id="{D588FD02-0933-D540-5F04-5F874CE3B3D5}"/>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5" name="Rectangle 184">
                <a:extLst>
                  <a:ext uri="{FF2B5EF4-FFF2-40B4-BE49-F238E27FC236}">
                    <a16:creationId xmlns:a16="http://schemas.microsoft.com/office/drawing/2014/main" id="{1C82AF9C-D320-D28C-158F-B29D04E3747A}"/>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86" name="Graphic 185">
                <a:extLst>
                  <a:ext uri="{FF2B5EF4-FFF2-40B4-BE49-F238E27FC236}">
                    <a16:creationId xmlns:a16="http://schemas.microsoft.com/office/drawing/2014/main" id="{4A471962-E908-F2A8-7422-8375A07FA11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154" name="Group 153">
              <a:extLst>
                <a:ext uri="{FF2B5EF4-FFF2-40B4-BE49-F238E27FC236}">
                  <a16:creationId xmlns:a16="http://schemas.microsoft.com/office/drawing/2014/main" id="{551EB1EB-B164-BD4D-FCAD-4A842CBC2A19}"/>
                </a:ext>
              </a:extLst>
            </p:cNvPr>
            <p:cNvGrpSpPr>
              <a:grpSpLocks noChangeAspect="1"/>
            </p:cNvGrpSpPr>
            <p:nvPr/>
          </p:nvGrpSpPr>
          <p:grpSpPr>
            <a:xfrm>
              <a:off x="6430148" y="2579818"/>
              <a:ext cx="804672" cy="792050"/>
              <a:chOff x="493227" y="255762"/>
              <a:chExt cx="678569" cy="667925"/>
            </a:xfrm>
          </p:grpSpPr>
          <p:grpSp>
            <p:nvGrpSpPr>
              <p:cNvPr id="180" name="Group 179">
                <a:extLst>
                  <a:ext uri="{FF2B5EF4-FFF2-40B4-BE49-F238E27FC236}">
                    <a16:creationId xmlns:a16="http://schemas.microsoft.com/office/drawing/2014/main" id="{71AEC9A2-AEA8-F346-8718-BAF770909924}"/>
                  </a:ext>
                </a:extLst>
              </p:cNvPr>
              <p:cNvGrpSpPr/>
              <p:nvPr userDrawn="1"/>
            </p:nvGrpSpPr>
            <p:grpSpPr>
              <a:xfrm>
                <a:off x="493227" y="255762"/>
                <a:ext cx="678569" cy="667925"/>
                <a:chOff x="532340" y="1415912"/>
                <a:chExt cx="820110" cy="807246"/>
              </a:xfrm>
            </p:grpSpPr>
            <p:sp>
              <p:nvSpPr>
                <p:cNvPr id="182" name="Oval 181">
                  <a:extLst>
                    <a:ext uri="{FF2B5EF4-FFF2-40B4-BE49-F238E27FC236}">
                      <a16:creationId xmlns:a16="http://schemas.microsoft.com/office/drawing/2014/main" id="{01C5A095-9EA6-CBC9-8076-A8F8CD8CE122}"/>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3" name="Rectangle 182">
                  <a:extLst>
                    <a:ext uri="{FF2B5EF4-FFF2-40B4-BE49-F238E27FC236}">
                      <a16:creationId xmlns:a16="http://schemas.microsoft.com/office/drawing/2014/main" id="{E5AF9D24-7851-9583-9384-7B80BA7689F0}"/>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181" name="Graphic 180">
                <a:extLst>
                  <a:ext uri="{FF2B5EF4-FFF2-40B4-BE49-F238E27FC236}">
                    <a16:creationId xmlns:a16="http://schemas.microsoft.com/office/drawing/2014/main" id="{10B13C41-6B70-4DEA-C8DA-9F739C61EB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155" name="Group 154">
              <a:extLst>
                <a:ext uri="{FF2B5EF4-FFF2-40B4-BE49-F238E27FC236}">
                  <a16:creationId xmlns:a16="http://schemas.microsoft.com/office/drawing/2014/main" id="{41AD0011-1514-35C8-54DB-D5A0FD43CB93}"/>
                </a:ext>
              </a:extLst>
            </p:cNvPr>
            <p:cNvGrpSpPr/>
            <p:nvPr/>
          </p:nvGrpSpPr>
          <p:grpSpPr>
            <a:xfrm>
              <a:off x="4072738" y="2579818"/>
              <a:ext cx="804672" cy="792050"/>
              <a:chOff x="4019256" y="5485171"/>
              <a:chExt cx="804672" cy="792050"/>
            </a:xfrm>
          </p:grpSpPr>
          <p:grpSp>
            <p:nvGrpSpPr>
              <p:cNvPr id="176" name="Group 175">
                <a:extLst>
                  <a:ext uri="{FF2B5EF4-FFF2-40B4-BE49-F238E27FC236}">
                    <a16:creationId xmlns:a16="http://schemas.microsoft.com/office/drawing/2014/main" id="{64857F83-4501-9B75-C675-F73317A4CEC1}"/>
                  </a:ext>
                </a:extLst>
              </p:cNvPr>
              <p:cNvGrpSpPr/>
              <p:nvPr userDrawn="1"/>
            </p:nvGrpSpPr>
            <p:grpSpPr>
              <a:xfrm>
                <a:off x="4019256" y="5485171"/>
                <a:ext cx="804672" cy="792050"/>
                <a:chOff x="532340" y="1415912"/>
                <a:chExt cx="820110" cy="807246"/>
              </a:xfrm>
            </p:grpSpPr>
            <p:sp>
              <p:nvSpPr>
                <p:cNvPr id="178" name="Oval 177">
                  <a:extLst>
                    <a:ext uri="{FF2B5EF4-FFF2-40B4-BE49-F238E27FC236}">
                      <a16:creationId xmlns:a16="http://schemas.microsoft.com/office/drawing/2014/main" id="{D383A503-BBC5-8319-3B0C-1313BEE72FC8}"/>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9" name="Rectangle 178">
                  <a:extLst>
                    <a:ext uri="{FF2B5EF4-FFF2-40B4-BE49-F238E27FC236}">
                      <a16:creationId xmlns:a16="http://schemas.microsoft.com/office/drawing/2014/main" id="{60706DDF-A004-17D8-C1DF-9EB3F5400F0C}"/>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77" name="Graphic 176">
                <a:extLst>
                  <a:ext uri="{FF2B5EF4-FFF2-40B4-BE49-F238E27FC236}">
                    <a16:creationId xmlns:a16="http://schemas.microsoft.com/office/drawing/2014/main" id="{5FB9D474-F972-6591-5777-509E7736634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156" name="Group 155">
              <a:extLst>
                <a:ext uri="{FF2B5EF4-FFF2-40B4-BE49-F238E27FC236}">
                  <a16:creationId xmlns:a16="http://schemas.microsoft.com/office/drawing/2014/main" id="{B72FE01C-038B-FD66-1224-21CE8D2D3E91}"/>
                </a:ext>
              </a:extLst>
            </p:cNvPr>
            <p:cNvGrpSpPr>
              <a:grpSpLocks noChangeAspect="1"/>
            </p:cNvGrpSpPr>
            <p:nvPr userDrawn="1"/>
          </p:nvGrpSpPr>
          <p:grpSpPr>
            <a:xfrm>
              <a:off x="536623" y="1415912"/>
              <a:ext cx="804672" cy="792050"/>
              <a:chOff x="532340" y="1415912"/>
              <a:chExt cx="820110" cy="807246"/>
            </a:xfrm>
          </p:grpSpPr>
          <p:sp>
            <p:nvSpPr>
              <p:cNvPr id="173" name="Oval 172">
                <a:extLst>
                  <a:ext uri="{FF2B5EF4-FFF2-40B4-BE49-F238E27FC236}">
                    <a16:creationId xmlns:a16="http://schemas.microsoft.com/office/drawing/2014/main" id="{7139ADA3-C71B-D744-ADD1-DEC85DB91124}"/>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74" name="Graphic 173">
                <a:extLst>
                  <a:ext uri="{FF2B5EF4-FFF2-40B4-BE49-F238E27FC236}">
                    <a16:creationId xmlns:a16="http://schemas.microsoft.com/office/drawing/2014/main" id="{551833B0-ACAF-63DF-BCE6-89A8BEDE891A}"/>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75" name="Rectangle 174">
                <a:extLst>
                  <a:ext uri="{FF2B5EF4-FFF2-40B4-BE49-F238E27FC236}">
                    <a16:creationId xmlns:a16="http://schemas.microsoft.com/office/drawing/2014/main" id="{E832230B-12B4-FD7B-DA8E-573095931BCE}"/>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157" name="Group 156">
              <a:extLst>
                <a:ext uri="{FF2B5EF4-FFF2-40B4-BE49-F238E27FC236}">
                  <a16:creationId xmlns:a16="http://schemas.microsoft.com/office/drawing/2014/main" id="{9FE04963-4419-9ED9-A0F5-427C145AB5BB}"/>
                </a:ext>
              </a:extLst>
            </p:cNvPr>
            <p:cNvGrpSpPr>
              <a:grpSpLocks noChangeAspect="1"/>
            </p:cNvGrpSpPr>
            <p:nvPr userDrawn="1"/>
          </p:nvGrpSpPr>
          <p:grpSpPr>
            <a:xfrm>
              <a:off x="7608854" y="1415912"/>
              <a:ext cx="804672" cy="792050"/>
              <a:chOff x="493227" y="255762"/>
              <a:chExt cx="678569" cy="667925"/>
            </a:xfrm>
          </p:grpSpPr>
          <p:grpSp>
            <p:nvGrpSpPr>
              <p:cNvPr id="169" name="Group 168">
                <a:extLst>
                  <a:ext uri="{FF2B5EF4-FFF2-40B4-BE49-F238E27FC236}">
                    <a16:creationId xmlns:a16="http://schemas.microsoft.com/office/drawing/2014/main" id="{109E48E5-AB5D-CE0B-33AD-DF30593199B5}"/>
                  </a:ext>
                </a:extLst>
              </p:cNvPr>
              <p:cNvGrpSpPr/>
              <p:nvPr userDrawn="1"/>
            </p:nvGrpSpPr>
            <p:grpSpPr>
              <a:xfrm>
                <a:off x="493227" y="255762"/>
                <a:ext cx="678569" cy="667925"/>
                <a:chOff x="532340" y="1415912"/>
                <a:chExt cx="820110" cy="807246"/>
              </a:xfrm>
            </p:grpSpPr>
            <p:sp>
              <p:nvSpPr>
                <p:cNvPr id="171" name="Oval 170">
                  <a:extLst>
                    <a:ext uri="{FF2B5EF4-FFF2-40B4-BE49-F238E27FC236}">
                      <a16:creationId xmlns:a16="http://schemas.microsoft.com/office/drawing/2014/main" id="{6C7CD6E9-B2B3-6796-CDBB-F97AF2DE9409}"/>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2" name="Rectangle 171">
                  <a:extLst>
                    <a:ext uri="{FF2B5EF4-FFF2-40B4-BE49-F238E27FC236}">
                      <a16:creationId xmlns:a16="http://schemas.microsoft.com/office/drawing/2014/main" id="{3179F865-D23E-A44C-1F8D-3488709E7DB7}"/>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170" name="Graphic 169">
                <a:extLst>
                  <a:ext uri="{FF2B5EF4-FFF2-40B4-BE49-F238E27FC236}">
                    <a16:creationId xmlns:a16="http://schemas.microsoft.com/office/drawing/2014/main" id="{630BF4B3-8262-AE3B-35F6-DF379EA721B0}"/>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158" name="Group 157">
              <a:extLst>
                <a:ext uri="{FF2B5EF4-FFF2-40B4-BE49-F238E27FC236}">
                  <a16:creationId xmlns:a16="http://schemas.microsoft.com/office/drawing/2014/main" id="{4F250008-1028-EDA7-1A93-0AFEA1D5A6F5}"/>
                </a:ext>
              </a:extLst>
            </p:cNvPr>
            <p:cNvGrpSpPr>
              <a:grpSpLocks noChangeAspect="1"/>
            </p:cNvGrpSpPr>
            <p:nvPr userDrawn="1"/>
          </p:nvGrpSpPr>
          <p:grpSpPr>
            <a:xfrm>
              <a:off x="2894033" y="1415912"/>
              <a:ext cx="804672" cy="792329"/>
              <a:chOff x="493227" y="255527"/>
              <a:chExt cx="678569" cy="668160"/>
            </a:xfrm>
          </p:grpSpPr>
          <p:grpSp>
            <p:nvGrpSpPr>
              <p:cNvPr id="165" name="Group 164">
                <a:extLst>
                  <a:ext uri="{FF2B5EF4-FFF2-40B4-BE49-F238E27FC236}">
                    <a16:creationId xmlns:a16="http://schemas.microsoft.com/office/drawing/2014/main" id="{5794942F-207C-9024-8EEF-2EC4E21A67D4}"/>
                  </a:ext>
                </a:extLst>
              </p:cNvPr>
              <p:cNvGrpSpPr/>
              <p:nvPr userDrawn="1"/>
            </p:nvGrpSpPr>
            <p:grpSpPr>
              <a:xfrm>
                <a:off x="493227" y="255762"/>
                <a:ext cx="678569" cy="667925"/>
                <a:chOff x="532340" y="1415912"/>
                <a:chExt cx="820110" cy="807246"/>
              </a:xfrm>
            </p:grpSpPr>
            <p:sp>
              <p:nvSpPr>
                <p:cNvPr id="167" name="Oval 166">
                  <a:extLst>
                    <a:ext uri="{FF2B5EF4-FFF2-40B4-BE49-F238E27FC236}">
                      <a16:creationId xmlns:a16="http://schemas.microsoft.com/office/drawing/2014/main" id="{0B94754C-5181-6DD7-9C89-364F3F4A089D}"/>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8" name="Rectangle 167">
                  <a:extLst>
                    <a:ext uri="{FF2B5EF4-FFF2-40B4-BE49-F238E27FC236}">
                      <a16:creationId xmlns:a16="http://schemas.microsoft.com/office/drawing/2014/main" id="{171BCF0F-E691-F276-C2FF-6D176DCFE09C}"/>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66" name="Graphic 165">
                <a:extLst>
                  <a:ext uri="{FF2B5EF4-FFF2-40B4-BE49-F238E27FC236}">
                    <a16:creationId xmlns:a16="http://schemas.microsoft.com/office/drawing/2014/main" id="{568E6E74-E3D7-B3B3-493A-8442EF96FF95}"/>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159" name="Group 158">
              <a:extLst>
                <a:ext uri="{FF2B5EF4-FFF2-40B4-BE49-F238E27FC236}">
                  <a16:creationId xmlns:a16="http://schemas.microsoft.com/office/drawing/2014/main" id="{2FCA3759-60AB-30A0-4C5A-BEC54D95B857}"/>
                </a:ext>
              </a:extLst>
            </p:cNvPr>
            <p:cNvGrpSpPr>
              <a:grpSpLocks noChangeAspect="1"/>
            </p:cNvGrpSpPr>
            <p:nvPr userDrawn="1"/>
          </p:nvGrpSpPr>
          <p:grpSpPr>
            <a:xfrm>
              <a:off x="5251443" y="1415912"/>
              <a:ext cx="804672" cy="799859"/>
              <a:chOff x="493227" y="249177"/>
              <a:chExt cx="678569" cy="674510"/>
            </a:xfrm>
          </p:grpSpPr>
          <p:grpSp>
            <p:nvGrpSpPr>
              <p:cNvPr id="161" name="Group 160">
                <a:extLst>
                  <a:ext uri="{FF2B5EF4-FFF2-40B4-BE49-F238E27FC236}">
                    <a16:creationId xmlns:a16="http://schemas.microsoft.com/office/drawing/2014/main" id="{AC2C807E-0052-5FA2-ED5D-DADBC01F761A}"/>
                  </a:ext>
                </a:extLst>
              </p:cNvPr>
              <p:cNvGrpSpPr/>
              <p:nvPr userDrawn="1"/>
            </p:nvGrpSpPr>
            <p:grpSpPr>
              <a:xfrm>
                <a:off x="493227" y="255762"/>
                <a:ext cx="678569" cy="667925"/>
                <a:chOff x="532340" y="1415912"/>
                <a:chExt cx="820110" cy="807246"/>
              </a:xfrm>
            </p:grpSpPr>
            <p:sp>
              <p:nvSpPr>
                <p:cNvPr id="163" name="Oval 162">
                  <a:extLst>
                    <a:ext uri="{FF2B5EF4-FFF2-40B4-BE49-F238E27FC236}">
                      <a16:creationId xmlns:a16="http://schemas.microsoft.com/office/drawing/2014/main" id="{338B036D-C07B-0B17-2405-7558ECD644AF}"/>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4" name="Rectangle 163">
                  <a:extLst>
                    <a:ext uri="{FF2B5EF4-FFF2-40B4-BE49-F238E27FC236}">
                      <a16:creationId xmlns:a16="http://schemas.microsoft.com/office/drawing/2014/main" id="{5FEDAD79-93BD-95B9-ECD9-C66D778104B4}"/>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62" name="Graphic 161">
                <a:extLst>
                  <a:ext uri="{FF2B5EF4-FFF2-40B4-BE49-F238E27FC236}">
                    <a16:creationId xmlns:a16="http://schemas.microsoft.com/office/drawing/2014/main" id="{78D26FB4-8A28-566D-0AA8-E1E056D40873}"/>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160" name="Rectangle 159">
              <a:extLst>
                <a:ext uri="{FF2B5EF4-FFF2-40B4-BE49-F238E27FC236}">
                  <a16:creationId xmlns:a16="http://schemas.microsoft.com/office/drawing/2014/main" id="{2DB8D3AF-8B08-883D-AC03-2BAA9AF24628}"/>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Rounded Rectangle 3">
            <a:extLst>
              <a:ext uri="{FF2B5EF4-FFF2-40B4-BE49-F238E27FC236}">
                <a16:creationId xmlns:a16="http://schemas.microsoft.com/office/drawing/2014/main" id="{AAEE938E-033B-B313-5742-5E0CB8E421F8}"/>
              </a:ext>
            </a:extLst>
          </p:cNvPr>
          <p:cNvSpPr/>
          <p:nvPr userDrawn="1"/>
        </p:nvSpPr>
        <p:spPr>
          <a:xfrm>
            <a:off x="365445" y="189215"/>
            <a:ext cx="8413110" cy="11867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EEA93F41-6785-7E16-0BC1-BE83828539E4}"/>
              </a:ext>
            </a:extLst>
          </p:cNvPr>
          <p:cNvGrpSpPr/>
          <p:nvPr userDrawn="1"/>
        </p:nvGrpSpPr>
        <p:grpSpPr>
          <a:xfrm>
            <a:off x="7652414" y="420767"/>
            <a:ext cx="989509" cy="364446"/>
            <a:chOff x="7652414" y="420767"/>
            <a:chExt cx="989509" cy="364446"/>
          </a:xfrm>
        </p:grpSpPr>
        <p:sp>
          <p:nvSpPr>
            <p:cNvPr id="18" name="Rounded Rectangle 17">
              <a:extLst>
                <a:ext uri="{FF2B5EF4-FFF2-40B4-BE49-F238E27FC236}">
                  <a16:creationId xmlns:a16="http://schemas.microsoft.com/office/drawing/2014/main" id="{CF3C6A61-CFC2-3EB5-194D-557E26369DEA}"/>
                </a:ext>
              </a:extLst>
            </p:cNvPr>
            <p:cNvSpPr/>
            <p:nvPr userDrawn="1"/>
          </p:nvSpPr>
          <p:spPr>
            <a:xfrm>
              <a:off x="7652414" y="420767"/>
              <a:ext cx="989509"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HOME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9" name="Group 18">
              <a:extLst>
                <a:ext uri="{FF2B5EF4-FFF2-40B4-BE49-F238E27FC236}">
                  <a16:creationId xmlns:a16="http://schemas.microsoft.com/office/drawing/2014/main" id="{79082CE8-195E-333B-DE8D-41ABD348A230}"/>
                </a:ext>
              </a:extLst>
            </p:cNvPr>
            <p:cNvGrpSpPr/>
            <p:nvPr userDrawn="1"/>
          </p:nvGrpSpPr>
          <p:grpSpPr>
            <a:xfrm>
              <a:off x="7749220" y="503807"/>
              <a:ext cx="200269" cy="200269"/>
              <a:chOff x="4192437" y="4163683"/>
              <a:chExt cx="258792" cy="258792"/>
            </a:xfrm>
            <a:effectLst>
              <a:outerShdw blurRad="50800" dist="38100" dir="2700000" algn="tl" rotWithShape="0">
                <a:prstClr val="black">
                  <a:alpha val="30956"/>
                </a:prstClr>
              </a:outerShdw>
            </a:effectLst>
          </p:grpSpPr>
          <p:sp>
            <p:nvSpPr>
              <p:cNvPr id="24" name="Oval 23">
                <a:extLst>
                  <a:ext uri="{FF2B5EF4-FFF2-40B4-BE49-F238E27FC236}">
                    <a16:creationId xmlns:a16="http://schemas.microsoft.com/office/drawing/2014/main" id="{0EBD1127-171A-89F2-A469-852E65422F39}"/>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A70ABEE3-33C2-FB72-266E-AB59A246C344}"/>
                  </a:ext>
                </a:extLst>
              </p:cNvPr>
              <p:cNvGrpSpPr/>
              <p:nvPr/>
            </p:nvGrpSpPr>
            <p:grpSpPr>
              <a:xfrm>
                <a:off x="4247730" y="4218976"/>
                <a:ext cx="148207" cy="148207"/>
                <a:chOff x="3545686" y="2398143"/>
                <a:chExt cx="333555" cy="333555"/>
              </a:xfrm>
            </p:grpSpPr>
            <p:cxnSp>
              <p:nvCxnSpPr>
                <p:cNvPr id="28" name="Straight Connector 27">
                  <a:extLst>
                    <a:ext uri="{FF2B5EF4-FFF2-40B4-BE49-F238E27FC236}">
                      <a16:creationId xmlns:a16="http://schemas.microsoft.com/office/drawing/2014/main" id="{B5037FC2-5882-B5EB-B512-0CC604174B30}"/>
                    </a:ext>
                  </a:extLst>
                </p:cNvPr>
                <p:cNvCxnSpPr>
                  <a:cxnSpLocks/>
                </p:cNvCxnSpPr>
                <p:nvPr/>
              </p:nvCxnSpPr>
              <p:spPr>
                <a:xfrm>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835A867-C8E8-50FA-E3AE-6AC21CDA6968}"/>
                    </a:ext>
                  </a:extLst>
                </p:cNvPr>
                <p:cNvCxnSpPr>
                  <a:cxnSpLocks/>
                </p:cNvCxnSpPr>
                <p:nvPr/>
              </p:nvCxnSpPr>
              <p:spPr>
                <a:xfrm rot="5400000">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grpSp>
        </p:grpSp>
      </p:grpSp>
      <p:sp>
        <p:nvSpPr>
          <p:cNvPr id="32" name="Freeform 31">
            <a:extLst>
              <a:ext uri="{FF2B5EF4-FFF2-40B4-BE49-F238E27FC236}">
                <a16:creationId xmlns:a16="http://schemas.microsoft.com/office/drawing/2014/main" id="{302298C5-14C0-D441-3EB3-94F40FDD21E9}"/>
              </a:ext>
            </a:extLst>
          </p:cNvPr>
          <p:cNvSpPr/>
          <p:nvPr userDrawn="1"/>
        </p:nvSpPr>
        <p:spPr>
          <a:xfrm>
            <a:off x="365445" y="994552"/>
            <a:ext cx="8412795" cy="3898178"/>
          </a:xfrm>
          <a:custGeom>
            <a:avLst/>
            <a:gdLst>
              <a:gd name="connsiteX0" fmla="*/ 0 w 8412795"/>
              <a:gd name="connsiteY0" fmla="*/ 0 h 3904546"/>
              <a:gd name="connsiteX1" fmla="*/ 115496 w 8412795"/>
              <a:gd name="connsiteY1" fmla="*/ 0 h 3904546"/>
              <a:gd name="connsiteX2" fmla="*/ 8296984 w 8412795"/>
              <a:gd name="connsiteY2" fmla="*/ 0 h 3904546"/>
              <a:gd name="connsiteX3" fmla="*/ 8412795 w 8412795"/>
              <a:gd name="connsiteY3" fmla="*/ 0 h 3904546"/>
              <a:gd name="connsiteX4" fmla="*/ 8412795 w 8412795"/>
              <a:gd name="connsiteY4" fmla="*/ 450558 h 3904546"/>
              <a:gd name="connsiteX5" fmla="*/ 8412480 w 8412795"/>
              <a:gd name="connsiteY5" fmla="*/ 450558 h 3904546"/>
              <a:gd name="connsiteX6" fmla="*/ 8412480 w 8412795"/>
              <a:gd name="connsiteY6" fmla="*/ 3789050 h 3904546"/>
              <a:gd name="connsiteX7" fmla="*/ 8296984 w 8412795"/>
              <a:gd name="connsiteY7" fmla="*/ 3904546 h 3904546"/>
              <a:gd name="connsiteX8" fmla="*/ 115496 w 8412795"/>
              <a:gd name="connsiteY8" fmla="*/ 3904546 h 3904546"/>
              <a:gd name="connsiteX9" fmla="*/ 0 w 8412795"/>
              <a:gd name="connsiteY9" fmla="*/ 3789050 h 3904546"/>
              <a:gd name="connsiteX10" fmla="*/ 0 w 8412795"/>
              <a:gd name="connsiteY10" fmla="*/ 450558 h 3904546"/>
              <a:gd name="connsiteX11" fmla="*/ 0 w 8412795"/>
              <a:gd name="connsiteY11" fmla="*/ 115496 h 39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2795" h="3904546">
                <a:moveTo>
                  <a:pt x="0" y="0"/>
                </a:moveTo>
                <a:lnTo>
                  <a:pt x="115496" y="0"/>
                </a:lnTo>
                <a:lnTo>
                  <a:pt x="8296984" y="0"/>
                </a:lnTo>
                <a:lnTo>
                  <a:pt x="8412795" y="0"/>
                </a:lnTo>
                <a:lnTo>
                  <a:pt x="8412795" y="450558"/>
                </a:lnTo>
                <a:lnTo>
                  <a:pt x="8412480" y="450558"/>
                </a:lnTo>
                <a:lnTo>
                  <a:pt x="8412480" y="3789050"/>
                </a:lnTo>
                <a:cubicBezTo>
                  <a:pt x="8412480" y="3852837"/>
                  <a:pt x="8360771" y="3904546"/>
                  <a:pt x="8296984" y="3904546"/>
                </a:cubicBezTo>
                <a:lnTo>
                  <a:pt x="115496" y="3904546"/>
                </a:lnTo>
                <a:cubicBezTo>
                  <a:pt x="51709" y="3904546"/>
                  <a:pt x="0" y="3852837"/>
                  <a:pt x="0" y="3789050"/>
                </a:cubicBezTo>
                <a:lnTo>
                  <a:pt x="0" y="450558"/>
                </a:lnTo>
                <a:lnTo>
                  <a:pt x="0" y="115496"/>
                </a:lnTo>
                <a:close/>
              </a:path>
            </a:pathLst>
          </a:custGeom>
          <a:gradFill>
            <a:gsLst>
              <a:gs pos="50000">
                <a:schemeClr val="bg1"/>
              </a:gs>
              <a:gs pos="100000">
                <a:schemeClr val="bg1">
                  <a:lumMod val="95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Title 1">
            <a:extLst>
              <a:ext uri="{FF2B5EF4-FFF2-40B4-BE49-F238E27FC236}">
                <a16:creationId xmlns:a16="http://schemas.microsoft.com/office/drawing/2014/main" id="{CB593542-ED86-A513-4B70-9E58AD658F09}"/>
              </a:ext>
            </a:extLst>
          </p:cNvPr>
          <p:cNvSpPr>
            <a:spLocks noGrp="1"/>
          </p:cNvSpPr>
          <p:nvPr>
            <p:ph type="title" hasCustomPrompt="1"/>
          </p:nvPr>
        </p:nvSpPr>
        <p:spPr>
          <a:xfrm>
            <a:off x="1237476" y="404228"/>
            <a:ext cx="6269825" cy="387798"/>
          </a:xfrm>
        </p:spPr>
        <p:txBody>
          <a:bodyPr/>
          <a:lstStyle>
            <a:lvl1pPr>
              <a:defRPr>
                <a:solidFill>
                  <a:schemeClr val="bg1"/>
                </a:solidFill>
              </a:defRPr>
            </a:lvl1pPr>
          </a:lstStyle>
          <a:p>
            <a:r>
              <a:rPr lang="en-US" noProof="0"/>
              <a:t>Text slide – 1 column, 28 pts</a:t>
            </a:r>
            <a:endParaRPr lang="en-US"/>
          </a:p>
        </p:txBody>
      </p:sp>
      <p:sp>
        <p:nvSpPr>
          <p:cNvPr id="114" name="Content Placeholder 2">
            <a:extLst>
              <a:ext uri="{FF2B5EF4-FFF2-40B4-BE49-F238E27FC236}">
                <a16:creationId xmlns:a16="http://schemas.microsoft.com/office/drawing/2014/main" id="{321732EF-EACD-5E00-CA74-7D578C2B55CC}"/>
              </a:ext>
            </a:extLst>
          </p:cNvPr>
          <p:cNvSpPr>
            <a:spLocks noGrp="1"/>
          </p:cNvSpPr>
          <p:nvPr>
            <p:ph idx="13" hasCustomPrompt="1"/>
          </p:nvPr>
        </p:nvSpPr>
        <p:spPr>
          <a:xfrm>
            <a:off x="614724" y="1846489"/>
            <a:ext cx="7870056" cy="2849335"/>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pts</a:t>
            </a:r>
          </a:p>
          <a:p>
            <a:pPr lvl="2"/>
            <a:endParaRPr lang="en-US" noProof="0"/>
          </a:p>
        </p:txBody>
      </p:sp>
      <p:grpSp>
        <p:nvGrpSpPr>
          <p:cNvPr id="115" name="Group 114">
            <a:extLst>
              <a:ext uri="{FF2B5EF4-FFF2-40B4-BE49-F238E27FC236}">
                <a16:creationId xmlns:a16="http://schemas.microsoft.com/office/drawing/2014/main" id="{2A3053DD-4C17-6D94-9917-C44ECF436A75}"/>
              </a:ext>
            </a:extLst>
          </p:cNvPr>
          <p:cNvGrpSpPr/>
          <p:nvPr userDrawn="1"/>
        </p:nvGrpSpPr>
        <p:grpSpPr>
          <a:xfrm>
            <a:off x="367575" y="993866"/>
            <a:ext cx="8402351" cy="638013"/>
            <a:chOff x="375889" y="993866"/>
            <a:chExt cx="8263432" cy="638013"/>
          </a:xfrm>
        </p:grpSpPr>
        <p:sp>
          <p:nvSpPr>
            <p:cNvPr id="123" name="Freeform 23">
              <a:extLst>
                <a:ext uri="{FF2B5EF4-FFF2-40B4-BE49-F238E27FC236}">
                  <a16:creationId xmlns:a16="http://schemas.microsoft.com/office/drawing/2014/main" id="{12699ED4-EA37-8F53-D075-F221BF1D98E1}"/>
                </a:ext>
              </a:extLst>
            </p:cNvPr>
            <p:cNvSpPr/>
            <p:nvPr/>
          </p:nvSpPr>
          <p:spPr>
            <a:xfrm>
              <a:off x="5328774"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dirty="0">
                <a:solidFill>
                  <a:schemeClr val="bg1"/>
                </a:solidFill>
              </a:endParaRPr>
            </a:p>
          </p:txBody>
        </p:sp>
        <p:sp>
          <p:nvSpPr>
            <p:cNvPr id="124" name="Freeform 24">
              <a:extLst>
                <a:ext uri="{FF2B5EF4-FFF2-40B4-BE49-F238E27FC236}">
                  <a16:creationId xmlns:a16="http://schemas.microsoft.com/office/drawing/2014/main" id="{AB192546-489E-2242-BD5A-48A3E22F439F}"/>
                </a:ext>
              </a:extLst>
            </p:cNvPr>
            <p:cNvSpPr/>
            <p:nvPr/>
          </p:nvSpPr>
          <p:spPr>
            <a:xfrm>
              <a:off x="698738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25" name="Freeform 31">
              <a:extLst>
                <a:ext uri="{FF2B5EF4-FFF2-40B4-BE49-F238E27FC236}">
                  <a16:creationId xmlns:a16="http://schemas.microsoft.com/office/drawing/2014/main" id="{DD47B5B9-8E56-B1D8-DAD8-4262FE3E4191}"/>
                </a:ext>
              </a:extLst>
            </p:cNvPr>
            <p:cNvSpPr/>
            <p:nvPr/>
          </p:nvSpPr>
          <p:spPr>
            <a:xfrm>
              <a:off x="201674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26" name="Freeform 34">
              <a:extLst>
                <a:ext uri="{FF2B5EF4-FFF2-40B4-BE49-F238E27FC236}">
                  <a16:creationId xmlns:a16="http://schemas.microsoft.com/office/drawing/2014/main" id="{9302A0A3-3567-0A05-B540-F5D2742424F5}"/>
                </a:ext>
              </a:extLst>
            </p:cNvPr>
            <p:cNvSpPr/>
            <p:nvPr/>
          </p:nvSpPr>
          <p:spPr>
            <a:xfrm>
              <a:off x="3667170"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defTabSz="914217"/>
              <a:endParaRPr lang="en-US" sz="1400" dirty="0">
                <a:solidFill>
                  <a:schemeClr val="bg1"/>
                </a:solidFill>
              </a:endParaRPr>
            </a:p>
          </p:txBody>
        </p:sp>
        <p:sp>
          <p:nvSpPr>
            <p:cNvPr id="127" name="Freeform 27">
              <a:extLst>
                <a:ext uri="{FF2B5EF4-FFF2-40B4-BE49-F238E27FC236}">
                  <a16:creationId xmlns:a16="http://schemas.microsoft.com/office/drawing/2014/main" id="{2C4BF3EF-754B-4FAE-A81D-1E234B95E4AE}"/>
                </a:ext>
              </a:extLst>
            </p:cNvPr>
            <p:cNvSpPr/>
            <p:nvPr/>
          </p:nvSpPr>
          <p:spPr>
            <a:xfrm>
              <a:off x="375889"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b="1" dirty="0">
                <a:solidFill>
                  <a:schemeClr val="bg1"/>
                </a:solidFill>
              </a:endParaRPr>
            </a:p>
          </p:txBody>
        </p:sp>
      </p:grpSp>
      <p:grpSp>
        <p:nvGrpSpPr>
          <p:cNvPr id="133" name="Group 132">
            <a:extLst>
              <a:ext uri="{FF2B5EF4-FFF2-40B4-BE49-F238E27FC236}">
                <a16:creationId xmlns:a16="http://schemas.microsoft.com/office/drawing/2014/main" id="{9FCAE73D-F1B4-FEED-2294-A6156998DEC0}"/>
              </a:ext>
            </a:extLst>
          </p:cNvPr>
          <p:cNvGrpSpPr/>
          <p:nvPr userDrawn="1"/>
        </p:nvGrpSpPr>
        <p:grpSpPr>
          <a:xfrm>
            <a:off x="493227" y="255527"/>
            <a:ext cx="678569" cy="668160"/>
            <a:chOff x="493227" y="255527"/>
            <a:chExt cx="678569" cy="668160"/>
          </a:xfrm>
        </p:grpSpPr>
        <p:grpSp>
          <p:nvGrpSpPr>
            <p:cNvPr id="134" name="Group 133">
              <a:extLst>
                <a:ext uri="{FF2B5EF4-FFF2-40B4-BE49-F238E27FC236}">
                  <a16:creationId xmlns:a16="http://schemas.microsoft.com/office/drawing/2014/main" id="{BDAF4A49-6995-8AFA-1225-C932ECE6EE36}"/>
                </a:ext>
              </a:extLst>
            </p:cNvPr>
            <p:cNvGrpSpPr/>
            <p:nvPr userDrawn="1"/>
          </p:nvGrpSpPr>
          <p:grpSpPr>
            <a:xfrm>
              <a:off x="493227" y="255762"/>
              <a:ext cx="678569" cy="667925"/>
              <a:chOff x="532340" y="1415912"/>
              <a:chExt cx="820110" cy="807246"/>
            </a:xfrm>
          </p:grpSpPr>
          <p:sp>
            <p:nvSpPr>
              <p:cNvPr id="142" name="Oval 141">
                <a:extLst>
                  <a:ext uri="{FF2B5EF4-FFF2-40B4-BE49-F238E27FC236}">
                    <a16:creationId xmlns:a16="http://schemas.microsoft.com/office/drawing/2014/main" id="{C341E4E2-C260-5058-AB3B-D50C698E5A8D}"/>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43" name="Rectangle 142">
                <a:extLst>
                  <a:ext uri="{FF2B5EF4-FFF2-40B4-BE49-F238E27FC236}">
                    <a16:creationId xmlns:a16="http://schemas.microsoft.com/office/drawing/2014/main" id="{71279214-9D8B-C954-F3A9-0CDB5A28B200}"/>
                  </a:ext>
                </a:extLst>
              </p:cNvPr>
              <p:cNvSpPr/>
              <p:nvPr/>
            </p:nvSpPr>
            <p:spPr>
              <a:xfrm>
                <a:off x="532340" y="1776669"/>
                <a:ext cx="820110" cy="270690"/>
              </a:xfrm>
              <a:prstGeom prst="rect">
                <a:avLst/>
              </a:prstGeom>
              <a:effectLst/>
            </p:spPr>
            <p:txBody>
              <a:bodyPr wrap="square" lIns="0" tIns="0" rIns="0" anchor="ctr">
                <a:spAutoFit/>
              </a:bodyPr>
              <a:lstStyle/>
              <a:p>
                <a:pPr algn="ctr" eaLnBrk="0" hangingPunct="0">
                  <a:lnSpc>
                    <a:spcPts val="1600"/>
                  </a:lnSpc>
                  <a:buSzPct val="90000"/>
                </a:pPr>
                <a:r>
                  <a:rPr lang="en-US" sz="90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41" name="Graphic 140">
              <a:extLst>
                <a:ext uri="{FF2B5EF4-FFF2-40B4-BE49-F238E27FC236}">
                  <a16:creationId xmlns:a16="http://schemas.microsoft.com/office/drawing/2014/main" id="{2A1697DD-0E2A-3D37-2570-9FE29B2C763F}"/>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sp>
        <p:nvSpPr>
          <p:cNvPr id="23" name="Footer Placeholder 4">
            <a:extLst>
              <a:ext uri="{FF2B5EF4-FFF2-40B4-BE49-F238E27FC236}">
                <a16:creationId xmlns:a16="http://schemas.microsoft.com/office/drawing/2014/main" id="{B0182AF7-DA6F-E771-D73E-D467D93ECFC3}"/>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4289271585"/>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ge 4.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D108884-3B35-4A4C-B121-590F1ACBB17A}"/>
              </a:ext>
            </a:extLst>
          </p:cNvPr>
          <p:cNvGrpSpPr/>
          <p:nvPr userDrawn="1"/>
        </p:nvGrpSpPr>
        <p:grpSpPr>
          <a:xfrm>
            <a:off x="0" y="0"/>
            <a:ext cx="9144000" cy="5143500"/>
            <a:chOff x="0" y="0"/>
            <a:chExt cx="9144000" cy="5143500"/>
          </a:xfrm>
        </p:grpSpPr>
        <p:sp>
          <p:nvSpPr>
            <p:cNvPr id="4" name="Rounded Rectangle 3">
              <a:extLst>
                <a:ext uri="{FF2B5EF4-FFF2-40B4-BE49-F238E27FC236}">
                  <a16:creationId xmlns:a16="http://schemas.microsoft.com/office/drawing/2014/main" id="{AE8DACB6-2593-313C-D3E4-945B6492BBB8}"/>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5" name="Straight Connector 4">
              <a:extLst>
                <a:ext uri="{FF2B5EF4-FFF2-40B4-BE49-F238E27FC236}">
                  <a16:creationId xmlns:a16="http://schemas.microsoft.com/office/drawing/2014/main" id="{C39B01D9-43D0-4815-32FD-2C211DF543F4}"/>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6" name="Text Placeholder 4">
              <a:extLst>
                <a:ext uri="{FF2B5EF4-FFF2-40B4-BE49-F238E27FC236}">
                  <a16:creationId xmlns:a16="http://schemas.microsoft.com/office/drawing/2014/main" id="{BEAF7526-EE5A-CCB5-FBE5-97D63790C58A}"/>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7" name="Rectangle 6">
              <a:extLst>
                <a:ext uri="{FF2B5EF4-FFF2-40B4-BE49-F238E27FC236}">
                  <a16:creationId xmlns:a16="http://schemas.microsoft.com/office/drawing/2014/main" id="{C4E730F1-477E-B538-6455-BF1DDF306D31}"/>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559F9239-30A9-F2DE-1CE5-50FBA1E0A5E8}"/>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9" name="Oval 8">
              <a:extLst>
                <a:ext uri="{FF2B5EF4-FFF2-40B4-BE49-F238E27FC236}">
                  <a16:creationId xmlns:a16="http://schemas.microsoft.com/office/drawing/2014/main" id="{31C965E9-48AF-16D2-EDAF-022B12FC6998}"/>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 name="Chevron 10">
              <a:extLst>
                <a:ext uri="{FF2B5EF4-FFF2-40B4-BE49-F238E27FC236}">
                  <a16:creationId xmlns:a16="http://schemas.microsoft.com/office/drawing/2014/main" id="{55ECD92A-1776-AF6D-9BD1-AB0FC6A3FB81}"/>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 name="Text Placeholder 4">
              <a:extLst>
                <a:ext uri="{FF2B5EF4-FFF2-40B4-BE49-F238E27FC236}">
                  <a16:creationId xmlns:a16="http://schemas.microsoft.com/office/drawing/2014/main" id="{3AA5662F-FFD6-D2D0-5AF6-F906B04F2FD2}"/>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14" name="Rectangle 13">
              <a:extLst>
                <a:ext uri="{FF2B5EF4-FFF2-40B4-BE49-F238E27FC236}">
                  <a16:creationId xmlns:a16="http://schemas.microsoft.com/office/drawing/2014/main" id="{D6C385E2-60E4-ADD3-5D59-12CBACD9C16E}"/>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5" name="Straight Connector 14">
              <a:extLst>
                <a:ext uri="{FF2B5EF4-FFF2-40B4-BE49-F238E27FC236}">
                  <a16:creationId xmlns:a16="http://schemas.microsoft.com/office/drawing/2014/main" id="{B1C7B82D-DB52-2911-6A8A-9562BBCA8BD1}"/>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16" name="Oval 15">
              <a:extLst>
                <a:ext uri="{FF2B5EF4-FFF2-40B4-BE49-F238E27FC236}">
                  <a16:creationId xmlns:a16="http://schemas.microsoft.com/office/drawing/2014/main" id="{0D5BEFF0-2844-7054-30AE-2BF5F9852F00}"/>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7" name="Chevron 16">
              <a:extLst>
                <a:ext uri="{FF2B5EF4-FFF2-40B4-BE49-F238E27FC236}">
                  <a16:creationId xmlns:a16="http://schemas.microsoft.com/office/drawing/2014/main" id="{D9FD273D-986A-2392-1E83-781ACE915900}"/>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6" name="Text Placeholder 4">
              <a:extLst>
                <a:ext uri="{FF2B5EF4-FFF2-40B4-BE49-F238E27FC236}">
                  <a16:creationId xmlns:a16="http://schemas.microsoft.com/office/drawing/2014/main" id="{5BEC2F15-2036-4EDB-E427-0C9E0AE8EDC0}"/>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117" name="Rectangle 116">
              <a:extLst>
                <a:ext uri="{FF2B5EF4-FFF2-40B4-BE49-F238E27FC236}">
                  <a16:creationId xmlns:a16="http://schemas.microsoft.com/office/drawing/2014/main" id="{4DE71E4D-B345-9599-E66E-51F21EF91609}"/>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8" name="Straight Connector 117">
              <a:extLst>
                <a:ext uri="{FF2B5EF4-FFF2-40B4-BE49-F238E27FC236}">
                  <a16:creationId xmlns:a16="http://schemas.microsoft.com/office/drawing/2014/main" id="{54A879F7-0085-A42A-826B-E699004BEDAF}"/>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119" name="Oval 118">
              <a:extLst>
                <a:ext uri="{FF2B5EF4-FFF2-40B4-BE49-F238E27FC236}">
                  <a16:creationId xmlns:a16="http://schemas.microsoft.com/office/drawing/2014/main" id="{A2706C67-7955-71C7-CAAE-4D2ECD5C88AC}"/>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0" name="Chevron 119">
              <a:extLst>
                <a:ext uri="{FF2B5EF4-FFF2-40B4-BE49-F238E27FC236}">
                  <a16:creationId xmlns:a16="http://schemas.microsoft.com/office/drawing/2014/main" id="{23A6F46E-E28A-1298-B937-4C4D4A5962E3}"/>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1" name="Text Placeholder 4">
              <a:extLst>
                <a:ext uri="{FF2B5EF4-FFF2-40B4-BE49-F238E27FC236}">
                  <a16:creationId xmlns:a16="http://schemas.microsoft.com/office/drawing/2014/main" id="{A707A5BA-81B4-010D-413C-8FC64DDE61C0}"/>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122" name="Rectangle 121">
              <a:extLst>
                <a:ext uri="{FF2B5EF4-FFF2-40B4-BE49-F238E27FC236}">
                  <a16:creationId xmlns:a16="http://schemas.microsoft.com/office/drawing/2014/main" id="{DED26524-D521-6A65-D27E-101582FC410F}"/>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7" name="Straight Connector 126">
              <a:extLst>
                <a:ext uri="{FF2B5EF4-FFF2-40B4-BE49-F238E27FC236}">
                  <a16:creationId xmlns:a16="http://schemas.microsoft.com/office/drawing/2014/main" id="{974E64E5-015B-FEC9-0D0F-69ECE49D9AD4}"/>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128" name="Oval 127">
              <a:extLst>
                <a:ext uri="{FF2B5EF4-FFF2-40B4-BE49-F238E27FC236}">
                  <a16:creationId xmlns:a16="http://schemas.microsoft.com/office/drawing/2014/main" id="{CCEADD58-9FFA-2533-CC09-3E1F31464BEC}"/>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9" name="Chevron 128">
              <a:extLst>
                <a:ext uri="{FF2B5EF4-FFF2-40B4-BE49-F238E27FC236}">
                  <a16:creationId xmlns:a16="http://schemas.microsoft.com/office/drawing/2014/main" id="{2CE0F3F1-071B-4ED5-9945-E11A119C48FD}"/>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0" name="Text Placeholder 4">
              <a:extLst>
                <a:ext uri="{FF2B5EF4-FFF2-40B4-BE49-F238E27FC236}">
                  <a16:creationId xmlns:a16="http://schemas.microsoft.com/office/drawing/2014/main" id="{FBBDA17C-D8AA-5265-6853-9CB56DD887F8}"/>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131" name="Rectangle 130">
              <a:extLst>
                <a:ext uri="{FF2B5EF4-FFF2-40B4-BE49-F238E27FC236}">
                  <a16:creationId xmlns:a16="http://schemas.microsoft.com/office/drawing/2014/main" id="{652D7C03-48D5-880C-B671-B8B44D4F65FC}"/>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2" name="Straight Connector 131">
              <a:extLst>
                <a:ext uri="{FF2B5EF4-FFF2-40B4-BE49-F238E27FC236}">
                  <a16:creationId xmlns:a16="http://schemas.microsoft.com/office/drawing/2014/main" id="{8CD19722-FD90-5E1A-A770-9337E893CDCE}"/>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133" name="Oval 132">
              <a:extLst>
                <a:ext uri="{FF2B5EF4-FFF2-40B4-BE49-F238E27FC236}">
                  <a16:creationId xmlns:a16="http://schemas.microsoft.com/office/drawing/2014/main" id="{35E1C51C-4170-36B3-77A0-0570F7AAEDCA}"/>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4" name="Chevron 133">
              <a:extLst>
                <a:ext uri="{FF2B5EF4-FFF2-40B4-BE49-F238E27FC236}">
                  <a16:creationId xmlns:a16="http://schemas.microsoft.com/office/drawing/2014/main" id="{4D3D91DA-1ED6-1367-56F5-AE5D4316D2E9}"/>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5" name="Text Placeholder 4">
              <a:extLst>
                <a:ext uri="{FF2B5EF4-FFF2-40B4-BE49-F238E27FC236}">
                  <a16:creationId xmlns:a16="http://schemas.microsoft.com/office/drawing/2014/main" id="{9B88C747-10E7-70DE-8639-83E1FEDB0519}"/>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136" name="Group 135">
              <a:extLst>
                <a:ext uri="{FF2B5EF4-FFF2-40B4-BE49-F238E27FC236}">
                  <a16:creationId xmlns:a16="http://schemas.microsoft.com/office/drawing/2014/main" id="{CC917891-BD60-C90E-DBDD-D9D11C47A68F}"/>
                </a:ext>
              </a:extLst>
            </p:cNvPr>
            <p:cNvGrpSpPr/>
            <p:nvPr/>
          </p:nvGrpSpPr>
          <p:grpSpPr>
            <a:xfrm flipV="1">
              <a:off x="6687178" y="2176027"/>
              <a:ext cx="298538" cy="643309"/>
              <a:chOff x="791926" y="2038206"/>
              <a:chExt cx="394853" cy="850855"/>
            </a:xfrm>
          </p:grpSpPr>
          <p:sp>
            <p:nvSpPr>
              <p:cNvPr id="193" name="Rectangle 192">
                <a:extLst>
                  <a:ext uri="{FF2B5EF4-FFF2-40B4-BE49-F238E27FC236}">
                    <a16:creationId xmlns:a16="http://schemas.microsoft.com/office/drawing/2014/main" id="{63A1360E-94D5-8BA8-1196-C6C5734651EC}"/>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94" name="Straight Connector 193">
                <a:extLst>
                  <a:ext uri="{FF2B5EF4-FFF2-40B4-BE49-F238E27FC236}">
                    <a16:creationId xmlns:a16="http://schemas.microsoft.com/office/drawing/2014/main" id="{CCC695CE-3E31-D093-19E8-6E2BE6849091}"/>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137" name="Group 136">
              <a:extLst>
                <a:ext uri="{FF2B5EF4-FFF2-40B4-BE49-F238E27FC236}">
                  <a16:creationId xmlns:a16="http://schemas.microsoft.com/office/drawing/2014/main" id="{29BD5061-DD31-505C-E37F-6DBB60EC4382}"/>
                </a:ext>
              </a:extLst>
            </p:cNvPr>
            <p:cNvGrpSpPr>
              <a:grpSpLocks noChangeAspect="1"/>
            </p:cNvGrpSpPr>
            <p:nvPr/>
          </p:nvGrpSpPr>
          <p:grpSpPr>
            <a:xfrm flipV="1">
              <a:off x="6732658" y="2296749"/>
              <a:ext cx="207578" cy="207406"/>
              <a:chOff x="1447166" y="1649508"/>
              <a:chExt cx="541880" cy="541880"/>
            </a:xfrm>
          </p:grpSpPr>
          <p:sp>
            <p:nvSpPr>
              <p:cNvPr id="191" name="Oval 190">
                <a:extLst>
                  <a:ext uri="{FF2B5EF4-FFF2-40B4-BE49-F238E27FC236}">
                    <a16:creationId xmlns:a16="http://schemas.microsoft.com/office/drawing/2014/main" id="{B7A9C90F-2C24-CDA5-8139-685786948859}"/>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92" name="Chevron 191">
                <a:extLst>
                  <a:ext uri="{FF2B5EF4-FFF2-40B4-BE49-F238E27FC236}">
                    <a16:creationId xmlns:a16="http://schemas.microsoft.com/office/drawing/2014/main" id="{8FB8F280-B2E4-A144-89E9-38300177FBED}"/>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38" name="Text Placeholder 4">
              <a:extLst>
                <a:ext uri="{FF2B5EF4-FFF2-40B4-BE49-F238E27FC236}">
                  <a16:creationId xmlns:a16="http://schemas.microsoft.com/office/drawing/2014/main" id="{16A6FD78-2D08-C7E8-302A-02546551E441}"/>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139" name="Rectangle 138">
              <a:extLst>
                <a:ext uri="{FF2B5EF4-FFF2-40B4-BE49-F238E27FC236}">
                  <a16:creationId xmlns:a16="http://schemas.microsoft.com/office/drawing/2014/main" id="{1919A48E-C1C8-8AA6-5677-183351C96BB0}"/>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0" name="Straight Connector 139">
              <a:extLst>
                <a:ext uri="{FF2B5EF4-FFF2-40B4-BE49-F238E27FC236}">
                  <a16:creationId xmlns:a16="http://schemas.microsoft.com/office/drawing/2014/main" id="{82587080-6751-8CAE-7B07-C89813CC05E1}"/>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141" name="Oval 140">
              <a:extLst>
                <a:ext uri="{FF2B5EF4-FFF2-40B4-BE49-F238E27FC236}">
                  <a16:creationId xmlns:a16="http://schemas.microsoft.com/office/drawing/2014/main" id="{14C24361-7F38-D830-4452-27B6FF57554C}"/>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2" name="Chevron 141">
              <a:extLst>
                <a:ext uri="{FF2B5EF4-FFF2-40B4-BE49-F238E27FC236}">
                  <a16:creationId xmlns:a16="http://schemas.microsoft.com/office/drawing/2014/main" id="{69303C23-BF5B-8700-ECF4-16239B87287F}"/>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3" name="Rectangle 142">
              <a:extLst>
                <a:ext uri="{FF2B5EF4-FFF2-40B4-BE49-F238E27FC236}">
                  <a16:creationId xmlns:a16="http://schemas.microsoft.com/office/drawing/2014/main" id="{E4E1E4AD-0F6B-5EFB-FAEB-D790138EB603}"/>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44" name="Group 143">
              <a:extLst>
                <a:ext uri="{FF2B5EF4-FFF2-40B4-BE49-F238E27FC236}">
                  <a16:creationId xmlns:a16="http://schemas.microsoft.com/office/drawing/2014/main" id="{D7AED9FF-7A94-FDC2-CFD0-BC64ABDC5E39}"/>
                </a:ext>
              </a:extLst>
            </p:cNvPr>
            <p:cNvGrpSpPr/>
            <p:nvPr/>
          </p:nvGrpSpPr>
          <p:grpSpPr>
            <a:xfrm>
              <a:off x="6597018" y="3893131"/>
              <a:ext cx="548096" cy="548640"/>
              <a:chOff x="8325809" y="3863151"/>
              <a:chExt cx="548096" cy="548640"/>
            </a:xfrm>
          </p:grpSpPr>
          <p:sp>
            <p:nvSpPr>
              <p:cNvPr id="189" name="Oval 188">
                <a:extLst>
                  <a:ext uri="{FF2B5EF4-FFF2-40B4-BE49-F238E27FC236}">
                    <a16:creationId xmlns:a16="http://schemas.microsoft.com/office/drawing/2014/main" id="{857D5D54-21B8-5494-8139-8DE46E63F2BF}"/>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90" name="Freeform 24">
                <a:extLst>
                  <a:ext uri="{FF2B5EF4-FFF2-40B4-BE49-F238E27FC236}">
                    <a16:creationId xmlns:a16="http://schemas.microsoft.com/office/drawing/2014/main" id="{DF090541-8595-9243-729B-305765CB97EE}"/>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145" name="Group 144">
              <a:extLst>
                <a:ext uri="{FF2B5EF4-FFF2-40B4-BE49-F238E27FC236}">
                  <a16:creationId xmlns:a16="http://schemas.microsoft.com/office/drawing/2014/main" id="{C110E2B5-8D7D-8E08-B96A-4F41EBF86C6D}"/>
                </a:ext>
              </a:extLst>
            </p:cNvPr>
            <p:cNvGrpSpPr/>
            <p:nvPr/>
          </p:nvGrpSpPr>
          <p:grpSpPr>
            <a:xfrm>
              <a:off x="178655" y="3893131"/>
              <a:ext cx="548096" cy="548640"/>
              <a:chOff x="178655" y="3863151"/>
              <a:chExt cx="548096" cy="548640"/>
            </a:xfrm>
          </p:grpSpPr>
          <p:sp>
            <p:nvSpPr>
              <p:cNvPr id="187" name="Oval 186">
                <a:extLst>
                  <a:ext uri="{FF2B5EF4-FFF2-40B4-BE49-F238E27FC236}">
                    <a16:creationId xmlns:a16="http://schemas.microsoft.com/office/drawing/2014/main" id="{BA9245CA-8340-D57A-4AFD-B7B05541088F}"/>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8" name="Freeform 218">
                <a:extLst>
                  <a:ext uri="{FF2B5EF4-FFF2-40B4-BE49-F238E27FC236}">
                    <a16:creationId xmlns:a16="http://schemas.microsoft.com/office/drawing/2014/main" id="{852902D3-8E7A-DC9F-EEA4-D7FF7BE247A3}"/>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146" name="TextBox 145">
              <a:extLst>
                <a:ext uri="{FF2B5EF4-FFF2-40B4-BE49-F238E27FC236}">
                  <a16:creationId xmlns:a16="http://schemas.microsoft.com/office/drawing/2014/main" id="{695FF47B-521B-829E-4CB4-B0FD1FC028C0}"/>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147" name="TextBox 146">
              <a:extLst>
                <a:ext uri="{FF2B5EF4-FFF2-40B4-BE49-F238E27FC236}">
                  <a16:creationId xmlns:a16="http://schemas.microsoft.com/office/drawing/2014/main" id="{139C80B1-7F47-51F0-B045-82843A6E28ED}"/>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148" name="Group 147">
              <a:extLst>
                <a:ext uri="{FF2B5EF4-FFF2-40B4-BE49-F238E27FC236}">
                  <a16:creationId xmlns:a16="http://schemas.microsoft.com/office/drawing/2014/main" id="{4281B4E3-41C0-1FD7-BB8C-ABDDEEB5ACB2}"/>
                </a:ext>
              </a:extLst>
            </p:cNvPr>
            <p:cNvGrpSpPr>
              <a:grpSpLocks noChangeAspect="1"/>
            </p:cNvGrpSpPr>
            <p:nvPr/>
          </p:nvGrpSpPr>
          <p:grpSpPr>
            <a:xfrm>
              <a:off x="1715328" y="2579818"/>
              <a:ext cx="804672" cy="792329"/>
              <a:chOff x="493227" y="255527"/>
              <a:chExt cx="678569" cy="668160"/>
            </a:xfrm>
          </p:grpSpPr>
          <p:sp>
            <p:nvSpPr>
              <p:cNvPr id="184" name="Oval 183">
                <a:extLst>
                  <a:ext uri="{FF2B5EF4-FFF2-40B4-BE49-F238E27FC236}">
                    <a16:creationId xmlns:a16="http://schemas.microsoft.com/office/drawing/2014/main" id="{6A50004F-8901-D37C-D351-0BE54713E269}"/>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5" name="Rectangle 184">
                <a:extLst>
                  <a:ext uri="{FF2B5EF4-FFF2-40B4-BE49-F238E27FC236}">
                    <a16:creationId xmlns:a16="http://schemas.microsoft.com/office/drawing/2014/main" id="{6DC86737-F6DD-E68E-63A8-4BDD010AA34B}"/>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86" name="Graphic 185">
                <a:extLst>
                  <a:ext uri="{FF2B5EF4-FFF2-40B4-BE49-F238E27FC236}">
                    <a16:creationId xmlns:a16="http://schemas.microsoft.com/office/drawing/2014/main" id="{FDD0CD70-DF5E-F9BC-133F-5D4A2C696BF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149" name="Group 148">
              <a:extLst>
                <a:ext uri="{FF2B5EF4-FFF2-40B4-BE49-F238E27FC236}">
                  <a16:creationId xmlns:a16="http://schemas.microsoft.com/office/drawing/2014/main" id="{E96490D7-68D5-2E4B-F930-77E2DA865073}"/>
                </a:ext>
              </a:extLst>
            </p:cNvPr>
            <p:cNvGrpSpPr>
              <a:grpSpLocks noChangeAspect="1"/>
            </p:cNvGrpSpPr>
            <p:nvPr/>
          </p:nvGrpSpPr>
          <p:grpSpPr>
            <a:xfrm>
              <a:off x="6430148" y="2579818"/>
              <a:ext cx="804672" cy="792050"/>
              <a:chOff x="493227" y="255762"/>
              <a:chExt cx="678569" cy="667925"/>
            </a:xfrm>
          </p:grpSpPr>
          <p:grpSp>
            <p:nvGrpSpPr>
              <p:cNvPr id="180" name="Group 179">
                <a:extLst>
                  <a:ext uri="{FF2B5EF4-FFF2-40B4-BE49-F238E27FC236}">
                    <a16:creationId xmlns:a16="http://schemas.microsoft.com/office/drawing/2014/main" id="{F5E2CF49-37D6-D399-FFB3-BC6A0F639FA1}"/>
                  </a:ext>
                </a:extLst>
              </p:cNvPr>
              <p:cNvGrpSpPr/>
              <p:nvPr userDrawn="1"/>
            </p:nvGrpSpPr>
            <p:grpSpPr>
              <a:xfrm>
                <a:off x="493227" y="255762"/>
                <a:ext cx="678569" cy="667925"/>
                <a:chOff x="532340" y="1415912"/>
                <a:chExt cx="820110" cy="807246"/>
              </a:xfrm>
            </p:grpSpPr>
            <p:sp>
              <p:nvSpPr>
                <p:cNvPr id="182" name="Oval 181">
                  <a:extLst>
                    <a:ext uri="{FF2B5EF4-FFF2-40B4-BE49-F238E27FC236}">
                      <a16:creationId xmlns:a16="http://schemas.microsoft.com/office/drawing/2014/main" id="{2014C76E-36FE-B1A7-0AA6-B1F40823A51A}"/>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3" name="Rectangle 182">
                  <a:extLst>
                    <a:ext uri="{FF2B5EF4-FFF2-40B4-BE49-F238E27FC236}">
                      <a16:creationId xmlns:a16="http://schemas.microsoft.com/office/drawing/2014/main" id="{26D3EE31-B28E-76AE-350C-7552E3AE03E4}"/>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181" name="Graphic 180">
                <a:extLst>
                  <a:ext uri="{FF2B5EF4-FFF2-40B4-BE49-F238E27FC236}">
                    <a16:creationId xmlns:a16="http://schemas.microsoft.com/office/drawing/2014/main" id="{3755BC5E-0B86-08C2-4C13-78C3330811A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150" name="Group 149">
              <a:extLst>
                <a:ext uri="{FF2B5EF4-FFF2-40B4-BE49-F238E27FC236}">
                  <a16:creationId xmlns:a16="http://schemas.microsoft.com/office/drawing/2014/main" id="{6A44AEDA-9DCC-D601-4169-A64F53975495}"/>
                </a:ext>
              </a:extLst>
            </p:cNvPr>
            <p:cNvGrpSpPr/>
            <p:nvPr/>
          </p:nvGrpSpPr>
          <p:grpSpPr>
            <a:xfrm>
              <a:off x="4072738" y="2579818"/>
              <a:ext cx="804672" cy="792050"/>
              <a:chOff x="4019256" y="5485171"/>
              <a:chExt cx="804672" cy="792050"/>
            </a:xfrm>
          </p:grpSpPr>
          <p:grpSp>
            <p:nvGrpSpPr>
              <p:cNvPr id="176" name="Group 175">
                <a:extLst>
                  <a:ext uri="{FF2B5EF4-FFF2-40B4-BE49-F238E27FC236}">
                    <a16:creationId xmlns:a16="http://schemas.microsoft.com/office/drawing/2014/main" id="{48D4F0D1-B700-F426-8D63-E7669DE9830A}"/>
                  </a:ext>
                </a:extLst>
              </p:cNvPr>
              <p:cNvGrpSpPr/>
              <p:nvPr userDrawn="1"/>
            </p:nvGrpSpPr>
            <p:grpSpPr>
              <a:xfrm>
                <a:off x="4019256" y="5485171"/>
                <a:ext cx="804672" cy="792050"/>
                <a:chOff x="532340" y="1415912"/>
                <a:chExt cx="820110" cy="807246"/>
              </a:xfrm>
            </p:grpSpPr>
            <p:sp>
              <p:nvSpPr>
                <p:cNvPr id="178" name="Oval 177">
                  <a:extLst>
                    <a:ext uri="{FF2B5EF4-FFF2-40B4-BE49-F238E27FC236}">
                      <a16:creationId xmlns:a16="http://schemas.microsoft.com/office/drawing/2014/main" id="{C39A275A-75D7-201B-195B-0AB64B167358}"/>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9" name="Rectangle 178">
                  <a:extLst>
                    <a:ext uri="{FF2B5EF4-FFF2-40B4-BE49-F238E27FC236}">
                      <a16:creationId xmlns:a16="http://schemas.microsoft.com/office/drawing/2014/main" id="{983C2529-7C6B-CB22-A667-083769E81805}"/>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77" name="Graphic 176">
                <a:extLst>
                  <a:ext uri="{FF2B5EF4-FFF2-40B4-BE49-F238E27FC236}">
                    <a16:creationId xmlns:a16="http://schemas.microsoft.com/office/drawing/2014/main" id="{6B8C915A-15AF-1FDA-1445-E00328092C19}"/>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151" name="Group 150">
              <a:extLst>
                <a:ext uri="{FF2B5EF4-FFF2-40B4-BE49-F238E27FC236}">
                  <a16:creationId xmlns:a16="http://schemas.microsoft.com/office/drawing/2014/main" id="{D7782024-24F9-55F6-96B3-1B52536B5FED}"/>
                </a:ext>
              </a:extLst>
            </p:cNvPr>
            <p:cNvGrpSpPr>
              <a:grpSpLocks noChangeAspect="1"/>
            </p:cNvGrpSpPr>
            <p:nvPr userDrawn="1"/>
          </p:nvGrpSpPr>
          <p:grpSpPr>
            <a:xfrm>
              <a:off x="536623" y="1415912"/>
              <a:ext cx="804672" cy="792050"/>
              <a:chOff x="532340" y="1415912"/>
              <a:chExt cx="820110" cy="807246"/>
            </a:xfrm>
          </p:grpSpPr>
          <p:sp>
            <p:nvSpPr>
              <p:cNvPr id="173" name="Oval 172">
                <a:extLst>
                  <a:ext uri="{FF2B5EF4-FFF2-40B4-BE49-F238E27FC236}">
                    <a16:creationId xmlns:a16="http://schemas.microsoft.com/office/drawing/2014/main" id="{12262D7E-E5F9-363B-84FF-C5DADEC47608}"/>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74" name="Graphic 173">
                <a:extLst>
                  <a:ext uri="{FF2B5EF4-FFF2-40B4-BE49-F238E27FC236}">
                    <a16:creationId xmlns:a16="http://schemas.microsoft.com/office/drawing/2014/main" id="{159210BC-740B-2853-8B9F-8D362832D29F}"/>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75" name="Rectangle 174">
                <a:extLst>
                  <a:ext uri="{FF2B5EF4-FFF2-40B4-BE49-F238E27FC236}">
                    <a16:creationId xmlns:a16="http://schemas.microsoft.com/office/drawing/2014/main" id="{2DC0C5C9-1D11-A8AA-2FF3-F61EF330076F}"/>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152" name="Group 151">
              <a:extLst>
                <a:ext uri="{FF2B5EF4-FFF2-40B4-BE49-F238E27FC236}">
                  <a16:creationId xmlns:a16="http://schemas.microsoft.com/office/drawing/2014/main" id="{F77C88E3-9671-74FF-E7E8-7A0D285FBB7E}"/>
                </a:ext>
              </a:extLst>
            </p:cNvPr>
            <p:cNvGrpSpPr>
              <a:grpSpLocks noChangeAspect="1"/>
            </p:cNvGrpSpPr>
            <p:nvPr userDrawn="1"/>
          </p:nvGrpSpPr>
          <p:grpSpPr>
            <a:xfrm>
              <a:off x="7608854" y="1415912"/>
              <a:ext cx="804672" cy="792050"/>
              <a:chOff x="493227" y="255762"/>
              <a:chExt cx="678569" cy="667925"/>
            </a:xfrm>
          </p:grpSpPr>
          <p:grpSp>
            <p:nvGrpSpPr>
              <p:cNvPr id="164" name="Group 163">
                <a:extLst>
                  <a:ext uri="{FF2B5EF4-FFF2-40B4-BE49-F238E27FC236}">
                    <a16:creationId xmlns:a16="http://schemas.microsoft.com/office/drawing/2014/main" id="{1A76CC85-5799-E2D0-F96F-2A834B4BBB80}"/>
                  </a:ext>
                </a:extLst>
              </p:cNvPr>
              <p:cNvGrpSpPr/>
              <p:nvPr userDrawn="1"/>
            </p:nvGrpSpPr>
            <p:grpSpPr>
              <a:xfrm>
                <a:off x="493227" y="255762"/>
                <a:ext cx="678569" cy="667925"/>
                <a:chOff x="532340" y="1415912"/>
                <a:chExt cx="820110" cy="807246"/>
              </a:xfrm>
            </p:grpSpPr>
            <p:sp>
              <p:nvSpPr>
                <p:cNvPr id="166" name="Oval 165">
                  <a:extLst>
                    <a:ext uri="{FF2B5EF4-FFF2-40B4-BE49-F238E27FC236}">
                      <a16:creationId xmlns:a16="http://schemas.microsoft.com/office/drawing/2014/main" id="{26635C63-680E-8AC5-C6CD-B87B79A917FC}"/>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8" name="Rectangle 167">
                  <a:extLst>
                    <a:ext uri="{FF2B5EF4-FFF2-40B4-BE49-F238E27FC236}">
                      <a16:creationId xmlns:a16="http://schemas.microsoft.com/office/drawing/2014/main" id="{C3CA93A5-184C-14DA-BCAE-B51EE514128C}"/>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165" name="Graphic 164">
                <a:extLst>
                  <a:ext uri="{FF2B5EF4-FFF2-40B4-BE49-F238E27FC236}">
                    <a16:creationId xmlns:a16="http://schemas.microsoft.com/office/drawing/2014/main" id="{4BCA7588-DF78-2E7C-8EBC-63EAFE2AE65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153" name="Group 152">
              <a:extLst>
                <a:ext uri="{FF2B5EF4-FFF2-40B4-BE49-F238E27FC236}">
                  <a16:creationId xmlns:a16="http://schemas.microsoft.com/office/drawing/2014/main" id="{480834F8-6E06-B65E-908B-70D0934CC5C9}"/>
                </a:ext>
              </a:extLst>
            </p:cNvPr>
            <p:cNvGrpSpPr>
              <a:grpSpLocks noChangeAspect="1"/>
            </p:cNvGrpSpPr>
            <p:nvPr userDrawn="1"/>
          </p:nvGrpSpPr>
          <p:grpSpPr>
            <a:xfrm>
              <a:off x="2894033" y="1415912"/>
              <a:ext cx="804672" cy="792329"/>
              <a:chOff x="493227" y="255527"/>
              <a:chExt cx="678569" cy="668160"/>
            </a:xfrm>
          </p:grpSpPr>
          <p:grpSp>
            <p:nvGrpSpPr>
              <p:cNvPr id="160" name="Group 159">
                <a:extLst>
                  <a:ext uri="{FF2B5EF4-FFF2-40B4-BE49-F238E27FC236}">
                    <a16:creationId xmlns:a16="http://schemas.microsoft.com/office/drawing/2014/main" id="{7307B30A-867D-913B-A6B5-47ED007F82C4}"/>
                  </a:ext>
                </a:extLst>
              </p:cNvPr>
              <p:cNvGrpSpPr/>
              <p:nvPr userDrawn="1"/>
            </p:nvGrpSpPr>
            <p:grpSpPr>
              <a:xfrm>
                <a:off x="493227" y="255762"/>
                <a:ext cx="678569" cy="667925"/>
                <a:chOff x="532340" y="1415912"/>
                <a:chExt cx="820110" cy="807246"/>
              </a:xfrm>
            </p:grpSpPr>
            <p:sp>
              <p:nvSpPr>
                <p:cNvPr id="162" name="Oval 161">
                  <a:extLst>
                    <a:ext uri="{FF2B5EF4-FFF2-40B4-BE49-F238E27FC236}">
                      <a16:creationId xmlns:a16="http://schemas.microsoft.com/office/drawing/2014/main" id="{289EB0C7-28B6-6A69-54C1-A627B18C65CC}"/>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3" name="Rectangle 162">
                  <a:extLst>
                    <a:ext uri="{FF2B5EF4-FFF2-40B4-BE49-F238E27FC236}">
                      <a16:creationId xmlns:a16="http://schemas.microsoft.com/office/drawing/2014/main" id="{1176DE9E-6FE0-16B5-B3C4-294B81030416}"/>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61" name="Graphic 160">
                <a:extLst>
                  <a:ext uri="{FF2B5EF4-FFF2-40B4-BE49-F238E27FC236}">
                    <a16:creationId xmlns:a16="http://schemas.microsoft.com/office/drawing/2014/main" id="{17CD21A5-F1FE-01C0-2CA8-FE2F5FB20723}"/>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154" name="Group 153">
              <a:extLst>
                <a:ext uri="{FF2B5EF4-FFF2-40B4-BE49-F238E27FC236}">
                  <a16:creationId xmlns:a16="http://schemas.microsoft.com/office/drawing/2014/main" id="{AE0EE335-E2AB-3F2E-6DBC-3417D9619489}"/>
                </a:ext>
              </a:extLst>
            </p:cNvPr>
            <p:cNvGrpSpPr>
              <a:grpSpLocks noChangeAspect="1"/>
            </p:cNvGrpSpPr>
            <p:nvPr userDrawn="1"/>
          </p:nvGrpSpPr>
          <p:grpSpPr>
            <a:xfrm>
              <a:off x="5251443" y="1415912"/>
              <a:ext cx="804672" cy="799859"/>
              <a:chOff x="493227" y="249177"/>
              <a:chExt cx="678569" cy="674510"/>
            </a:xfrm>
          </p:grpSpPr>
          <p:grpSp>
            <p:nvGrpSpPr>
              <p:cNvPr id="156" name="Group 155">
                <a:extLst>
                  <a:ext uri="{FF2B5EF4-FFF2-40B4-BE49-F238E27FC236}">
                    <a16:creationId xmlns:a16="http://schemas.microsoft.com/office/drawing/2014/main" id="{1555223A-17E5-5DFC-2DDC-1B41711FC0B2}"/>
                  </a:ext>
                </a:extLst>
              </p:cNvPr>
              <p:cNvGrpSpPr/>
              <p:nvPr userDrawn="1"/>
            </p:nvGrpSpPr>
            <p:grpSpPr>
              <a:xfrm>
                <a:off x="493227" y="255762"/>
                <a:ext cx="678569" cy="667925"/>
                <a:chOff x="532340" y="1415912"/>
                <a:chExt cx="820110" cy="807246"/>
              </a:xfrm>
            </p:grpSpPr>
            <p:sp>
              <p:nvSpPr>
                <p:cNvPr id="158" name="Oval 157">
                  <a:extLst>
                    <a:ext uri="{FF2B5EF4-FFF2-40B4-BE49-F238E27FC236}">
                      <a16:creationId xmlns:a16="http://schemas.microsoft.com/office/drawing/2014/main" id="{65FC724D-3266-22EE-76BC-1BB80E0998D4}"/>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59" name="Rectangle 158">
                  <a:extLst>
                    <a:ext uri="{FF2B5EF4-FFF2-40B4-BE49-F238E27FC236}">
                      <a16:creationId xmlns:a16="http://schemas.microsoft.com/office/drawing/2014/main" id="{F39D9A0C-D017-84CA-ADAA-A904231F68F5}"/>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57" name="Graphic 156">
                <a:extLst>
                  <a:ext uri="{FF2B5EF4-FFF2-40B4-BE49-F238E27FC236}">
                    <a16:creationId xmlns:a16="http://schemas.microsoft.com/office/drawing/2014/main" id="{E4912280-F9EC-80A7-579B-FEED5ACF4EDF}"/>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155" name="Rectangle 154">
              <a:extLst>
                <a:ext uri="{FF2B5EF4-FFF2-40B4-BE49-F238E27FC236}">
                  <a16:creationId xmlns:a16="http://schemas.microsoft.com/office/drawing/2014/main" id="{795006ED-6549-21F5-0350-8873B7AD1CB4}"/>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Rounded Rectangle 2">
            <a:extLst>
              <a:ext uri="{FF2B5EF4-FFF2-40B4-BE49-F238E27FC236}">
                <a16:creationId xmlns:a16="http://schemas.microsoft.com/office/drawing/2014/main" id="{74C7EFF2-C847-1FAC-B69A-8D0FC2556659}"/>
              </a:ext>
            </a:extLst>
          </p:cNvPr>
          <p:cNvSpPr/>
          <p:nvPr userDrawn="1"/>
        </p:nvSpPr>
        <p:spPr>
          <a:xfrm>
            <a:off x="365445" y="189215"/>
            <a:ext cx="8413110" cy="11867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3E7D0886-5EBD-387B-18BD-9609349ECE29}"/>
              </a:ext>
            </a:extLst>
          </p:cNvPr>
          <p:cNvGrpSpPr/>
          <p:nvPr userDrawn="1"/>
        </p:nvGrpSpPr>
        <p:grpSpPr>
          <a:xfrm>
            <a:off x="7652414" y="420767"/>
            <a:ext cx="989509" cy="364446"/>
            <a:chOff x="7652414" y="420767"/>
            <a:chExt cx="989509" cy="364446"/>
          </a:xfrm>
        </p:grpSpPr>
        <p:sp>
          <p:nvSpPr>
            <p:cNvPr id="12" name="Rounded Rectangle 11">
              <a:extLst>
                <a:ext uri="{FF2B5EF4-FFF2-40B4-BE49-F238E27FC236}">
                  <a16:creationId xmlns:a16="http://schemas.microsoft.com/office/drawing/2014/main" id="{B733ED52-E7E6-04F9-FAB7-BC801CC08B14}"/>
                </a:ext>
              </a:extLst>
            </p:cNvPr>
            <p:cNvSpPr/>
            <p:nvPr userDrawn="1"/>
          </p:nvSpPr>
          <p:spPr>
            <a:xfrm>
              <a:off x="7652414" y="420767"/>
              <a:ext cx="989509"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HOME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8" name="Group 17">
              <a:extLst>
                <a:ext uri="{FF2B5EF4-FFF2-40B4-BE49-F238E27FC236}">
                  <a16:creationId xmlns:a16="http://schemas.microsoft.com/office/drawing/2014/main" id="{F48C291F-1501-9F79-2D1B-4E2590A3E8FE}"/>
                </a:ext>
              </a:extLst>
            </p:cNvPr>
            <p:cNvGrpSpPr/>
            <p:nvPr userDrawn="1"/>
          </p:nvGrpSpPr>
          <p:grpSpPr>
            <a:xfrm>
              <a:off x="7749220" y="503807"/>
              <a:ext cx="200269" cy="200269"/>
              <a:chOff x="4192437" y="4163683"/>
              <a:chExt cx="258792" cy="258792"/>
            </a:xfrm>
            <a:effectLst>
              <a:outerShdw blurRad="50800" dist="38100" dir="2700000" algn="tl" rotWithShape="0">
                <a:prstClr val="black">
                  <a:alpha val="30956"/>
                </a:prstClr>
              </a:outerShdw>
            </a:effectLst>
          </p:grpSpPr>
          <p:sp>
            <p:nvSpPr>
              <p:cNvPr id="19" name="Oval 18">
                <a:extLst>
                  <a:ext uri="{FF2B5EF4-FFF2-40B4-BE49-F238E27FC236}">
                    <a16:creationId xmlns:a16="http://schemas.microsoft.com/office/drawing/2014/main" id="{600E9B0E-9363-4229-90D6-D240ECA54F1B}"/>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BAF5E089-2CEB-B0D1-52F8-0F1D5AE84316}"/>
                  </a:ext>
                </a:extLst>
              </p:cNvPr>
              <p:cNvGrpSpPr/>
              <p:nvPr/>
            </p:nvGrpSpPr>
            <p:grpSpPr>
              <a:xfrm>
                <a:off x="4247730" y="4218976"/>
                <a:ext cx="148207" cy="148207"/>
                <a:chOff x="3545686" y="2398143"/>
                <a:chExt cx="333555" cy="333555"/>
              </a:xfrm>
            </p:grpSpPr>
            <p:cxnSp>
              <p:nvCxnSpPr>
                <p:cNvPr id="26" name="Straight Connector 25">
                  <a:extLst>
                    <a:ext uri="{FF2B5EF4-FFF2-40B4-BE49-F238E27FC236}">
                      <a16:creationId xmlns:a16="http://schemas.microsoft.com/office/drawing/2014/main" id="{9E03E36C-6077-28AB-0F7C-D98825955EFA}"/>
                    </a:ext>
                  </a:extLst>
                </p:cNvPr>
                <p:cNvCxnSpPr>
                  <a:cxnSpLocks/>
                </p:cNvCxnSpPr>
                <p:nvPr/>
              </p:nvCxnSpPr>
              <p:spPr>
                <a:xfrm>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68FC5D1-17F2-FA84-10C6-CBBF205B4A3B}"/>
                    </a:ext>
                  </a:extLst>
                </p:cNvPr>
                <p:cNvCxnSpPr>
                  <a:cxnSpLocks/>
                </p:cNvCxnSpPr>
                <p:nvPr/>
              </p:nvCxnSpPr>
              <p:spPr>
                <a:xfrm rot="5400000">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grpSp>
        </p:grpSp>
      </p:grpSp>
      <p:sp>
        <p:nvSpPr>
          <p:cNvPr id="30" name="Freeform 29">
            <a:extLst>
              <a:ext uri="{FF2B5EF4-FFF2-40B4-BE49-F238E27FC236}">
                <a16:creationId xmlns:a16="http://schemas.microsoft.com/office/drawing/2014/main" id="{3CADAB7F-F617-D35C-7DB9-0688B7854BA1}"/>
              </a:ext>
            </a:extLst>
          </p:cNvPr>
          <p:cNvSpPr/>
          <p:nvPr userDrawn="1"/>
        </p:nvSpPr>
        <p:spPr>
          <a:xfrm>
            <a:off x="365445" y="994552"/>
            <a:ext cx="8412795" cy="3898178"/>
          </a:xfrm>
          <a:custGeom>
            <a:avLst/>
            <a:gdLst>
              <a:gd name="connsiteX0" fmla="*/ 0 w 8412795"/>
              <a:gd name="connsiteY0" fmla="*/ 0 h 3904546"/>
              <a:gd name="connsiteX1" fmla="*/ 115496 w 8412795"/>
              <a:gd name="connsiteY1" fmla="*/ 0 h 3904546"/>
              <a:gd name="connsiteX2" fmla="*/ 8296984 w 8412795"/>
              <a:gd name="connsiteY2" fmla="*/ 0 h 3904546"/>
              <a:gd name="connsiteX3" fmla="*/ 8412795 w 8412795"/>
              <a:gd name="connsiteY3" fmla="*/ 0 h 3904546"/>
              <a:gd name="connsiteX4" fmla="*/ 8412795 w 8412795"/>
              <a:gd name="connsiteY4" fmla="*/ 450558 h 3904546"/>
              <a:gd name="connsiteX5" fmla="*/ 8412480 w 8412795"/>
              <a:gd name="connsiteY5" fmla="*/ 450558 h 3904546"/>
              <a:gd name="connsiteX6" fmla="*/ 8412480 w 8412795"/>
              <a:gd name="connsiteY6" fmla="*/ 3789050 h 3904546"/>
              <a:gd name="connsiteX7" fmla="*/ 8296984 w 8412795"/>
              <a:gd name="connsiteY7" fmla="*/ 3904546 h 3904546"/>
              <a:gd name="connsiteX8" fmla="*/ 115496 w 8412795"/>
              <a:gd name="connsiteY8" fmla="*/ 3904546 h 3904546"/>
              <a:gd name="connsiteX9" fmla="*/ 0 w 8412795"/>
              <a:gd name="connsiteY9" fmla="*/ 3789050 h 3904546"/>
              <a:gd name="connsiteX10" fmla="*/ 0 w 8412795"/>
              <a:gd name="connsiteY10" fmla="*/ 450558 h 3904546"/>
              <a:gd name="connsiteX11" fmla="*/ 0 w 8412795"/>
              <a:gd name="connsiteY11" fmla="*/ 115496 h 39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2795" h="3904546">
                <a:moveTo>
                  <a:pt x="0" y="0"/>
                </a:moveTo>
                <a:lnTo>
                  <a:pt x="115496" y="0"/>
                </a:lnTo>
                <a:lnTo>
                  <a:pt x="8296984" y="0"/>
                </a:lnTo>
                <a:lnTo>
                  <a:pt x="8412795" y="0"/>
                </a:lnTo>
                <a:lnTo>
                  <a:pt x="8412795" y="450558"/>
                </a:lnTo>
                <a:lnTo>
                  <a:pt x="8412480" y="450558"/>
                </a:lnTo>
                <a:lnTo>
                  <a:pt x="8412480" y="3789050"/>
                </a:lnTo>
                <a:cubicBezTo>
                  <a:pt x="8412480" y="3852837"/>
                  <a:pt x="8360771" y="3904546"/>
                  <a:pt x="8296984" y="3904546"/>
                </a:cubicBezTo>
                <a:lnTo>
                  <a:pt x="115496" y="3904546"/>
                </a:lnTo>
                <a:cubicBezTo>
                  <a:pt x="51709" y="3904546"/>
                  <a:pt x="0" y="3852837"/>
                  <a:pt x="0" y="3789050"/>
                </a:cubicBezTo>
                <a:lnTo>
                  <a:pt x="0" y="450558"/>
                </a:lnTo>
                <a:lnTo>
                  <a:pt x="0" y="115496"/>
                </a:lnTo>
                <a:close/>
              </a:path>
            </a:pathLst>
          </a:custGeom>
          <a:gradFill>
            <a:gsLst>
              <a:gs pos="50000">
                <a:schemeClr val="bg1"/>
              </a:gs>
              <a:gs pos="100000">
                <a:schemeClr val="bg1">
                  <a:lumMod val="95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itle 1">
            <a:extLst>
              <a:ext uri="{FF2B5EF4-FFF2-40B4-BE49-F238E27FC236}">
                <a16:creationId xmlns:a16="http://schemas.microsoft.com/office/drawing/2014/main" id="{E4E48C3B-E8C9-952A-BB1D-4766A6E6F2DA}"/>
              </a:ext>
            </a:extLst>
          </p:cNvPr>
          <p:cNvSpPr>
            <a:spLocks noGrp="1"/>
          </p:cNvSpPr>
          <p:nvPr userDrawn="1">
            <p:ph type="title" hasCustomPrompt="1"/>
          </p:nvPr>
        </p:nvSpPr>
        <p:spPr>
          <a:xfrm>
            <a:off x="1237476" y="404228"/>
            <a:ext cx="6269825" cy="387798"/>
          </a:xfrm>
        </p:spPr>
        <p:txBody>
          <a:bodyPr/>
          <a:lstStyle>
            <a:lvl1pPr>
              <a:defRPr>
                <a:solidFill>
                  <a:schemeClr val="bg1"/>
                </a:solidFill>
              </a:defRPr>
            </a:lvl1pPr>
          </a:lstStyle>
          <a:p>
            <a:r>
              <a:rPr lang="en-US" noProof="0"/>
              <a:t>Text slide – 1 column, 28 pts</a:t>
            </a:r>
            <a:endParaRPr lang="en-US"/>
          </a:p>
        </p:txBody>
      </p:sp>
      <p:sp>
        <p:nvSpPr>
          <p:cNvPr id="33" name="Content Placeholder 2">
            <a:extLst>
              <a:ext uri="{FF2B5EF4-FFF2-40B4-BE49-F238E27FC236}">
                <a16:creationId xmlns:a16="http://schemas.microsoft.com/office/drawing/2014/main" id="{0A4E90EB-AC9C-8DB9-B5D7-E290DA1881C5}"/>
              </a:ext>
            </a:extLst>
          </p:cNvPr>
          <p:cNvSpPr>
            <a:spLocks noGrp="1"/>
          </p:cNvSpPr>
          <p:nvPr userDrawn="1">
            <p:ph idx="13" hasCustomPrompt="1"/>
          </p:nvPr>
        </p:nvSpPr>
        <p:spPr>
          <a:xfrm>
            <a:off x="614724" y="1846489"/>
            <a:ext cx="7870056" cy="2849335"/>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pts</a:t>
            </a:r>
          </a:p>
          <a:p>
            <a:pPr lvl="2"/>
            <a:endParaRPr lang="en-US" noProof="0"/>
          </a:p>
        </p:txBody>
      </p:sp>
      <p:grpSp>
        <p:nvGrpSpPr>
          <p:cNvPr id="114" name="Group 113">
            <a:extLst>
              <a:ext uri="{FF2B5EF4-FFF2-40B4-BE49-F238E27FC236}">
                <a16:creationId xmlns:a16="http://schemas.microsoft.com/office/drawing/2014/main" id="{71D19B31-0405-8191-EA9B-AEA4F197D36D}"/>
              </a:ext>
            </a:extLst>
          </p:cNvPr>
          <p:cNvGrpSpPr/>
          <p:nvPr userDrawn="1"/>
        </p:nvGrpSpPr>
        <p:grpSpPr>
          <a:xfrm>
            <a:off x="367575" y="993866"/>
            <a:ext cx="8402351" cy="638013"/>
            <a:chOff x="375889" y="993866"/>
            <a:chExt cx="8263432" cy="638013"/>
          </a:xfrm>
        </p:grpSpPr>
        <p:sp>
          <p:nvSpPr>
            <p:cNvPr id="115" name="Freeform 23">
              <a:extLst>
                <a:ext uri="{FF2B5EF4-FFF2-40B4-BE49-F238E27FC236}">
                  <a16:creationId xmlns:a16="http://schemas.microsoft.com/office/drawing/2014/main" id="{56B10300-6888-CBE0-BC22-EB4428C55AC5}"/>
                </a:ext>
              </a:extLst>
            </p:cNvPr>
            <p:cNvSpPr/>
            <p:nvPr/>
          </p:nvSpPr>
          <p:spPr>
            <a:xfrm>
              <a:off x="5328774"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dirty="0">
                <a:solidFill>
                  <a:schemeClr val="bg1"/>
                </a:solidFill>
              </a:endParaRPr>
            </a:p>
          </p:txBody>
        </p:sp>
        <p:sp>
          <p:nvSpPr>
            <p:cNvPr id="123" name="Freeform 24">
              <a:extLst>
                <a:ext uri="{FF2B5EF4-FFF2-40B4-BE49-F238E27FC236}">
                  <a16:creationId xmlns:a16="http://schemas.microsoft.com/office/drawing/2014/main" id="{E200679A-4998-988C-5873-74E0A781F41C}"/>
                </a:ext>
              </a:extLst>
            </p:cNvPr>
            <p:cNvSpPr/>
            <p:nvPr/>
          </p:nvSpPr>
          <p:spPr>
            <a:xfrm>
              <a:off x="698738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24" name="Freeform 31">
              <a:extLst>
                <a:ext uri="{FF2B5EF4-FFF2-40B4-BE49-F238E27FC236}">
                  <a16:creationId xmlns:a16="http://schemas.microsoft.com/office/drawing/2014/main" id="{02DB6814-0460-FCFB-B80F-057F5E19500B}"/>
                </a:ext>
              </a:extLst>
            </p:cNvPr>
            <p:cNvSpPr/>
            <p:nvPr/>
          </p:nvSpPr>
          <p:spPr>
            <a:xfrm>
              <a:off x="201674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25" name="Freeform 34">
              <a:extLst>
                <a:ext uri="{FF2B5EF4-FFF2-40B4-BE49-F238E27FC236}">
                  <a16:creationId xmlns:a16="http://schemas.microsoft.com/office/drawing/2014/main" id="{0F28D3E7-B94B-FC5C-C3FC-E34849B81EFD}"/>
                </a:ext>
              </a:extLst>
            </p:cNvPr>
            <p:cNvSpPr/>
            <p:nvPr/>
          </p:nvSpPr>
          <p:spPr>
            <a:xfrm>
              <a:off x="3667170"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defTabSz="914217"/>
              <a:endParaRPr lang="en-US" sz="1400" dirty="0">
                <a:solidFill>
                  <a:schemeClr val="bg1"/>
                </a:solidFill>
              </a:endParaRPr>
            </a:p>
          </p:txBody>
        </p:sp>
        <p:sp>
          <p:nvSpPr>
            <p:cNvPr id="126" name="Freeform 27">
              <a:extLst>
                <a:ext uri="{FF2B5EF4-FFF2-40B4-BE49-F238E27FC236}">
                  <a16:creationId xmlns:a16="http://schemas.microsoft.com/office/drawing/2014/main" id="{0B545A98-674C-64ED-F85F-B7ED49D08545}"/>
                </a:ext>
              </a:extLst>
            </p:cNvPr>
            <p:cNvSpPr/>
            <p:nvPr/>
          </p:nvSpPr>
          <p:spPr>
            <a:xfrm>
              <a:off x="375889"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b="1" dirty="0">
                <a:solidFill>
                  <a:schemeClr val="bg1"/>
                </a:solidFill>
              </a:endParaRPr>
            </a:p>
          </p:txBody>
        </p:sp>
      </p:grpSp>
      <p:grpSp>
        <p:nvGrpSpPr>
          <p:cNvPr id="172" name="Group 171">
            <a:extLst>
              <a:ext uri="{FF2B5EF4-FFF2-40B4-BE49-F238E27FC236}">
                <a16:creationId xmlns:a16="http://schemas.microsoft.com/office/drawing/2014/main" id="{DE029BB1-345E-6CAC-3747-33DA84B31C89}"/>
              </a:ext>
            </a:extLst>
          </p:cNvPr>
          <p:cNvGrpSpPr/>
          <p:nvPr userDrawn="1"/>
        </p:nvGrpSpPr>
        <p:grpSpPr>
          <a:xfrm>
            <a:off x="493227" y="255762"/>
            <a:ext cx="678569" cy="667925"/>
            <a:chOff x="493227" y="255762"/>
            <a:chExt cx="678569" cy="667925"/>
          </a:xfrm>
        </p:grpSpPr>
        <p:grpSp>
          <p:nvGrpSpPr>
            <p:cNvPr id="167" name="Group 166">
              <a:extLst>
                <a:ext uri="{FF2B5EF4-FFF2-40B4-BE49-F238E27FC236}">
                  <a16:creationId xmlns:a16="http://schemas.microsoft.com/office/drawing/2014/main" id="{90E1E4F9-2318-7660-46A9-2848E7D7698D}"/>
                </a:ext>
              </a:extLst>
            </p:cNvPr>
            <p:cNvGrpSpPr/>
            <p:nvPr userDrawn="1"/>
          </p:nvGrpSpPr>
          <p:grpSpPr>
            <a:xfrm>
              <a:off x="493227" y="255762"/>
              <a:ext cx="678569" cy="667925"/>
              <a:chOff x="532340" y="1415912"/>
              <a:chExt cx="820110" cy="807246"/>
            </a:xfrm>
          </p:grpSpPr>
          <p:sp>
            <p:nvSpPr>
              <p:cNvPr id="169" name="Oval 168">
                <a:extLst>
                  <a:ext uri="{FF2B5EF4-FFF2-40B4-BE49-F238E27FC236}">
                    <a16:creationId xmlns:a16="http://schemas.microsoft.com/office/drawing/2014/main" id="{740EB360-4F1F-872E-76F6-BD6D76B44591}"/>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0" name="Rectangle 169">
                <a:extLst>
                  <a:ext uri="{FF2B5EF4-FFF2-40B4-BE49-F238E27FC236}">
                    <a16:creationId xmlns:a16="http://schemas.microsoft.com/office/drawing/2014/main" id="{EAE871A6-7868-F957-10C5-604C7D9B0431}"/>
                  </a:ext>
                </a:extLst>
              </p:cNvPr>
              <p:cNvSpPr/>
              <p:nvPr/>
            </p:nvSpPr>
            <p:spPr>
              <a:xfrm>
                <a:off x="532340" y="1776669"/>
                <a:ext cx="820110" cy="270690"/>
              </a:xfrm>
              <a:prstGeom prst="rect">
                <a:avLst/>
              </a:prstGeom>
              <a:effectLst/>
            </p:spPr>
            <p:txBody>
              <a:bodyPr wrap="square" lIns="0" tIns="0" rIns="0" anchor="ctr">
                <a:spAutoFit/>
              </a:bodyPr>
              <a:lstStyle/>
              <a:p>
                <a:pPr algn="ctr" eaLnBrk="0" hangingPunct="0">
                  <a:lnSpc>
                    <a:spcPts val="1600"/>
                  </a:lnSpc>
                  <a:buSzPct val="90000"/>
                </a:pPr>
                <a:r>
                  <a:rPr lang="en-US" sz="90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71" name="Graphic 170">
              <a:extLst>
                <a:ext uri="{FF2B5EF4-FFF2-40B4-BE49-F238E27FC236}">
                  <a16:creationId xmlns:a16="http://schemas.microsoft.com/office/drawing/2014/main" id="{7D4F6B74-1E9B-F246-BF05-F3263626B9A2}"/>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17392"/>
            <a:stretch/>
          </p:blipFill>
          <p:spPr>
            <a:xfrm>
              <a:off x="603880" y="300448"/>
              <a:ext cx="485803" cy="401310"/>
            </a:xfrm>
            <a:prstGeom prst="rect">
              <a:avLst/>
            </a:prstGeom>
          </p:spPr>
        </p:pic>
      </p:grpSp>
      <p:sp>
        <p:nvSpPr>
          <p:cNvPr id="23" name="Footer Placeholder 4">
            <a:extLst>
              <a:ext uri="{FF2B5EF4-FFF2-40B4-BE49-F238E27FC236}">
                <a16:creationId xmlns:a16="http://schemas.microsoft.com/office/drawing/2014/main" id="{F05418F9-6C47-D688-13B7-11CA3E547DCF}"/>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3402631074"/>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tage 4.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0E10EB-478C-B706-B76C-4A94A618F7E1}"/>
              </a:ext>
            </a:extLst>
          </p:cNvPr>
          <p:cNvGrpSpPr/>
          <p:nvPr userDrawn="1"/>
        </p:nvGrpSpPr>
        <p:grpSpPr>
          <a:xfrm>
            <a:off x="0" y="0"/>
            <a:ext cx="9144000" cy="5143500"/>
            <a:chOff x="0" y="0"/>
            <a:chExt cx="9144000" cy="5143500"/>
          </a:xfrm>
        </p:grpSpPr>
        <p:sp>
          <p:nvSpPr>
            <p:cNvPr id="4" name="Rounded Rectangle 3">
              <a:extLst>
                <a:ext uri="{FF2B5EF4-FFF2-40B4-BE49-F238E27FC236}">
                  <a16:creationId xmlns:a16="http://schemas.microsoft.com/office/drawing/2014/main" id="{D1593F90-B816-F31A-6D30-33BB053A940A}"/>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5" name="Straight Connector 4">
              <a:extLst>
                <a:ext uri="{FF2B5EF4-FFF2-40B4-BE49-F238E27FC236}">
                  <a16:creationId xmlns:a16="http://schemas.microsoft.com/office/drawing/2014/main" id="{A7EFF5DD-CD97-06C5-44A1-8DAF10772952}"/>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6" name="Text Placeholder 4">
              <a:extLst>
                <a:ext uri="{FF2B5EF4-FFF2-40B4-BE49-F238E27FC236}">
                  <a16:creationId xmlns:a16="http://schemas.microsoft.com/office/drawing/2014/main" id="{54245029-87B2-6332-3EB6-A5BC96613B54}"/>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8" name="Rectangle 7">
              <a:extLst>
                <a:ext uri="{FF2B5EF4-FFF2-40B4-BE49-F238E27FC236}">
                  <a16:creationId xmlns:a16="http://schemas.microsoft.com/office/drawing/2014/main" id="{3ACAAAD7-F3E5-16BF-17E6-4C6F25497B75}"/>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 name="Straight Connector 10">
              <a:extLst>
                <a:ext uri="{FF2B5EF4-FFF2-40B4-BE49-F238E27FC236}">
                  <a16:creationId xmlns:a16="http://schemas.microsoft.com/office/drawing/2014/main" id="{3C2D2D6B-9133-5866-AF3F-49FCF6C6AE44}"/>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13" name="Oval 12">
              <a:extLst>
                <a:ext uri="{FF2B5EF4-FFF2-40B4-BE49-F238E27FC236}">
                  <a16:creationId xmlns:a16="http://schemas.microsoft.com/office/drawing/2014/main" id="{BB6490CE-2FCF-E35B-4103-A3E045CF0E32}"/>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 name="Chevron 13">
              <a:extLst>
                <a:ext uri="{FF2B5EF4-FFF2-40B4-BE49-F238E27FC236}">
                  <a16:creationId xmlns:a16="http://schemas.microsoft.com/office/drawing/2014/main" id="{52933A57-2493-A049-2B98-49F28BE61EEF}"/>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5" name="Text Placeholder 4">
              <a:extLst>
                <a:ext uri="{FF2B5EF4-FFF2-40B4-BE49-F238E27FC236}">
                  <a16:creationId xmlns:a16="http://schemas.microsoft.com/office/drawing/2014/main" id="{F3B43FC0-DD8F-D2B0-C7E8-50EA1B728C5D}"/>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16" name="Rectangle 15">
              <a:extLst>
                <a:ext uri="{FF2B5EF4-FFF2-40B4-BE49-F238E27FC236}">
                  <a16:creationId xmlns:a16="http://schemas.microsoft.com/office/drawing/2014/main" id="{B6DDBBE2-B16A-50D5-6C28-534DBFF9B17C}"/>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7" name="Straight Connector 16">
              <a:extLst>
                <a:ext uri="{FF2B5EF4-FFF2-40B4-BE49-F238E27FC236}">
                  <a16:creationId xmlns:a16="http://schemas.microsoft.com/office/drawing/2014/main" id="{76F1D5F2-D6D1-0596-693E-522326FB1D73}"/>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114" name="Oval 113">
              <a:extLst>
                <a:ext uri="{FF2B5EF4-FFF2-40B4-BE49-F238E27FC236}">
                  <a16:creationId xmlns:a16="http://schemas.microsoft.com/office/drawing/2014/main" id="{1E43E39B-C315-3771-2280-9CDD563AA099}"/>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5" name="Chevron 114">
              <a:extLst>
                <a:ext uri="{FF2B5EF4-FFF2-40B4-BE49-F238E27FC236}">
                  <a16:creationId xmlns:a16="http://schemas.microsoft.com/office/drawing/2014/main" id="{9CD52367-3644-D1CC-B959-E58448424114}"/>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6" name="Text Placeholder 4">
              <a:extLst>
                <a:ext uri="{FF2B5EF4-FFF2-40B4-BE49-F238E27FC236}">
                  <a16:creationId xmlns:a16="http://schemas.microsoft.com/office/drawing/2014/main" id="{BC14AD29-58CA-E6DD-8F87-2E2F18F8431F}"/>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118" name="Rectangle 117">
              <a:extLst>
                <a:ext uri="{FF2B5EF4-FFF2-40B4-BE49-F238E27FC236}">
                  <a16:creationId xmlns:a16="http://schemas.microsoft.com/office/drawing/2014/main" id="{87934AA4-5B6A-B787-CF42-BFC14F14E9B9}"/>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9" name="Straight Connector 118">
              <a:extLst>
                <a:ext uri="{FF2B5EF4-FFF2-40B4-BE49-F238E27FC236}">
                  <a16:creationId xmlns:a16="http://schemas.microsoft.com/office/drawing/2014/main" id="{34A45C2E-CB5F-BA0A-C27D-48D13C8F198B}"/>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120" name="Oval 119">
              <a:extLst>
                <a:ext uri="{FF2B5EF4-FFF2-40B4-BE49-F238E27FC236}">
                  <a16:creationId xmlns:a16="http://schemas.microsoft.com/office/drawing/2014/main" id="{9CF1C51B-A0CC-6A16-400F-A93C00B2334B}"/>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1" name="Chevron 120">
              <a:extLst>
                <a:ext uri="{FF2B5EF4-FFF2-40B4-BE49-F238E27FC236}">
                  <a16:creationId xmlns:a16="http://schemas.microsoft.com/office/drawing/2014/main" id="{3E8D2CA1-3157-604C-ACC5-8E9589D44EF6}"/>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2" name="Text Placeholder 4">
              <a:extLst>
                <a:ext uri="{FF2B5EF4-FFF2-40B4-BE49-F238E27FC236}">
                  <a16:creationId xmlns:a16="http://schemas.microsoft.com/office/drawing/2014/main" id="{D9040BE6-D2CF-86FD-8875-9BDCFBCE7461}"/>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123" name="Rectangle 122">
              <a:extLst>
                <a:ext uri="{FF2B5EF4-FFF2-40B4-BE49-F238E27FC236}">
                  <a16:creationId xmlns:a16="http://schemas.microsoft.com/office/drawing/2014/main" id="{51490064-34B5-4DCA-8157-1DFFEEE2B5E1}"/>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4" name="Straight Connector 123">
              <a:extLst>
                <a:ext uri="{FF2B5EF4-FFF2-40B4-BE49-F238E27FC236}">
                  <a16:creationId xmlns:a16="http://schemas.microsoft.com/office/drawing/2014/main" id="{ACAEF0E7-8517-778B-D496-929263EC388E}"/>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126" name="Oval 125">
              <a:extLst>
                <a:ext uri="{FF2B5EF4-FFF2-40B4-BE49-F238E27FC236}">
                  <a16:creationId xmlns:a16="http://schemas.microsoft.com/office/drawing/2014/main" id="{48BC1367-6961-4547-FFDD-81447B9DA01B}"/>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9" name="Chevron 128">
              <a:extLst>
                <a:ext uri="{FF2B5EF4-FFF2-40B4-BE49-F238E27FC236}">
                  <a16:creationId xmlns:a16="http://schemas.microsoft.com/office/drawing/2014/main" id="{5C5D66E0-B8ED-8B37-77D1-63E6AC89CFC3}"/>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0" name="Text Placeholder 4">
              <a:extLst>
                <a:ext uri="{FF2B5EF4-FFF2-40B4-BE49-F238E27FC236}">
                  <a16:creationId xmlns:a16="http://schemas.microsoft.com/office/drawing/2014/main" id="{77F8668E-C0C2-5C36-B5F6-C6630F4FB2F9}"/>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131" name="Rectangle 130">
              <a:extLst>
                <a:ext uri="{FF2B5EF4-FFF2-40B4-BE49-F238E27FC236}">
                  <a16:creationId xmlns:a16="http://schemas.microsoft.com/office/drawing/2014/main" id="{8403881E-4B35-1527-F915-E4B5AC1E28C1}"/>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2" name="Straight Connector 131">
              <a:extLst>
                <a:ext uri="{FF2B5EF4-FFF2-40B4-BE49-F238E27FC236}">
                  <a16:creationId xmlns:a16="http://schemas.microsoft.com/office/drawing/2014/main" id="{960F101C-2EB0-6006-ECEA-88ADEE490887}"/>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133" name="Oval 132">
              <a:extLst>
                <a:ext uri="{FF2B5EF4-FFF2-40B4-BE49-F238E27FC236}">
                  <a16:creationId xmlns:a16="http://schemas.microsoft.com/office/drawing/2014/main" id="{801D7555-8695-E1A9-4D67-04D6C76507C8}"/>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4" name="Chevron 133">
              <a:extLst>
                <a:ext uri="{FF2B5EF4-FFF2-40B4-BE49-F238E27FC236}">
                  <a16:creationId xmlns:a16="http://schemas.microsoft.com/office/drawing/2014/main" id="{4EC08BEB-2B13-BFD7-B653-10A6B3C50F9F}"/>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5" name="Text Placeholder 4">
              <a:extLst>
                <a:ext uri="{FF2B5EF4-FFF2-40B4-BE49-F238E27FC236}">
                  <a16:creationId xmlns:a16="http://schemas.microsoft.com/office/drawing/2014/main" id="{90CEEA82-4EF6-3125-CEBD-C72239F00DAB}"/>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136" name="Group 135">
              <a:extLst>
                <a:ext uri="{FF2B5EF4-FFF2-40B4-BE49-F238E27FC236}">
                  <a16:creationId xmlns:a16="http://schemas.microsoft.com/office/drawing/2014/main" id="{DF9F72FF-7347-33D2-BD19-97A5B445546C}"/>
                </a:ext>
              </a:extLst>
            </p:cNvPr>
            <p:cNvGrpSpPr/>
            <p:nvPr/>
          </p:nvGrpSpPr>
          <p:grpSpPr>
            <a:xfrm flipV="1">
              <a:off x="6687178" y="2176027"/>
              <a:ext cx="298538" cy="643309"/>
              <a:chOff x="791926" y="2038206"/>
              <a:chExt cx="394853" cy="850855"/>
            </a:xfrm>
          </p:grpSpPr>
          <p:sp>
            <p:nvSpPr>
              <p:cNvPr id="193" name="Rectangle 192">
                <a:extLst>
                  <a:ext uri="{FF2B5EF4-FFF2-40B4-BE49-F238E27FC236}">
                    <a16:creationId xmlns:a16="http://schemas.microsoft.com/office/drawing/2014/main" id="{3E4CC218-2787-C41E-34A8-62AF5D205F84}"/>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94" name="Straight Connector 193">
                <a:extLst>
                  <a:ext uri="{FF2B5EF4-FFF2-40B4-BE49-F238E27FC236}">
                    <a16:creationId xmlns:a16="http://schemas.microsoft.com/office/drawing/2014/main" id="{F585281C-971C-0CD0-F61E-C2A71BFB0EEB}"/>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142" name="Group 141">
              <a:extLst>
                <a:ext uri="{FF2B5EF4-FFF2-40B4-BE49-F238E27FC236}">
                  <a16:creationId xmlns:a16="http://schemas.microsoft.com/office/drawing/2014/main" id="{C59AED2B-3737-1DC5-3798-359E22E021E6}"/>
                </a:ext>
              </a:extLst>
            </p:cNvPr>
            <p:cNvGrpSpPr>
              <a:grpSpLocks noChangeAspect="1"/>
            </p:cNvGrpSpPr>
            <p:nvPr/>
          </p:nvGrpSpPr>
          <p:grpSpPr>
            <a:xfrm flipV="1">
              <a:off x="6732658" y="2296749"/>
              <a:ext cx="207578" cy="207406"/>
              <a:chOff x="1447166" y="1649508"/>
              <a:chExt cx="541880" cy="541880"/>
            </a:xfrm>
          </p:grpSpPr>
          <p:sp>
            <p:nvSpPr>
              <p:cNvPr id="191" name="Oval 190">
                <a:extLst>
                  <a:ext uri="{FF2B5EF4-FFF2-40B4-BE49-F238E27FC236}">
                    <a16:creationId xmlns:a16="http://schemas.microsoft.com/office/drawing/2014/main" id="{CC7B9BE4-C71B-DCB0-2281-67C5D63E1826}"/>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92" name="Chevron 191">
                <a:extLst>
                  <a:ext uri="{FF2B5EF4-FFF2-40B4-BE49-F238E27FC236}">
                    <a16:creationId xmlns:a16="http://schemas.microsoft.com/office/drawing/2014/main" id="{636D6FA0-521D-DEA5-7EC2-8A118A09D7ED}"/>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43" name="Text Placeholder 4">
              <a:extLst>
                <a:ext uri="{FF2B5EF4-FFF2-40B4-BE49-F238E27FC236}">
                  <a16:creationId xmlns:a16="http://schemas.microsoft.com/office/drawing/2014/main" id="{EBEF1A79-0C11-4DC3-2C96-8844EBBA06FE}"/>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144" name="Rectangle 143">
              <a:extLst>
                <a:ext uri="{FF2B5EF4-FFF2-40B4-BE49-F238E27FC236}">
                  <a16:creationId xmlns:a16="http://schemas.microsoft.com/office/drawing/2014/main" id="{7302EF69-4212-6C45-1E4B-A674B44D7B11}"/>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5" name="Straight Connector 144">
              <a:extLst>
                <a:ext uri="{FF2B5EF4-FFF2-40B4-BE49-F238E27FC236}">
                  <a16:creationId xmlns:a16="http://schemas.microsoft.com/office/drawing/2014/main" id="{95DA7338-2C4A-5F2B-6A2D-1E1D4895E236}"/>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146" name="Oval 145">
              <a:extLst>
                <a:ext uri="{FF2B5EF4-FFF2-40B4-BE49-F238E27FC236}">
                  <a16:creationId xmlns:a16="http://schemas.microsoft.com/office/drawing/2014/main" id="{F275469D-B0CE-0CB6-44B3-54CE61AEF059}"/>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7" name="Chevron 146">
              <a:extLst>
                <a:ext uri="{FF2B5EF4-FFF2-40B4-BE49-F238E27FC236}">
                  <a16:creationId xmlns:a16="http://schemas.microsoft.com/office/drawing/2014/main" id="{A8CA1CF0-7B32-FAD4-91B7-9E431925FB7D}"/>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8" name="Rectangle 147">
              <a:extLst>
                <a:ext uri="{FF2B5EF4-FFF2-40B4-BE49-F238E27FC236}">
                  <a16:creationId xmlns:a16="http://schemas.microsoft.com/office/drawing/2014/main" id="{136405F1-615E-B0DA-E041-2242E7EFFC6E}"/>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49" name="Group 148">
              <a:extLst>
                <a:ext uri="{FF2B5EF4-FFF2-40B4-BE49-F238E27FC236}">
                  <a16:creationId xmlns:a16="http://schemas.microsoft.com/office/drawing/2014/main" id="{C752EE1F-9DAC-0804-4C8D-B7CAEBF6CCB9}"/>
                </a:ext>
              </a:extLst>
            </p:cNvPr>
            <p:cNvGrpSpPr/>
            <p:nvPr/>
          </p:nvGrpSpPr>
          <p:grpSpPr>
            <a:xfrm>
              <a:off x="6597018" y="3893131"/>
              <a:ext cx="548096" cy="548640"/>
              <a:chOff x="8325809" y="3863151"/>
              <a:chExt cx="548096" cy="548640"/>
            </a:xfrm>
          </p:grpSpPr>
          <p:sp>
            <p:nvSpPr>
              <p:cNvPr id="189" name="Oval 188">
                <a:extLst>
                  <a:ext uri="{FF2B5EF4-FFF2-40B4-BE49-F238E27FC236}">
                    <a16:creationId xmlns:a16="http://schemas.microsoft.com/office/drawing/2014/main" id="{A292612F-610B-3787-51B3-6D92C3F144DB}"/>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90" name="Freeform 24">
                <a:extLst>
                  <a:ext uri="{FF2B5EF4-FFF2-40B4-BE49-F238E27FC236}">
                    <a16:creationId xmlns:a16="http://schemas.microsoft.com/office/drawing/2014/main" id="{D1D72F54-CE2D-5504-FD83-F8AE7C5085E5}"/>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150" name="Group 149">
              <a:extLst>
                <a:ext uri="{FF2B5EF4-FFF2-40B4-BE49-F238E27FC236}">
                  <a16:creationId xmlns:a16="http://schemas.microsoft.com/office/drawing/2014/main" id="{3D7CD560-BB08-AC39-8AFD-3B813839D065}"/>
                </a:ext>
              </a:extLst>
            </p:cNvPr>
            <p:cNvGrpSpPr/>
            <p:nvPr/>
          </p:nvGrpSpPr>
          <p:grpSpPr>
            <a:xfrm>
              <a:off x="178655" y="3893131"/>
              <a:ext cx="548096" cy="548640"/>
              <a:chOff x="178655" y="3863151"/>
              <a:chExt cx="548096" cy="548640"/>
            </a:xfrm>
          </p:grpSpPr>
          <p:sp>
            <p:nvSpPr>
              <p:cNvPr id="187" name="Oval 186">
                <a:extLst>
                  <a:ext uri="{FF2B5EF4-FFF2-40B4-BE49-F238E27FC236}">
                    <a16:creationId xmlns:a16="http://schemas.microsoft.com/office/drawing/2014/main" id="{5172E750-4082-42F0-6028-2AF78FBD01F9}"/>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8" name="Freeform 218">
                <a:extLst>
                  <a:ext uri="{FF2B5EF4-FFF2-40B4-BE49-F238E27FC236}">
                    <a16:creationId xmlns:a16="http://schemas.microsoft.com/office/drawing/2014/main" id="{6EBE8D3E-7619-B295-81AC-B57AF6BBC1C7}"/>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151" name="TextBox 150">
              <a:extLst>
                <a:ext uri="{FF2B5EF4-FFF2-40B4-BE49-F238E27FC236}">
                  <a16:creationId xmlns:a16="http://schemas.microsoft.com/office/drawing/2014/main" id="{674D701B-0445-A8D7-7CD1-6D9652FE835E}"/>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152" name="TextBox 151">
              <a:extLst>
                <a:ext uri="{FF2B5EF4-FFF2-40B4-BE49-F238E27FC236}">
                  <a16:creationId xmlns:a16="http://schemas.microsoft.com/office/drawing/2014/main" id="{0FC09E15-F3F0-6EA1-B1A2-1F9C917FA8EE}"/>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153" name="Group 152">
              <a:extLst>
                <a:ext uri="{FF2B5EF4-FFF2-40B4-BE49-F238E27FC236}">
                  <a16:creationId xmlns:a16="http://schemas.microsoft.com/office/drawing/2014/main" id="{FC002D58-E662-3BEB-1BC6-300A7A854E96}"/>
                </a:ext>
              </a:extLst>
            </p:cNvPr>
            <p:cNvGrpSpPr>
              <a:grpSpLocks noChangeAspect="1"/>
            </p:cNvGrpSpPr>
            <p:nvPr/>
          </p:nvGrpSpPr>
          <p:grpSpPr>
            <a:xfrm>
              <a:off x="1715328" y="2579818"/>
              <a:ext cx="804672" cy="792329"/>
              <a:chOff x="493227" y="255527"/>
              <a:chExt cx="678569" cy="668160"/>
            </a:xfrm>
          </p:grpSpPr>
          <p:sp>
            <p:nvSpPr>
              <p:cNvPr id="184" name="Oval 183">
                <a:extLst>
                  <a:ext uri="{FF2B5EF4-FFF2-40B4-BE49-F238E27FC236}">
                    <a16:creationId xmlns:a16="http://schemas.microsoft.com/office/drawing/2014/main" id="{8AD0F3FB-9119-DD33-95E0-B19130266620}"/>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5" name="Rectangle 184">
                <a:extLst>
                  <a:ext uri="{FF2B5EF4-FFF2-40B4-BE49-F238E27FC236}">
                    <a16:creationId xmlns:a16="http://schemas.microsoft.com/office/drawing/2014/main" id="{BE7F8C69-8275-18A6-8586-C1C8F0ABC85E}"/>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86" name="Graphic 185">
                <a:extLst>
                  <a:ext uri="{FF2B5EF4-FFF2-40B4-BE49-F238E27FC236}">
                    <a16:creationId xmlns:a16="http://schemas.microsoft.com/office/drawing/2014/main" id="{ABBBD2BE-3D7F-3B0A-A82B-67D297C76EF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154" name="Group 153">
              <a:extLst>
                <a:ext uri="{FF2B5EF4-FFF2-40B4-BE49-F238E27FC236}">
                  <a16:creationId xmlns:a16="http://schemas.microsoft.com/office/drawing/2014/main" id="{73016996-203A-9251-DD1C-F47EFAFA373F}"/>
                </a:ext>
              </a:extLst>
            </p:cNvPr>
            <p:cNvGrpSpPr>
              <a:grpSpLocks noChangeAspect="1"/>
            </p:cNvGrpSpPr>
            <p:nvPr/>
          </p:nvGrpSpPr>
          <p:grpSpPr>
            <a:xfrm>
              <a:off x="6430148" y="2579818"/>
              <a:ext cx="804672" cy="792050"/>
              <a:chOff x="493227" y="255762"/>
              <a:chExt cx="678569" cy="667925"/>
            </a:xfrm>
          </p:grpSpPr>
          <p:grpSp>
            <p:nvGrpSpPr>
              <p:cNvPr id="180" name="Group 179">
                <a:extLst>
                  <a:ext uri="{FF2B5EF4-FFF2-40B4-BE49-F238E27FC236}">
                    <a16:creationId xmlns:a16="http://schemas.microsoft.com/office/drawing/2014/main" id="{2BF9071A-3FF1-85E0-1732-3FEC24A64910}"/>
                  </a:ext>
                </a:extLst>
              </p:cNvPr>
              <p:cNvGrpSpPr/>
              <p:nvPr userDrawn="1"/>
            </p:nvGrpSpPr>
            <p:grpSpPr>
              <a:xfrm>
                <a:off x="493227" y="255762"/>
                <a:ext cx="678569" cy="667925"/>
                <a:chOff x="532340" y="1415912"/>
                <a:chExt cx="820110" cy="807246"/>
              </a:xfrm>
            </p:grpSpPr>
            <p:sp>
              <p:nvSpPr>
                <p:cNvPr id="182" name="Oval 181">
                  <a:extLst>
                    <a:ext uri="{FF2B5EF4-FFF2-40B4-BE49-F238E27FC236}">
                      <a16:creationId xmlns:a16="http://schemas.microsoft.com/office/drawing/2014/main" id="{4D100559-4170-2F8D-DFCD-B42944729106}"/>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3" name="Rectangle 182">
                  <a:extLst>
                    <a:ext uri="{FF2B5EF4-FFF2-40B4-BE49-F238E27FC236}">
                      <a16:creationId xmlns:a16="http://schemas.microsoft.com/office/drawing/2014/main" id="{4E9A38A9-E63D-D77F-BFA4-171DB89C81F5}"/>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181" name="Graphic 180">
                <a:extLst>
                  <a:ext uri="{FF2B5EF4-FFF2-40B4-BE49-F238E27FC236}">
                    <a16:creationId xmlns:a16="http://schemas.microsoft.com/office/drawing/2014/main" id="{452EA773-46E5-3F69-1196-E1CF6D637B7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155" name="Group 154">
              <a:extLst>
                <a:ext uri="{FF2B5EF4-FFF2-40B4-BE49-F238E27FC236}">
                  <a16:creationId xmlns:a16="http://schemas.microsoft.com/office/drawing/2014/main" id="{3FF13B8F-F652-A541-7955-5C6D0DDD5153}"/>
                </a:ext>
              </a:extLst>
            </p:cNvPr>
            <p:cNvGrpSpPr/>
            <p:nvPr/>
          </p:nvGrpSpPr>
          <p:grpSpPr>
            <a:xfrm>
              <a:off x="4072738" y="2579818"/>
              <a:ext cx="804672" cy="792050"/>
              <a:chOff x="4019256" y="5485171"/>
              <a:chExt cx="804672" cy="792050"/>
            </a:xfrm>
          </p:grpSpPr>
          <p:grpSp>
            <p:nvGrpSpPr>
              <p:cNvPr id="176" name="Group 175">
                <a:extLst>
                  <a:ext uri="{FF2B5EF4-FFF2-40B4-BE49-F238E27FC236}">
                    <a16:creationId xmlns:a16="http://schemas.microsoft.com/office/drawing/2014/main" id="{7D5643C6-6F63-1640-B891-402F24200429}"/>
                  </a:ext>
                </a:extLst>
              </p:cNvPr>
              <p:cNvGrpSpPr/>
              <p:nvPr userDrawn="1"/>
            </p:nvGrpSpPr>
            <p:grpSpPr>
              <a:xfrm>
                <a:off x="4019256" y="5485171"/>
                <a:ext cx="804672" cy="792050"/>
                <a:chOff x="532340" y="1415912"/>
                <a:chExt cx="820110" cy="807246"/>
              </a:xfrm>
            </p:grpSpPr>
            <p:sp>
              <p:nvSpPr>
                <p:cNvPr id="178" name="Oval 177">
                  <a:extLst>
                    <a:ext uri="{FF2B5EF4-FFF2-40B4-BE49-F238E27FC236}">
                      <a16:creationId xmlns:a16="http://schemas.microsoft.com/office/drawing/2014/main" id="{C790E2D9-6437-4F72-E863-C08E7FE0C022}"/>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9" name="Rectangle 178">
                  <a:extLst>
                    <a:ext uri="{FF2B5EF4-FFF2-40B4-BE49-F238E27FC236}">
                      <a16:creationId xmlns:a16="http://schemas.microsoft.com/office/drawing/2014/main" id="{EA788164-7B33-5A39-5C3A-1F31F12844B7}"/>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77" name="Graphic 176">
                <a:extLst>
                  <a:ext uri="{FF2B5EF4-FFF2-40B4-BE49-F238E27FC236}">
                    <a16:creationId xmlns:a16="http://schemas.microsoft.com/office/drawing/2014/main" id="{8BC22F4C-4017-715C-3888-087E44F7A3BE}"/>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156" name="Group 155">
              <a:extLst>
                <a:ext uri="{FF2B5EF4-FFF2-40B4-BE49-F238E27FC236}">
                  <a16:creationId xmlns:a16="http://schemas.microsoft.com/office/drawing/2014/main" id="{0A2887E5-9494-C1EB-80A6-854BAF4C5043}"/>
                </a:ext>
              </a:extLst>
            </p:cNvPr>
            <p:cNvGrpSpPr>
              <a:grpSpLocks noChangeAspect="1"/>
            </p:cNvGrpSpPr>
            <p:nvPr userDrawn="1"/>
          </p:nvGrpSpPr>
          <p:grpSpPr>
            <a:xfrm>
              <a:off x="536623" y="1415912"/>
              <a:ext cx="804672" cy="792050"/>
              <a:chOff x="532340" y="1415912"/>
              <a:chExt cx="820110" cy="807246"/>
            </a:xfrm>
          </p:grpSpPr>
          <p:sp>
            <p:nvSpPr>
              <p:cNvPr id="173" name="Oval 172">
                <a:extLst>
                  <a:ext uri="{FF2B5EF4-FFF2-40B4-BE49-F238E27FC236}">
                    <a16:creationId xmlns:a16="http://schemas.microsoft.com/office/drawing/2014/main" id="{70BB20ED-310D-9E7E-9FD9-D5D07279CE27}"/>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74" name="Graphic 173">
                <a:extLst>
                  <a:ext uri="{FF2B5EF4-FFF2-40B4-BE49-F238E27FC236}">
                    <a16:creationId xmlns:a16="http://schemas.microsoft.com/office/drawing/2014/main" id="{000212CC-3729-717A-E25B-B7F18CB7A70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75" name="Rectangle 174">
                <a:extLst>
                  <a:ext uri="{FF2B5EF4-FFF2-40B4-BE49-F238E27FC236}">
                    <a16:creationId xmlns:a16="http://schemas.microsoft.com/office/drawing/2014/main" id="{526ACE36-6E82-E9E9-FAF1-8C605C365FED}"/>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157" name="Group 156">
              <a:extLst>
                <a:ext uri="{FF2B5EF4-FFF2-40B4-BE49-F238E27FC236}">
                  <a16:creationId xmlns:a16="http://schemas.microsoft.com/office/drawing/2014/main" id="{2DCDE1FF-5715-B122-F220-D9EEC644B2B4}"/>
                </a:ext>
              </a:extLst>
            </p:cNvPr>
            <p:cNvGrpSpPr>
              <a:grpSpLocks noChangeAspect="1"/>
            </p:cNvGrpSpPr>
            <p:nvPr userDrawn="1"/>
          </p:nvGrpSpPr>
          <p:grpSpPr>
            <a:xfrm>
              <a:off x="7608854" y="1415912"/>
              <a:ext cx="804672" cy="792050"/>
              <a:chOff x="493227" y="255762"/>
              <a:chExt cx="678569" cy="667925"/>
            </a:xfrm>
          </p:grpSpPr>
          <p:grpSp>
            <p:nvGrpSpPr>
              <p:cNvPr id="169" name="Group 168">
                <a:extLst>
                  <a:ext uri="{FF2B5EF4-FFF2-40B4-BE49-F238E27FC236}">
                    <a16:creationId xmlns:a16="http://schemas.microsoft.com/office/drawing/2014/main" id="{608477FB-4A15-5D82-4B66-1C43DE353544}"/>
                  </a:ext>
                </a:extLst>
              </p:cNvPr>
              <p:cNvGrpSpPr/>
              <p:nvPr userDrawn="1"/>
            </p:nvGrpSpPr>
            <p:grpSpPr>
              <a:xfrm>
                <a:off x="493227" y="255762"/>
                <a:ext cx="678569" cy="667925"/>
                <a:chOff x="532340" y="1415912"/>
                <a:chExt cx="820110" cy="807246"/>
              </a:xfrm>
            </p:grpSpPr>
            <p:sp>
              <p:nvSpPr>
                <p:cNvPr id="171" name="Oval 170">
                  <a:extLst>
                    <a:ext uri="{FF2B5EF4-FFF2-40B4-BE49-F238E27FC236}">
                      <a16:creationId xmlns:a16="http://schemas.microsoft.com/office/drawing/2014/main" id="{80B2A25B-54C7-28D3-45B8-538671D2E33E}"/>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2" name="Rectangle 171">
                  <a:extLst>
                    <a:ext uri="{FF2B5EF4-FFF2-40B4-BE49-F238E27FC236}">
                      <a16:creationId xmlns:a16="http://schemas.microsoft.com/office/drawing/2014/main" id="{ED16F1AF-35A0-E78A-A774-35BD1986899A}"/>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170" name="Graphic 169">
                <a:extLst>
                  <a:ext uri="{FF2B5EF4-FFF2-40B4-BE49-F238E27FC236}">
                    <a16:creationId xmlns:a16="http://schemas.microsoft.com/office/drawing/2014/main" id="{6A1E5238-A568-8359-7CD0-0C00B9EF9850}"/>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158" name="Group 157">
              <a:extLst>
                <a:ext uri="{FF2B5EF4-FFF2-40B4-BE49-F238E27FC236}">
                  <a16:creationId xmlns:a16="http://schemas.microsoft.com/office/drawing/2014/main" id="{F1138EAA-E4C0-DB2A-AE8D-D1C3A7AF3EDA}"/>
                </a:ext>
              </a:extLst>
            </p:cNvPr>
            <p:cNvGrpSpPr>
              <a:grpSpLocks noChangeAspect="1"/>
            </p:cNvGrpSpPr>
            <p:nvPr userDrawn="1"/>
          </p:nvGrpSpPr>
          <p:grpSpPr>
            <a:xfrm>
              <a:off x="2894033" y="1415912"/>
              <a:ext cx="804672" cy="792329"/>
              <a:chOff x="493227" y="255527"/>
              <a:chExt cx="678569" cy="668160"/>
            </a:xfrm>
          </p:grpSpPr>
          <p:grpSp>
            <p:nvGrpSpPr>
              <p:cNvPr id="165" name="Group 164">
                <a:extLst>
                  <a:ext uri="{FF2B5EF4-FFF2-40B4-BE49-F238E27FC236}">
                    <a16:creationId xmlns:a16="http://schemas.microsoft.com/office/drawing/2014/main" id="{6467CA3C-E839-EC63-922D-2DAFA247CEE0}"/>
                  </a:ext>
                </a:extLst>
              </p:cNvPr>
              <p:cNvGrpSpPr/>
              <p:nvPr userDrawn="1"/>
            </p:nvGrpSpPr>
            <p:grpSpPr>
              <a:xfrm>
                <a:off x="493227" y="255762"/>
                <a:ext cx="678569" cy="667925"/>
                <a:chOff x="532340" y="1415912"/>
                <a:chExt cx="820110" cy="807246"/>
              </a:xfrm>
            </p:grpSpPr>
            <p:sp>
              <p:nvSpPr>
                <p:cNvPr id="167" name="Oval 166">
                  <a:extLst>
                    <a:ext uri="{FF2B5EF4-FFF2-40B4-BE49-F238E27FC236}">
                      <a16:creationId xmlns:a16="http://schemas.microsoft.com/office/drawing/2014/main" id="{F6CE4CD3-3203-8047-B71E-ECF9FEE7B296}"/>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8" name="Rectangle 167">
                  <a:extLst>
                    <a:ext uri="{FF2B5EF4-FFF2-40B4-BE49-F238E27FC236}">
                      <a16:creationId xmlns:a16="http://schemas.microsoft.com/office/drawing/2014/main" id="{E1993545-260C-2C5E-4656-A7CF983E36B0}"/>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66" name="Graphic 165">
                <a:extLst>
                  <a:ext uri="{FF2B5EF4-FFF2-40B4-BE49-F238E27FC236}">
                    <a16:creationId xmlns:a16="http://schemas.microsoft.com/office/drawing/2014/main" id="{EC70B0AE-E964-904C-B2EB-98B5012090D1}"/>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159" name="Group 158">
              <a:extLst>
                <a:ext uri="{FF2B5EF4-FFF2-40B4-BE49-F238E27FC236}">
                  <a16:creationId xmlns:a16="http://schemas.microsoft.com/office/drawing/2014/main" id="{4F094D7C-0D4A-3BC5-2C57-26C074F1191A}"/>
                </a:ext>
              </a:extLst>
            </p:cNvPr>
            <p:cNvGrpSpPr>
              <a:grpSpLocks noChangeAspect="1"/>
            </p:cNvGrpSpPr>
            <p:nvPr userDrawn="1"/>
          </p:nvGrpSpPr>
          <p:grpSpPr>
            <a:xfrm>
              <a:off x="5251443" y="1415912"/>
              <a:ext cx="804672" cy="799859"/>
              <a:chOff x="493227" y="249177"/>
              <a:chExt cx="678569" cy="674510"/>
            </a:xfrm>
          </p:grpSpPr>
          <p:grpSp>
            <p:nvGrpSpPr>
              <p:cNvPr id="161" name="Group 160">
                <a:extLst>
                  <a:ext uri="{FF2B5EF4-FFF2-40B4-BE49-F238E27FC236}">
                    <a16:creationId xmlns:a16="http://schemas.microsoft.com/office/drawing/2014/main" id="{5932E4A0-277F-C195-A17A-05D9C173B6C1}"/>
                  </a:ext>
                </a:extLst>
              </p:cNvPr>
              <p:cNvGrpSpPr/>
              <p:nvPr userDrawn="1"/>
            </p:nvGrpSpPr>
            <p:grpSpPr>
              <a:xfrm>
                <a:off x="493227" y="255762"/>
                <a:ext cx="678569" cy="667925"/>
                <a:chOff x="532340" y="1415912"/>
                <a:chExt cx="820110" cy="807246"/>
              </a:xfrm>
            </p:grpSpPr>
            <p:sp>
              <p:nvSpPr>
                <p:cNvPr id="163" name="Oval 162">
                  <a:extLst>
                    <a:ext uri="{FF2B5EF4-FFF2-40B4-BE49-F238E27FC236}">
                      <a16:creationId xmlns:a16="http://schemas.microsoft.com/office/drawing/2014/main" id="{81CFF3A3-4B47-06F9-AA4A-859ACDE8D7AC}"/>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4" name="Rectangle 163">
                  <a:extLst>
                    <a:ext uri="{FF2B5EF4-FFF2-40B4-BE49-F238E27FC236}">
                      <a16:creationId xmlns:a16="http://schemas.microsoft.com/office/drawing/2014/main" id="{1429ECAD-9B2E-3D18-2D6B-9D25486B2AE4}"/>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62" name="Graphic 161">
                <a:extLst>
                  <a:ext uri="{FF2B5EF4-FFF2-40B4-BE49-F238E27FC236}">
                    <a16:creationId xmlns:a16="http://schemas.microsoft.com/office/drawing/2014/main" id="{4A6699C4-909F-87D9-9DBB-87579E70A967}"/>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160" name="Rectangle 159">
              <a:extLst>
                <a:ext uri="{FF2B5EF4-FFF2-40B4-BE49-F238E27FC236}">
                  <a16:creationId xmlns:a16="http://schemas.microsoft.com/office/drawing/2014/main" id="{8CA07F5B-9D84-2B00-2875-FB86C2686F64}"/>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Rounded Rectangle 2">
            <a:extLst>
              <a:ext uri="{FF2B5EF4-FFF2-40B4-BE49-F238E27FC236}">
                <a16:creationId xmlns:a16="http://schemas.microsoft.com/office/drawing/2014/main" id="{1EC8635E-63E8-1613-289B-34B8BD0E2E33}"/>
              </a:ext>
            </a:extLst>
          </p:cNvPr>
          <p:cNvSpPr/>
          <p:nvPr userDrawn="1"/>
        </p:nvSpPr>
        <p:spPr>
          <a:xfrm>
            <a:off x="365445" y="189215"/>
            <a:ext cx="8413110" cy="11867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7C362D0B-4854-46B3-C3F1-551C42F3FEEA}"/>
              </a:ext>
            </a:extLst>
          </p:cNvPr>
          <p:cNvGrpSpPr/>
          <p:nvPr userDrawn="1"/>
        </p:nvGrpSpPr>
        <p:grpSpPr>
          <a:xfrm>
            <a:off x="7652414" y="420767"/>
            <a:ext cx="989509" cy="364446"/>
            <a:chOff x="7652414" y="420767"/>
            <a:chExt cx="989509" cy="364446"/>
          </a:xfrm>
        </p:grpSpPr>
        <p:sp>
          <p:nvSpPr>
            <p:cNvPr id="9" name="Rounded Rectangle 8">
              <a:extLst>
                <a:ext uri="{FF2B5EF4-FFF2-40B4-BE49-F238E27FC236}">
                  <a16:creationId xmlns:a16="http://schemas.microsoft.com/office/drawing/2014/main" id="{C3D3247E-B5D5-A09F-7CAD-F8DAA388833E}"/>
                </a:ext>
              </a:extLst>
            </p:cNvPr>
            <p:cNvSpPr/>
            <p:nvPr userDrawn="1"/>
          </p:nvSpPr>
          <p:spPr>
            <a:xfrm>
              <a:off x="7652414" y="420767"/>
              <a:ext cx="989509"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HOME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0" name="Group 9">
              <a:extLst>
                <a:ext uri="{FF2B5EF4-FFF2-40B4-BE49-F238E27FC236}">
                  <a16:creationId xmlns:a16="http://schemas.microsoft.com/office/drawing/2014/main" id="{1E8D5B5A-3F17-E821-65FF-BE38486A90DA}"/>
                </a:ext>
              </a:extLst>
            </p:cNvPr>
            <p:cNvGrpSpPr/>
            <p:nvPr userDrawn="1"/>
          </p:nvGrpSpPr>
          <p:grpSpPr>
            <a:xfrm>
              <a:off x="7749220" y="503807"/>
              <a:ext cx="200269" cy="200269"/>
              <a:chOff x="4192437" y="4163683"/>
              <a:chExt cx="258792" cy="258792"/>
            </a:xfrm>
            <a:effectLst>
              <a:outerShdw blurRad="50800" dist="38100" dir="2700000" algn="tl" rotWithShape="0">
                <a:prstClr val="black">
                  <a:alpha val="30956"/>
                </a:prstClr>
              </a:outerShdw>
            </a:effectLst>
          </p:grpSpPr>
          <p:sp>
            <p:nvSpPr>
              <p:cNvPr id="12" name="Oval 11">
                <a:extLst>
                  <a:ext uri="{FF2B5EF4-FFF2-40B4-BE49-F238E27FC236}">
                    <a16:creationId xmlns:a16="http://schemas.microsoft.com/office/drawing/2014/main" id="{994DDB46-5661-E62A-9F48-EB088AF7B221}"/>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3C8ED154-DE6A-04D3-3BAF-C3B715E97FA1}"/>
                  </a:ext>
                </a:extLst>
              </p:cNvPr>
              <p:cNvGrpSpPr/>
              <p:nvPr/>
            </p:nvGrpSpPr>
            <p:grpSpPr>
              <a:xfrm>
                <a:off x="4247730" y="4218976"/>
                <a:ext cx="148207" cy="148207"/>
                <a:chOff x="3545686" y="2398143"/>
                <a:chExt cx="333555" cy="333555"/>
              </a:xfrm>
            </p:grpSpPr>
            <p:cxnSp>
              <p:nvCxnSpPr>
                <p:cNvPr id="19" name="Straight Connector 18">
                  <a:extLst>
                    <a:ext uri="{FF2B5EF4-FFF2-40B4-BE49-F238E27FC236}">
                      <a16:creationId xmlns:a16="http://schemas.microsoft.com/office/drawing/2014/main" id="{7E3F4687-BB98-9751-8DA7-90C64CDB32A9}"/>
                    </a:ext>
                  </a:extLst>
                </p:cNvPr>
                <p:cNvCxnSpPr>
                  <a:cxnSpLocks/>
                </p:cNvCxnSpPr>
                <p:nvPr/>
              </p:nvCxnSpPr>
              <p:spPr>
                <a:xfrm>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AB92930-B718-5EFB-5EDE-1FD5BFBDEA2F}"/>
                    </a:ext>
                  </a:extLst>
                </p:cNvPr>
                <p:cNvCxnSpPr>
                  <a:cxnSpLocks/>
                </p:cNvCxnSpPr>
                <p:nvPr/>
              </p:nvCxnSpPr>
              <p:spPr>
                <a:xfrm rot="5400000">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grpSp>
        </p:grpSp>
      </p:grpSp>
      <p:sp>
        <p:nvSpPr>
          <p:cNvPr id="26" name="Freeform 25">
            <a:extLst>
              <a:ext uri="{FF2B5EF4-FFF2-40B4-BE49-F238E27FC236}">
                <a16:creationId xmlns:a16="http://schemas.microsoft.com/office/drawing/2014/main" id="{4FEA5E26-FFF4-3F49-458F-89EB530F9167}"/>
              </a:ext>
            </a:extLst>
          </p:cNvPr>
          <p:cNvSpPr/>
          <p:nvPr userDrawn="1"/>
        </p:nvSpPr>
        <p:spPr>
          <a:xfrm>
            <a:off x="365445" y="994552"/>
            <a:ext cx="8412795" cy="3898178"/>
          </a:xfrm>
          <a:custGeom>
            <a:avLst/>
            <a:gdLst>
              <a:gd name="connsiteX0" fmla="*/ 0 w 8412795"/>
              <a:gd name="connsiteY0" fmla="*/ 0 h 3904546"/>
              <a:gd name="connsiteX1" fmla="*/ 115496 w 8412795"/>
              <a:gd name="connsiteY1" fmla="*/ 0 h 3904546"/>
              <a:gd name="connsiteX2" fmla="*/ 8296984 w 8412795"/>
              <a:gd name="connsiteY2" fmla="*/ 0 h 3904546"/>
              <a:gd name="connsiteX3" fmla="*/ 8412795 w 8412795"/>
              <a:gd name="connsiteY3" fmla="*/ 0 h 3904546"/>
              <a:gd name="connsiteX4" fmla="*/ 8412795 w 8412795"/>
              <a:gd name="connsiteY4" fmla="*/ 450558 h 3904546"/>
              <a:gd name="connsiteX5" fmla="*/ 8412480 w 8412795"/>
              <a:gd name="connsiteY5" fmla="*/ 450558 h 3904546"/>
              <a:gd name="connsiteX6" fmla="*/ 8412480 w 8412795"/>
              <a:gd name="connsiteY6" fmla="*/ 3789050 h 3904546"/>
              <a:gd name="connsiteX7" fmla="*/ 8296984 w 8412795"/>
              <a:gd name="connsiteY7" fmla="*/ 3904546 h 3904546"/>
              <a:gd name="connsiteX8" fmla="*/ 115496 w 8412795"/>
              <a:gd name="connsiteY8" fmla="*/ 3904546 h 3904546"/>
              <a:gd name="connsiteX9" fmla="*/ 0 w 8412795"/>
              <a:gd name="connsiteY9" fmla="*/ 3789050 h 3904546"/>
              <a:gd name="connsiteX10" fmla="*/ 0 w 8412795"/>
              <a:gd name="connsiteY10" fmla="*/ 450558 h 3904546"/>
              <a:gd name="connsiteX11" fmla="*/ 0 w 8412795"/>
              <a:gd name="connsiteY11" fmla="*/ 115496 h 39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2795" h="3904546">
                <a:moveTo>
                  <a:pt x="0" y="0"/>
                </a:moveTo>
                <a:lnTo>
                  <a:pt x="115496" y="0"/>
                </a:lnTo>
                <a:lnTo>
                  <a:pt x="8296984" y="0"/>
                </a:lnTo>
                <a:lnTo>
                  <a:pt x="8412795" y="0"/>
                </a:lnTo>
                <a:lnTo>
                  <a:pt x="8412795" y="450558"/>
                </a:lnTo>
                <a:lnTo>
                  <a:pt x="8412480" y="450558"/>
                </a:lnTo>
                <a:lnTo>
                  <a:pt x="8412480" y="3789050"/>
                </a:lnTo>
                <a:cubicBezTo>
                  <a:pt x="8412480" y="3852837"/>
                  <a:pt x="8360771" y="3904546"/>
                  <a:pt x="8296984" y="3904546"/>
                </a:cubicBezTo>
                <a:lnTo>
                  <a:pt x="115496" y="3904546"/>
                </a:lnTo>
                <a:cubicBezTo>
                  <a:pt x="51709" y="3904546"/>
                  <a:pt x="0" y="3852837"/>
                  <a:pt x="0" y="3789050"/>
                </a:cubicBezTo>
                <a:lnTo>
                  <a:pt x="0" y="450558"/>
                </a:lnTo>
                <a:lnTo>
                  <a:pt x="0" y="115496"/>
                </a:lnTo>
                <a:close/>
              </a:path>
            </a:pathLst>
          </a:custGeom>
          <a:gradFill>
            <a:gsLst>
              <a:gs pos="50000">
                <a:schemeClr val="bg1"/>
              </a:gs>
              <a:gs pos="100000">
                <a:schemeClr val="bg1">
                  <a:lumMod val="95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Title 1">
            <a:extLst>
              <a:ext uri="{FF2B5EF4-FFF2-40B4-BE49-F238E27FC236}">
                <a16:creationId xmlns:a16="http://schemas.microsoft.com/office/drawing/2014/main" id="{779505B6-A571-F054-75CE-05CD049EA95A}"/>
              </a:ext>
            </a:extLst>
          </p:cNvPr>
          <p:cNvSpPr>
            <a:spLocks noGrp="1"/>
          </p:cNvSpPr>
          <p:nvPr>
            <p:ph type="title" hasCustomPrompt="1"/>
          </p:nvPr>
        </p:nvSpPr>
        <p:spPr>
          <a:xfrm>
            <a:off x="1237476" y="404228"/>
            <a:ext cx="6269825" cy="387798"/>
          </a:xfrm>
        </p:spPr>
        <p:txBody>
          <a:bodyPr/>
          <a:lstStyle>
            <a:lvl1pPr>
              <a:defRPr>
                <a:solidFill>
                  <a:schemeClr val="bg1"/>
                </a:solidFill>
              </a:defRPr>
            </a:lvl1pPr>
          </a:lstStyle>
          <a:p>
            <a:r>
              <a:rPr lang="en-US" noProof="0"/>
              <a:t>Text slide – 1 column, 28 pts</a:t>
            </a:r>
            <a:endParaRPr lang="en-US"/>
          </a:p>
        </p:txBody>
      </p:sp>
      <p:sp>
        <p:nvSpPr>
          <p:cNvPr id="30" name="Content Placeholder 2">
            <a:extLst>
              <a:ext uri="{FF2B5EF4-FFF2-40B4-BE49-F238E27FC236}">
                <a16:creationId xmlns:a16="http://schemas.microsoft.com/office/drawing/2014/main" id="{B078C1FD-1577-3CA3-B503-D7DE6763B345}"/>
              </a:ext>
            </a:extLst>
          </p:cNvPr>
          <p:cNvSpPr>
            <a:spLocks noGrp="1"/>
          </p:cNvSpPr>
          <p:nvPr>
            <p:ph idx="13" hasCustomPrompt="1"/>
          </p:nvPr>
        </p:nvSpPr>
        <p:spPr>
          <a:xfrm>
            <a:off x="614724" y="1846489"/>
            <a:ext cx="7870056" cy="2849335"/>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pts</a:t>
            </a:r>
          </a:p>
          <a:p>
            <a:pPr lvl="2"/>
            <a:endParaRPr lang="en-US" noProof="0"/>
          </a:p>
        </p:txBody>
      </p:sp>
      <p:grpSp>
        <p:nvGrpSpPr>
          <p:cNvPr id="32" name="Group 31">
            <a:extLst>
              <a:ext uri="{FF2B5EF4-FFF2-40B4-BE49-F238E27FC236}">
                <a16:creationId xmlns:a16="http://schemas.microsoft.com/office/drawing/2014/main" id="{25833447-FF9D-70E0-D278-79D6AD408E98}"/>
              </a:ext>
            </a:extLst>
          </p:cNvPr>
          <p:cNvGrpSpPr/>
          <p:nvPr userDrawn="1"/>
        </p:nvGrpSpPr>
        <p:grpSpPr>
          <a:xfrm>
            <a:off x="367575" y="993866"/>
            <a:ext cx="8402351" cy="638013"/>
            <a:chOff x="375889" y="993866"/>
            <a:chExt cx="8263432" cy="638013"/>
          </a:xfrm>
        </p:grpSpPr>
        <p:sp>
          <p:nvSpPr>
            <p:cNvPr id="33" name="Freeform 23">
              <a:extLst>
                <a:ext uri="{FF2B5EF4-FFF2-40B4-BE49-F238E27FC236}">
                  <a16:creationId xmlns:a16="http://schemas.microsoft.com/office/drawing/2014/main" id="{F2D36897-2EC1-18C5-C0D5-F44A663A7D25}"/>
                </a:ext>
              </a:extLst>
            </p:cNvPr>
            <p:cNvSpPr/>
            <p:nvPr/>
          </p:nvSpPr>
          <p:spPr>
            <a:xfrm>
              <a:off x="5328774"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dirty="0">
                <a:solidFill>
                  <a:schemeClr val="bg1"/>
                </a:solidFill>
              </a:endParaRPr>
            </a:p>
          </p:txBody>
        </p:sp>
        <p:sp>
          <p:nvSpPr>
            <p:cNvPr id="117" name="Freeform 24">
              <a:extLst>
                <a:ext uri="{FF2B5EF4-FFF2-40B4-BE49-F238E27FC236}">
                  <a16:creationId xmlns:a16="http://schemas.microsoft.com/office/drawing/2014/main" id="{9FD5E1EC-CA18-23A4-A396-741E5A30B435}"/>
                </a:ext>
              </a:extLst>
            </p:cNvPr>
            <p:cNvSpPr/>
            <p:nvPr/>
          </p:nvSpPr>
          <p:spPr>
            <a:xfrm>
              <a:off x="698738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25" name="Freeform 31">
              <a:extLst>
                <a:ext uri="{FF2B5EF4-FFF2-40B4-BE49-F238E27FC236}">
                  <a16:creationId xmlns:a16="http://schemas.microsoft.com/office/drawing/2014/main" id="{31878E1E-DC56-7E0F-817F-748C7E5308AD}"/>
                </a:ext>
              </a:extLst>
            </p:cNvPr>
            <p:cNvSpPr/>
            <p:nvPr/>
          </p:nvSpPr>
          <p:spPr>
            <a:xfrm>
              <a:off x="201674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27" name="Freeform 34">
              <a:extLst>
                <a:ext uri="{FF2B5EF4-FFF2-40B4-BE49-F238E27FC236}">
                  <a16:creationId xmlns:a16="http://schemas.microsoft.com/office/drawing/2014/main" id="{FF56F2BD-8BF9-2530-C61F-9B81903BA176}"/>
                </a:ext>
              </a:extLst>
            </p:cNvPr>
            <p:cNvSpPr/>
            <p:nvPr/>
          </p:nvSpPr>
          <p:spPr>
            <a:xfrm>
              <a:off x="3667170"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defTabSz="914217"/>
              <a:endParaRPr lang="en-US" sz="1400" dirty="0">
                <a:solidFill>
                  <a:schemeClr val="bg1"/>
                </a:solidFill>
              </a:endParaRPr>
            </a:p>
          </p:txBody>
        </p:sp>
        <p:sp>
          <p:nvSpPr>
            <p:cNvPr id="128" name="Freeform 27">
              <a:extLst>
                <a:ext uri="{FF2B5EF4-FFF2-40B4-BE49-F238E27FC236}">
                  <a16:creationId xmlns:a16="http://schemas.microsoft.com/office/drawing/2014/main" id="{D5165B4B-2ED5-57C9-4C3E-C81712494557}"/>
                </a:ext>
              </a:extLst>
            </p:cNvPr>
            <p:cNvSpPr/>
            <p:nvPr/>
          </p:nvSpPr>
          <p:spPr>
            <a:xfrm>
              <a:off x="375889"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b="1" dirty="0">
                <a:solidFill>
                  <a:schemeClr val="bg1"/>
                </a:solidFill>
              </a:endParaRPr>
            </a:p>
          </p:txBody>
        </p:sp>
      </p:grpSp>
      <p:grpSp>
        <p:nvGrpSpPr>
          <p:cNvPr id="137" name="Group 136">
            <a:extLst>
              <a:ext uri="{FF2B5EF4-FFF2-40B4-BE49-F238E27FC236}">
                <a16:creationId xmlns:a16="http://schemas.microsoft.com/office/drawing/2014/main" id="{B1685092-82CD-4606-78E3-0B499A373A20}"/>
              </a:ext>
            </a:extLst>
          </p:cNvPr>
          <p:cNvGrpSpPr/>
          <p:nvPr userDrawn="1"/>
        </p:nvGrpSpPr>
        <p:grpSpPr>
          <a:xfrm>
            <a:off x="493227" y="255762"/>
            <a:ext cx="678569" cy="667925"/>
            <a:chOff x="493227" y="255762"/>
            <a:chExt cx="678569" cy="667925"/>
          </a:xfrm>
        </p:grpSpPr>
        <p:grpSp>
          <p:nvGrpSpPr>
            <p:cNvPr id="138" name="Group 137">
              <a:extLst>
                <a:ext uri="{FF2B5EF4-FFF2-40B4-BE49-F238E27FC236}">
                  <a16:creationId xmlns:a16="http://schemas.microsoft.com/office/drawing/2014/main" id="{6DD65BC5-A39D-6CC9-F403-2A956B5BBE1E}"/>
                </a:ext>
              </a:extLst>
            </p:cNvPr>
            <p:cNvGrpSpPr/>
            <p:nvPr userDrawn="1"/>
          </p:nvGrpSpPr>
          <p:grpSpPr>
            <a:xfrm>
              <a:off x="493227" y="255762"/>
              <a:ext cx="678569" cy="667925"/>
              <a:chOff x="532340" y="1415912"/>
              <a:chExt cx="820110" cy="807246"/>
            </a:xfrm>
          </p:grpSpPr>
          <p:sp>
            <p:nvSpPr>
              <p:cNvPr id="140" name="Oval 139">
                <a:extLst>
                  <a:ext uri="{FF2B5EF4-FFF2-40B4-BE49-F238E27FC236}">
                    <a16:creationId xmlns:a16="http://schemas.microsoft.com/office/drawing/2014/main" id="{0658B21E-B11E-7427-2909-1296785EBE00}"/>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41" name="Rectangle 140">
                <a:extLst>
                  <a:ext uri="{FF2B5EF4-FFF2-40B4-BE49-F238E27FC236}">
                    <a16:creationId xmlns:a16="http://schemas.microsoft.com/office/drawing/2014/main" id="{6672B0BA-3EDA-DA83-E9CA-8EFB2E673DF7}"/>
                  </a:ext>
                </a:extLst>
              </p:cNvPr>
              <p:cNvSpPr/>
              <p:nvPr/>
            </p:nvSpPr>
            <p:spPr>
              <a:xfrm>
                <a:off x="532340" y="1776669"/>
                <a:ext cx="820110" cy="270690"/>
              </a:xfrm>
              <a:prstGeom prst="rect">
                <a:avLst/>
              </a:prstGeom>
              <a:effectLst/>
            </p:spPr>
            <p:txBody>
              <a:bodyPr wrap="square" lIns="0" tIns="0" rIns="0" anchor="ctr">
                <a:spAutoFit/>
              </a:bodyPr>
              <a:lstStyle/>
              <a:p>
                <a:pPr algn="ctr" eaLnBrk="0" hangingPunct="0">
                  <a:lnSpc>
                    <a:spcPts val="1600"/>
                  </a:lnSpc>
                  <a:buSzPct val="90000"/>
                </a:pPr>
                <a:r>
                  <a:rPr lang="en-US" sz="90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39" name="Graphic 138">
              <a:extLst>
                <a:ext uri="{FF2B5EF4-FFF2-40B4-BE49-F238E27FC236}">
                  <a16:creationId xmlns:a16="http://schemas.microsoft.com/office/drawing/2014/main" id="{18A3A28A-2B25-3471-80D5-0ADE02976C11}"/>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17392"/>
            <a:stretch/>
          </p:blipFill>
          <p:spPr>
            <a:xfrm>
              <a:off x="603880" y="300448"/>
              <a:ext cx="485803" cy="401310"/>
            </a:xfrm>
            <a:prstGeom prst="rect">
              <a:avLst/>
            </a:prstGeom>
          </p:spPr>
        </p:pic>
      </p:grpSp>
      <p:sp>
        <p:nvSpPr>
          <p:cNvPr id="23" name="Footer Placeholder 4">
            <a:extLst>
              <a:ext uri="{FF2B5EF4-FFF2-40B4-BE49-F238E27FC236}">
                <a16:creationId xmlns:a16="http://schemas.microsoft.com/office/drawing/2014/main" id="{3CDA01CB-ABA4-7B89-C1A0-36CD6EE79B50}"/>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2686375453"/>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tage 4.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2C7124-F287-1FF4-E511-A6F0C82101CB}"/>
              </a:ext>
            </a:extLst>
          </p:cNvPr>
          <p:cNvGrpSpPr/>
          <p:nvPr userDrawn="1"/>
        </p:nvGrpSpPr>
        <p:grpSpPr>
          <a:xfrm>
            <a:off x="0" y="0"/>
            <a:ext cx="9144000" cy="5143500"/>
            <a:chOff x="0" y="0"/>
            <a:chExt cx="9144000" cy="5143500"/>
          </a:xfrm>
        </p:grpSpPr>
        <p:sp>
          <p:nvSpPr>
            <p:cNvPr id="4" name="Rounded Rectangle 3">
              <a:extLst>
                <a:ext uri="{FF2B5EF4-FFF2-40B4-BE49-F238E27FC236}">
                  <a16:creationId xmlns:a16="http://schemas.microsoft.com/office/drawing/2014/main" id="{D11458EA-0AD9-5545-B175-5E1FD2C4B314}"/>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5" name="Straight Connector 4">
              <a:extLst>
                <a:ext uri="{FF2B5EF4-FFF2-40B4-BE49-F238E27FC236}">
                  <a16:creationId xmlns:a16="http://schemas.microsoft.com/office/drawing/2014/main" id="{226530E2-67F7-160A-470C-687653BA70FA}"/>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6" name="Text Placeholder 4">
              <a:extLst>
                <a:ext uri="{FF2B5EF4-FFF2-40B4-BE49-F238E27FC236}">
                  <a16:creationId xmlns:a16="http://schemas.microsoft.com/office/drawing/2014/main" id="{F0CB73A2-556C-0E21-2223-1837EC82BE04}"/>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8" name="Rectangle 7">
              <a:extLst>
                <a:ext uri="{FF2B5EF4-FFF2-40B4-BE49-F238E27FC236}">
                  <a16:creationId xmlns:a16="http://schemas.microsoft.com/office/drawing/2014/main" id="{B6E10B5D-3748-0C0B-496A-A968D3F67042}"/>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 name="Straight Connector 10">
              <a:extLst>
                <a:ext uri="{FF2B5EF4-FFF2-40B4-BE49-F238E27FC236}">
                  <a16:creationId xmlns:a16="http://schemas.microsoft.com/office/drawing/2014/main" id="{BF10F7DF-C498-1839-F8F1-E62327CE02F5}"/>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13" name="Oval 12">
              <a:extLst>
                <a:ext uri="{FF2B5EF4-FFF2-40B4-BE49-F238E27FC236}">
                  <a16:creationId xmlns:a16="http://schemas.microsoft.com/office/drawing/2014/main" id="{F105940B-824A-270A-A315-7B5810BB3EA8}"/>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 name="Chevron 13">
              <a:extLst>
                <a:ext uri="{FF2B5EF4-FFF2-40B4-BE49-F238E27FC236}">
                  <a16:creationId xmlns:a16="http://schemas.microsoft.com/office/drawing/2014/main" id="{85838D1D-39BB-A173-4D0E-B6853BE567F1}"/>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5" name="Text Placeholder 4">
              <a:extLst>
                <a:ext uri="{FF2B5EF4-FFF2-40B4-BE49-F238E27FC236}">
                  <a16:creationId xmlns:a16="http://schemas.microsoft.com/office/drawing/2014/main" id="{831B2B5F-A7F0-BA9F-7681-5D5AF8C8DA7D}"/>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16" name="Rectangle 15">
              <a:extLst>
                <a:ext uri="{FF2B5EF4-FFF2-40B4-BE49-F238E27FC236}">
                  <a16:creationId xmlns:a16="http://schemas.microsoft.com/office/drawing/2014/main" id="{759C1B6F-E92E-9893-69B8-F510EBE314D2}"/>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7" name="Straight Connector 16">
              <a:extLst>
                <a:ext uri="{FF2B5EF4-FFF2-40B4-BE49-F238E27FC236}">
                  <a16:creationId xmlns:a16="http://schemas.microsoft.com/office/drawing/2014/main" id="{90C420A3-D8CA-62B3-3843-6F114FF9ACA6}"/>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116" name="Oval 115">
              <a:extLst>
                <a:ext uri="{FF2B5EF4-FFF2-40B4-BE49-F238E27FC236}">
                  <a16:creationId xmlns:a16="http://schemas.microsoft.com/office/drawing/2014/main" id="{5BB2B266-04BA-5DF1-4E8C-C7FDAEF35B12}"/>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7" name="Chevron 116">
              <a:extLst>
                <a:ext uri="{FF2B5EF4-FFF2-40B4-BE49-F238E27FC236}">
                  <a16:creationId xmlns:a16="http://schemas.microsoft.com/office/drawing/2014/main" id="{1435CB46-0F74-ABB7-EA26-1D5D8BF8612A}"/>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8" name="Text Placeholder 4">
              <a:extLst>
                <a:ext uri="{FF2B5EF4-FFF2-40B4-BE49-F238E27FC236}">
                  <a16:creationId xmlns:a16="http://schemas.microsoft.com/office/drawing/2014/main" id="{12FB5439-B08E-086C-9E60-EAC19606FF9E}"/>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119" name="Rectangle 118">
              <a:extLst>
                <a:ext uri="{FF2B5EF4-FFF2-40B4-BE49-F238E27FC236}">
                  <a16:creationId xmlns:a16="http://schemas.microsoft.com/office/drawing/2014/main" id="{0C950208-9A40-4A99-3D52-2517437E3B24}"/>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0" name="Straight Connector 119">
              <a:extLst>
                <a:ext uri="{FF2B5EF4-FFF2-40B4-BE49-F238E27FC236}">
                  <a16:creationId xmlns:a16="http://schemas.microsoft.com/office/drawing/2014/main" id="{7FF5BC56-F61D-6D01-0AC9-6B90E490C6B2}"/>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121" name="Oval 120">
              <a:extLst>
                <a:ext uri="{FF2B5EF4-FFF2-40B4-BE49-F238E27FC236}">
                  <a16:creationId xmlns:a16="http://schemas.microsoft.com/office/drawing/2014/main" id="{9C201E9A-C6F0-A533-0077-3764D7EABA8B}"/>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2" name="Chevron 121">
              <a:extLst>
                <a:ext uri="{FF2B5EF4-FFF2-40B4-BE49-F238E27FC236}">
                  <a16:creationId xmlns:a16="http://schemas.microsoft.com/office/drawing/2014/main" id="{2F2FCD66-7681-8E82-4FCD-43D8F76C1E74}"/>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5" name="Text Placeholder 4">
              <a:extLst>
                <a:ext uri="{FF2B5EF4-FFF2-40B4-BE49-F238E27FC236}">
                  <a16:creationId xmlns:a16="http://schemas.microsoft.com/office/drawing/2014/main" id="{F555D547-201A-C9ED-3E78-F04CC39D54AC}"/>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126" name="Rectangle 125">
              <a:extLst>
                <a:ext uri="{FF2B5EF4-FFF2-40B4-BE49-F238E27FC236}">
                  <a16:creationId xmlns:a16="http://schemas.microsoft.com/office/drawing/2014/main" id="{6DC9F382-8FE0-8447-206C-35EB50717D2B}"/>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7" name="Straight Connector 126">
              <a:extLst>
                <a:ext uri="{FF2B5EF4-FFF2-40B4-BE49-F238E27FC236}">
                  <a16:creationId xmlns:a16="http://schemas.microsoft.com/office/drawing/2014/main" id="{154F18D9-74AB-DD93-9FBD-5D238CFB5379}"/>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128" name="Oval 127">
              <a:extLst>
                <a:ext uri="{FF2B5EF4-FFF2-40B4-BE49-F238E27FC236}">
                  <a16:creationId xmlns:a16="http://schemas.microsoft.com/office/drawing/2014/main" id="{680E01E7-C2F1-C0C4-564B-3FCCFE480945}"/>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9" name="Chevron 128">
              <a:extLst>
                <a:ext uri="{FF2B5EF4-FFF2-40B4-BE49-F238E27FC236}">
                  <a16:creationId xmlns:a16="http://schemas.microsoft.com/office/drawing/2014/main" id="{33CEB340-344F-8776-F7A2-87FC8C342963}"/>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0" name="Text Placeholder 4">
              <a:extLst>
                <a:ext uri="{FF2B5EF4-FFF2-40B4-BE49-F238E27FC236}">
                  <a16:creationId xmlns:a16="http://schemas.microsoft.com/office/drawing/2014/main" id="{4C92AA8E-8B54-B1A6-26C6-8FAB39DCB31C}"/>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131" name="Rectangle 130">
              <a:extLst>
                <a:ext uri="{FF2B5EF4-FFF2-40B4-BE49-F238E27FC236}">
                  <a16:creationId xmlns:a16="http://schemas.microsoft.com/office/drawing/2014/main" id="{CF054974-DA91-83D7-A587-FEE53FEED9BC}"/>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4" name="Straight Connector 133">
              <a:extLst>
                <a:ext uri="{FF2B5EF4-FFF2-40B4-BE49-F238E27FC236}">
                  <a16:creationId xmlns:a16="http://schemas.microsoft.com/office/drawing/2014/main" id="{A2A59389-C341-EAC0-AB89-3259ABE0D5D7}"/>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135" name="Oval 134">
              <a:extLst>
                <a:ext uri="{FF2B5EF4-FFF2-40B4-BE49-F238E27FC236}">
                  <a16:creationId xmlns:a16="http://schemas.microsoft.com/office/drawing/2014/main" id="{F6164A2A-C9D4-9264-A5B9-E53813B6FDC8}"/>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6" name="Chevron 135">
              <a:extLst>
                <a:ext uri="{FF2B5EF4-FFF2-40B4-BE49-F238E27FC236}">
                  <a16:creationId xmlns:a16="http://schemas.microsoft.com/office/drawing/2014/main" id="{B5EF24F5-56F9-7F4E-F47F-59F392C238F0}"/>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7" name="Text Placeholder 4">
              <a:extLst>
                <a:ext uri="{FF2B5EF4-FFF2-40B4-BE49-F238E27FC236}">
                  <a16:creationId xmlns:a16="http://schemas.microsoft.com/office/drawing/2014/main" id="{B20B5C12-1CA1-5830-907A-289975947078}"/>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138" name="Group 137">
              <a:extLst>
                <a:ext uri="{FF2B5EF4-FFF2-40B4-BE49-F238E27FC236}">
                  <a16:creationId xmlns:a16="http://schemas.microsoft.com/office/drawing/2014/main" id="{F32380D5-32FD-6DAC-E553-574709B9F53A}"/>
                </a:ext>
              </a:extLst>
            </p:cNvPr>
            <p:cNvGrpSpPr/>
            <p:nvPr/>
          </p:nvGrpSpPr>
          <p:grpSpPr>
            <a:xfrm flipV="1">
              <a:off x="6687178" y="2176027"/>
              <a:ext cx="298538" cy="643309"/>
              <a:chOff x="791926" y="2038206"/>
              <a:chExt cx="394853" cy="850855"/>
            </a:xfrm>
          </p:grpSpPr>
          <p:sp>
            <p:nvSpPr>
              <p:cNvPr id="193" name="Rectangle 192">
                <a:extLst>
                  <a:ext uri="{FF2B5EF4-FFF2-40B4-BE49-F238E27FC236}">
                    <a16:creationId xmlns:a16="http://schemas.microsoft.com/office/drawing/2014/main" id="{B49E44B7-4C94-2BCB-712B-FD845509892E}"/>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94" name="Straight Connector 193">
                <a:extLst>
                  <a:ext uri="{FF2B5EF4-FFF2-40B4-BE49-F238E27FC236}">
                    <a16:creationId xmlns:a16="http://schemas.microsoft.com/office/drawing/2014/main" id="{1FDC70CB-C9F4-D591-DFAA-7D220AF09601}"/>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139" name="Group 138">
              <a:extLst>
                <a:ext uri="{FF2B5EF4-FFF2-40B4-BE49-F238E27FC236}">
                  <a16:creationId xmlns:a16="http://schemas.microsoft.com/office/drawing/2014/main" id="{F1754D08-7B96-61D0-A5DD-B90CD7706070}"/>
                </a:ext>
              </a:extLst>
            </p:cNvPr>
            <p:cNvGrpSpPr>
              <a:grpSpLocks noChangeAspect="1"/>
            </p:cNvGrpSpPr>
            <p:nvPr/>
          </p:nvGrpSpPr>
          <p:grpSpPr>
            <a:xfrm flipV="1">
              <a:off x="6732658" y="2296749"/>
              <a:ext cx="207578" cy="207406"/>
              <a:chOff x="1447166" y="1649508"/>
              <a:chExt cx="541880" cy="541880"/>
            </a:xfrm>
          </p:grpSpPr>
          <p:sp>
            <p:nvSpPr>
              <p:cNvPr id="191" name="Oval 190">
                <a:extLst>
                  <a:ext uri="{FF2B5EF4-FFF2-40B4-BE49-F238E27FC236}">
                    <a16:creationId xmlns:a16="http://schemas.microsoft.com/office/drawing/2014/main" id="{33046A09-7DD3-3C7A-3AF1-C3188260FB24}"/>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92" name="Chevron 191">
                <a:extLst>
                  <a:ext uri="{FF2B5EF4-FFF2-40B4-BE49-F238E27FC236}">
                    <a16:creationId xmlns:a16="http://schemas.microsoft.com/office/drawing/2014/main" id="{2ADFFD92-6F70-5410-107E-EE0B1638BC68}"/>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43" name="Text Placeholder 4">
              <a:extLst>
                <a:ext uri="{FF2B5EF4-FFF2-40B4-BE49-F238E27FC236}">
                  <a16:creationId xmlns:a16="http://schemas.microsoft.com/office/drawing/2014/main" id="{D02EAD04-62D2-3B43-9C7B-B4E4F2263DAF}"/>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144" name="Rectangle 143">
              <a:extLst>
                <a:ext uri="{FF2B5EF4-FFF2-40B4-BE49-F238E27FC236}">
                  <a16:creationId xmlns:a16="http://schemas.microsoft.com/office/drawing/2014/main" id="{3AE748FF-9901-37EF-8045-00EF11C512B4}"/>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5" name="Straight Connector 144">
              <a:extLst>
                <a:ext uri="{FF2B5EF4-FFF2-40B4-BE49-F238E27FC236}">
                  <a16:creationId xmlns:a16="http://schemas.microsoft.com/office/drawing/2014/main" id="{8E81EEFD-6ECC-491A-0BBD-5A60E3D62280}"/>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146" name="Oval 145">
              <a:extLst>
                <a:ext uri="{FF2B5EF4-FFF2-40B4-BE49-F238E27FC236}">
                  <a16:creationId xmlns:a16="http://schemas.microsoft.com/office/drawing/2014/main" id="{30E53BCE-BFBE-629C-A7EF-4250D7247635}"/>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7" name="Chevron 146">
              <a:extLst>
                <a:ext uri="{FF2B5EF4-FFF2-40B4-BE49-F238E27FC236}">
                  <a16:creationId xmlns:a16="http://schemas.microsoft.com/office/drawing/2014/main" id="{0CD10403-6B11-B34B-0943-612445A6B7B1}"/>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8" name="Rectangle 147">
              <a:extLst>
                <a:ext uri="{FF2B5EF4-FFF2-40B4-BE49-F238E27FC236}">
                  <a16:creationId xmlns:a16="http://schemas.microsoft.com/office/drawing/2014/main" id="{240B6A50-F892-39E4-F46A-8F31E7C6B340}"/>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49" name="Group 148">
              <a:extLst>
                <a:ext uri="{FF2B5EF4-FFF2-40B4-BE49-F238E27FC236}">
                  <a16:creationId xmlns:a16="http://schemas.microsoft.com/office/drawing/2014/main" id="{B3589949-D43F-155D-4D77-DA18BEF581E9}"/>
                </a:ext>
              </a:extLst>
            </p:cNvPr>
            <p:cNvGrpSpPr/>
            <p:nvPr/>
          </p:nvGrpSpPr>
          <p:grpSpPr>
            <a:xfrm>
              <a:off x="6597018" y="3893131"/>
              <a:ext cx="548096" cy="548640"/>
              <a:chOff x="8325809" y="3863151"/>
              <a:chExt cx="548096" cy="548640"/>
            </a:xfrm>
          </p:grpSpPr>
          <p:sp>
            <p:nvSpPr>
              <p:cNvPr id="189" name="Oval 188">
                <a:extLst>
                  <a:ext uri="{FF2B5EF4-FFF2-40B4-BE49-F238E27FC236}">
                    <a16:creationId xmlns:a16="http://schemas.microsoft.com/office/drawing/2014/main" id="{687F09B7-318E-56B7-D45E-17C775BF2BB5}"/>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90" name="Freeform 24">
                <a:extLst>
                  <a:ext uri="{FF2B5EF4-FFF2-40B4-BE49-F238E27FC236}">
                    <a16:creationId xmlns:a16="http://schemas.microsoft.com/office/drawing/2014/main" id="{41BACC9E-41A6-C7CE-CC9F-EC5775C6EFAE}"/>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150" name="Group 149">
              <a:extLst>
                <a:ext uri="{FF2B5EF4-FFF2-40B4-BE49-F238E27FC236}">
                  <a16:creationId xmlns:a16="http://schemas.microsoft.com/office/drawing/2014/main" id="{0ABDCA99-65B0-ACD5-5B2A-F188B4EBA13E}"/>
                </a:ext>
              </a:extLst>
            </p:cNvPr>
            <p:cNvGrpSpPr/>
            <p:nvPr/>
          </p:nvGrpSpPr>
          <p:grpSpPr>
            <a:xfrm>
              <a:off x="178655" y="3893131"/>
              <a:ext cx="548096" cy="548640"/>
              <a:chOff x="178655" y="3863151"/>
              <a:chExt cx="548096" cy="548640"/>
            </a:xfrm>
          </p:grpSpPr>
          <p:sp>
            <p:nvSpPr>
              <p:cNvPr id="187" name="Oval 186">
                <a:extLst>
                  <a:ext uri="{FF2B5EF4-FFF2-40B4-BE49-F238E27FC236}">
                    <a16:creationId xmlns:a16="http://schemas.microsoft.com/office/drawing/2014/main" id="{F1A657C4-0370-E601-92C9-1FF8BA84D1EF}"/>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8" name="Freeform 218">
                <a:extLst>
                  <a:ext uri="{FF2B5EF4-FFF2-40B4-BE49-F238E27FC236}">
                    <a16:creationId xmlns:a16="http://schemas.microsoft.com/office/drawing/2014/main" id="{E4ADDDEA-B62E-CCAA-75E7-5ADACF329C4E}"/>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151" name="TextBox 150">
              <a:extLst>
                <a:ext uri="{FF2B5EF4-FFF2-40B4-BE49-F238E27FC236}">
                  <a16:creationId xmlns:a16="http://schemas.microsoft.com/office/drawing/2014/main" id="{F4B36E6F-4ADF-55C2-87EE-F010380742C6}"/>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152" name="TextBox 151">
              <a:extLst>
                <a:ext uri="{FF2B5EF4-FFF2-40B4-BE49-F238E27FC236}">
                  <a16:creationId xmlns:a16="http://schemas.microsoft.com/office/drawing/2014/main" id="{439A2D60-F199-6FDB-53B7-25B1CA791FAA}"/>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153" name="Group 152">
              <a:extLst>
                <a:ext uri="{FF2B5EF4-FFF2-40B4-BE49-F238E27FC236}">
                  <a16:creationId xmlns:a16="http://schemas.microsoft.com/office/drawing/2014/main" id="{9FFEBDF5-D3FA-AEA6-A855-86C7E5BF6483}"/>
                </a:ext>
              </a:extLst>
            </p:cNvPr>
            <p:cNvGrpSpPr>
              <a:grpSpLocks noChangeAspect="1"/>
            </p:cNvGrpSpPr>
            <p:nvPr/>
          </p:nvGrpSpPr>
          <p:grpSpPr>
            <a:xfrm>
              <a:off x="1715328" y="2579818"/>
              <a:ext cx="804672" cy="792329"/>
              <a:chOff x="493227" y="255527"/>
              <a:chExt cx="678569" cy="668160"/>
            </a:xfrm>
          </p:grpSpPr>
          <p:sp>
            <p:nvSpPr>
              <p:cNvPr id="184" name="Oval 183">
                <a:extLst>
                  <a:ext uri="{FF2B5EF4-FFF2-40B4-BE49-F238E27FC236}">
                    <a16:creationId xmlns:a16="http://schemas.microsoft.com/office/drawing/2014/main" id="{E31099BC-7132-D417-0BA8-15481AA56248}"/>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5" name="Rectangle 184">
                <a:extLst>
                  <a:ext uri="{FF2B5EF4-FFF2-40B4-BE49-F238E27FC236}">
                    <a16:creationId xmlns:a16="http://schemas.microsoft.com/office/drawing/2014/main" id="{6156DC58-50C9-6316-A09F-DC18E467750A}"/>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86" name="Graphic 185">
                <a:extLst>
                  <a:ext uri="{FF2B5EF4-FFF2-40B4-BE49-F238E27FC236}">
                    <a16:creationId xmlns:a16="http://schemas.microsoft.com/office/drawing/2014/main" id="{4E46B191-F91F-8746-2F99-D1999DB9513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154" name="Group 153">
              <a:extLst>
                <a:ext uri="{FF2B5EF4-FFF2-40B4-BE49-F238E27FC236}">
                  <a16:creationId xmlns:a16="http://schemas.microsoft.com/office/drawing/2014/main" id="{8F1478EC-20C1-BE28-B8FE-8B8E5B982B7B}"/>
                </a:ext>
              </a:extLst>
            </p:cNvPr>
            <p:cNvGrpSpPr>
              <a:grpSpLocks noChangeAspect="1"/>
            </p:cNvGrpSpPr>
            <p:nvPr/>
          </p:nvGrpSpPr>
          <p:grpSpPr>
            <a:xfrm>
              <a:off x="6430148" y="2579818"/>
              <a:ext cx="804672" cy="792050"/>
              <a:chOff x="493227" y="255762"/>
              <a:chExt cx="678569" cy="667925"/>
            </a:xfrm>
          </p:grpSpPr>
          <p:grpSp>
            <p:nvGrpSpPr>
              <p:cNvPr id="180" name="Group 179">
                <a:extLst>
                  <a:ext uri="{FF2B5EF4-FFF2-40B4-BE49-F238E27FC236}">
                    <a16:creationId xmlns:a16="http://schemas.microsoft.com/office/drawing/2014/main" id="{81449132-39DF-C891-A209-3089836900A2}"/>
                  </a:ext>
                </a:extLst>
              </p:cNvPr>
              <p:cNvGrpSpPr/>
              <p:nvPr userDrawn="1"/>
            </p:nvGrpSpPr>
            <p:grpSpPr>
              <a:xfrm>
                <a:off x="493227" y="255762"/>
                <a:ext cx="678569" cy="667925"/>
                <a:chOff x="532340" y="1415912"/>
                <a:chExt cx="820110" cy="807246"/>
              </a:xfrm>
            </p:grpSpPr>
            <p:sp>
              <p:nvSpPr>
                <p:cNvPr id="182" name="Oval 181">
                  <a:extLst>
                    <a:ext uri="{FF2B5EF4-FFF2-40B4-BE49-F238E27FC236}">
                      <a16:creationId xmlns:a16="http://schemas.microsoft.com/office/drawing/2014/main" id="{024DE3A8-D662-9F06-CA1F-8238A9CAF858}"/>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3" name="Rectangle 182">
                  <a:extLst>
                    <a:ext uri="{FF2B5EF4-FFF2-40B4-BE49-F238E27FC236}">
                      <a16:creationId xmlns:a16="http://schemas.microsoft.com/office/drawing/2014/main" id="{49CA89E0-1F68-E844-1EFC-36F6B1188B42}"/>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181" name="Graphic 180">
                <a:extLst>
                  <a:ext uri="{FF2B5EF4-FFF2-40B4-BE49-F238E27FC236}">
                    <a16:creationId xmlns:a16="http://schemas.microsoft.com/office/drawing/2014/main" id="{996AB3A9-DA32-A762-24BF-77E96FAF3B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155" name="Group 154">
              <a:extLst>
                <a:ext uri="{FF2B5EF4-FFF2-40B4-BE49-F238E27FC236}">
                  <a16:creationId xmlns:a16="http://schemas.microsoft.com/office/drawing/2014/main" id="{470EA0EF-2AA9-88C1-B215-E8BAD0156354}"/>
                </a:ext>
              </a:extLst>
            </p:cNvPr>
            <p:cNvGrpSpPr/>
            <p:nvPr/>
          </p:nvGrpSpPr>
          <p:grpSpPr>
            <a:xfrm>
              <a:off x="4072738" y="2579818"/>
              <a:ext cx="804672" cy="792050"/>
              <a:chOff x="4019256" y="5485171"/>
              <a:chExt cx="804672" cy="792050"/>
            </a:xfrm>
          </p:grpSpPr>
          <p:grpSp>
            <p:nvGrpSpPr>
              <p:cNvPr id="176" name="Group 175">
                <a:extLst>
                  <a:ext uri="{FF2B5EF4-FFF2-40B4-BE49-F238E27FC236}">
                    <a16:creationId xmlns:a16="http://schemas.microsoft.com/office/drawing/2014/main" id="{8CC1F965-351F-3F76-8231-17DD5FFAA25F}"/>
                  </a:ext>
                </a:extLst>
              </p:cNvPr>
              <p:cNvGrpSpPr/>
              <p:nvPr userDrawn="1"/>
            </p:nvGrpSpPr>
            <p:grpSpPr>
              <a:xfrm>
                <a:off x="4019256" y="5485171"/>
                <a:ext cx="804672" cy="792050"/>
                <a:chOff x="532340" y="1415912"/>
                <a:chExt cx="820110" cy="807246"/>
              </a:xfrm>
            </p:grpSpPr>
            <p:sp>
              <p:nvSpPr>
                <p:cNvPr id="178" name="Oval 177">
                  <a:extLst>
                    <a:ext uri="{FF2B5EF4-FFF2-40B4-BE49-F238E27FC236}">
                      <a16:creationId xmlns:a16="http://schemas.microsoft.com/office/drawing/2014/main" id="{8D3A5B07-E92B-E11C-8BFF-310D6C29EA61}"/>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9" name="Rectangle 178">
                  <a:extLst>
                    <a:ext uri="{FF2B5EF4-FFF2-40B4-BE49-F238E27FC236}">
                      <a16:creationId xmlns:a16="http://schemas.microsoft.com/office/drawing/2014/main" id="{5A0CBCE7-ED18-785E-4E02-0DB1734BA864}"/>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77" name="Graphic 176">
                <a:extLst>
                  <a:ext uri="{FF2B5EF4-FFF2-40B4-BE49-F238E27FC236}">
                    <a16:creationId xmlns:a16="http://schemas.microsoft.com/office/drawing/2014/main" id="{83AEF912-4A68-6795-785D-3C2F8F7A0208}"/>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156" name="Group 155">
              <a:extLst>
                <a:ext uri="{FF2B5EF4-FFF2-40B4-BE49-F238E27FC236}">
                  <a16:creationId xmlns:a16="http://schemas.microsoft.com/office/drawing/2014/main" id="{A5D4534E-815B-2890-45E1-795BA7CC38C9}"/>
                </a:ext>
              </a:extLst>
            </p:cNvPr>
            <p:cNvGrpSpPr>
              <a:grpSpLocks noChangeAspect="1"/>
            </p:cNvGrpSpPr>
            <p:nvPr userDrawn="1"/>
          </p:nvGrpSpPr>
          <p:grpSpPr>
            <a:xfrm>
              <a:off x="536623" y="1415912"/>
              <a:ext cx="804672" cy="792050"/>
              <a:chOff x="532340" y="1415912"/>
              <a:chExt cx="820110" cy="807246"/>
            </a:xfrm>
          </p:grpSpPr>
          <p:sp>
            <p:nvSpPr>
              <p:cNvPr id="173" name="Oval 172">
                <a:extLst>
                  <a:ext uri="{FF2B5EF4-FFF2-40B4-BE49-F238E27FC236}">
                    <a16:creationId xmlns:a16="http://schemas.microsoft.com/office/drawing/2014/main" id="{E425ECB0-8EAB-5BFA-1FD6-EEACE4A244A1}"/>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74" name="Graphic 173">
                <a:extLst>
                  <a:ext uri="{FF2B5EF4-FFF2-40B4-BE49-F238E27FC236}">
                    <a16:creationId xmlns:a16="http://schemas.microsoft.com/office/drawing/2014/main" id="{956E9BA2-18AE-B4AB-36F7-1EB10128749B}"/>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75" name="Rectangle 174">
                <a:extLst>
                  <a:ext uri="{FF2B5EF4-FFF2-40B4-BE49-F238E27FC236}">
                    <a16:creationId xmlns:a16="http://schemas.microsoft.com/office/drawing/2014/main" id="{04A45C98-DDB4-4840-C2BB-B74C908898E7}"/>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157" name="Group 156">
              <a:extLst>
                <a:ext uri="{FF2B5EF4-FFF2-40B4-BE49-F238E27FC236}">
                  <a16:creationId xmlns:a16="http://schemas.microsoft.com/office/drawing/2014/main" id="{96316180-CAB3-6265-2161-61C5D5995401}"/>
                </a:ext>
              </a:extLst>
            </p:cNvPr>
            <p:cNvGrpSpPr>
              <a:grpSpLocks noChangeAspect="1"/>
            </p:cNvGrpSpPr>
            <p:nvPr userDrawn="1"/>
          </p:nvGrpSpPr>
          <p:grpSpPr>
            <a:xfrm>
              <a:off x="7608854" y="1415912"/>
              <a:ext cx="804672" cy="792050"/>
              <a:chOff x="493227" y="255762"/>
              <a:chExt cx="678569" cy="667925"/>
            </a:xfrm>
          </p:grpSpPr>
          <p:grpSp>
            <p:nvGrpSpPr>
              <p:cNvPr id="169" name="Group 168">
                <a:extLst>
                  <a:ext uri="{FF2B5EF4-FFF2-40B4-BE49-F238E27FC236}">
                    <a16:creationId xmlns:a16="http://schemas.microsoft.com/office/drawing/2014/main" id="{A38D99F9-7673-8FF1-874E-ABA6FECC4339}"/>
                  </a:ext>
                </a:extLst>
              </p:cNvPr>
              <p:cNvGrpSpPr/>
              <p:nvPr userDrawn="1"/>
            </p:nvGrpSpPr>
            <p:grpSpPr>
              <a:xfrm>
                <a:off x="493227" y="255762"/>
                <a:ext cx="678569" cy="667925"/>
                <a:chOff x="532340" y="1415912"/>
                <a:chExt cx="820110" cy="807246"/>
              </a:xfrm>
            </p:grpSpPr>
            <p:sp>
              <p:nvSpPr>
                <p:cNvPr id="171" name="Oval 170">
                  <a:extLst>
                    <a:ext uri="{FF2B5EF4-FFF2-40B4-BE49-F238E27FC236}">
                      <a16:creationId xmlns:a16="http://schemas.microsoft.com/office/drawing/2014/main" id="{0D89B5D5-500B-3E0A-871F-145CFB330E73}"/>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2" name="Rectangle 171">
                  <a:extLst>
                    <a:ext uri="{FF2B5EF4-FFF2-40B4-BE49-F238E27FC236}">
                      <a16:creationId xmlns:a16="http://schemas.microsoft.com/office/drawing/2014/main" id="{18B8DD86-7406-96C0-3F91-7F55F093D701}"/>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170" name="Graphic 169">
                <a:extLst>
                  <a:ext uri="{FF2B5EF4-FFF2-40B4-BE49-F238E27FC236}">
                    <a16:creationId xmlns:a16="http://schemas.microsoft.com/office/drawing/2014/main" id="{2C74D9FD-0EE0-D713-0F25-18029D15BC4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158" name="Group 157">
              <a:extLst>
                <a:ext uri="{FF2B5EF4-FFF2-40B4-BE49-F238E27FC236}">
                  <a16:creationId xmlns:a16="http://schemas.microsoft.com/office/drawing/2014/main" id="{C2E31AC3-981A-695C-4BA4-D15101E5852A}"/>
                </a:ext>
              </a:extLst>
            </p:cNvPr>
            <p:cNvGrpSpPr>
              <a:grpSpLocks noChangeAspect="1"/>
            </p:cNvGrpSpPr>
            <p:nvPr userDrawn="1"/>
          </p:nvGrpSpPr>
          <p:grpSpPr>
            <a:xfrm>
              <a:off x="2894033" y="1415912"/>
              <a:ext cx="804672" cy="792329"/>
              <a:chOff x="493227" y="255527"/>
              <a:chExt cx="678569" cy="668160"/>
            </a:xfrm>
          </p:grpSpPr>
          <p:grpSp>
            <p:nvGrpSpPr>
              <p:cNvPr id="165" name="Group 164">
                <a:extLst>
                  <a:ext uri="{FF2B5EF4-FFF2-40B4-BE49-F238E27FC236}">
                    <a16:creationId xmlns:a16="http://schemas.microsoft.com/office/drawing/2014/main" id="{9BE6B0F8-3E35-1F42-F0B5-F7A4F1865B5B}"/>
                  </a:ext>
                </a:extLst>
              </p:cNvPr>
              <p:cNvGrpSpPr/>
              <p:nvPr userDrawn="1"/>
            </p:nvGrpSpPr>
            <p:grpSpPr>
              <a:xfrm>
                <a:off x="493227" y="255762"/>
                <a:ext cx="678569" cy="667925"/>
                <a:chOff x="532340" y="1415912"/>
                <a:chExt cx="820110" cy="807246"/>
              </a:xfrm>
            </p:grpSpPr>
            <p:sp>
              <p:nvSpPr>
                <p:cNvPr id="167" name="Oval 166">
                  <a:extLst>
                    <a:ext uri="{FF2B5EF4-FFF2-40B4-BE49-F238E27FC236}">
                      <a16:creationId xmlns:a16="http://schemas.microsoft.com/office/drawing/2014/main" id="{6F6730CB-742C-EB7C-A920-F32E50E85DAC}"/>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8" name="Rectangle 167">
                  <a:extLst>
                    <a:ext uri="{FF2B5EF4-FFF2-40B4-BE49-F238E27FC236}">
                      <a16:creationId xmlns:a16="http://schemas.microsoft.com/office/drawing/2014/main" id="{A04D9DCF-4E6C-4980-32E4-597289A288B7}"/>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66" name="Graphic 165">
                <a:extLst>
                  <a:ext uri="{FF2B5EF4-FFF2-40B4-BE49-F238E27FC236}">
                    <a16:creationId xmlns:a16="http://schemas.microsoft.com/office/drawing/2014/main" id="{81E1E7C2-2BEB-8E69-5777-B9DFCCF8F2B3}"/>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159" name="Group 158">
              <a:extLst>
                <a:ext uri="{FF2B5EF4-FFF2-40B4-BE49-F238E27FC236}">
                  <a16:creationId xmlns:a16="http://schemas.microsoft.com/office/drawing/2014/main" id="{230381FE-A2C7-1A11-8625-40EE55CDAD12}"/>
                </a:ext>
              </a:extLst>
            </p:cNvPr>
            <p:cNvGrpSpPr>
              <a:grpSpLocks noChangeAspect="1"/>
            </p:cNvGrpSpPr>
            <p:nvPr userDrawn="1"/>
          </p:nvGrpSpPr>
          <p:grpSpPr>
            <a:xfrm>
              <a:off x="5251443" y="1415912"/>
              <a:ext cx="804672" cy="799859"/>
              <a:chOff x="493227" y="249177"/>
              <a:chExt cx="678569" cy="674510"/>
            </a:xfrm>
          </p:grpSpPr>
          <p:grpSp>
            <p:nvGrpSpPr>
              <p:cNvPr id="161" name="Group 160">
                <a:extLst>
                  <a:ext uri="{FF2B5EF4-FFF2-40B4-BE49-F238E27FC236}">
                    <a16:creationId xmlns:a16="http://schemas.microsoft.com/office/drawing/2014/main" id="{B168B80E-A733-0DAC-F700-9EDC95A5476C}"/>
                  </a:ext>
                </a:extLst>
              </p:cNvPr>
              <p:cNvGrpSpPr/>
              <p:nvPr userDrawn="1"/>
            </p:nvGrpSpPr>
            <p:grpSpPr>
              <a:xfrm>
                <a:off x="493227" y="255762"/>
                <a:ext cx="678569" cy="667925"/>
                <a:chOff x="532340" y="1415912"/>
                <a:chExt cx="820110" cy="807246"/>
              </a:xfrm>
            </p:grpSpPr>
            <p:sp>
              <p:nvSpPr>
                <p:cNvPr id="163" name="Oval 162">
                  <a:extLst>
                    <a:ext uri="{FF2B5EF4-FFF2-40B4-BE49-F238E27FC236}">
                      <a16:creationId xmlns:a16="http://schemas.microsoft.com/office/drawing/2014/main" id="{76B5C081-F0A0-F2DA-3376-F395EFBB0C6A}"/>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4" name="Rectangle 163">
                  <a:extLst>
                    <a:ext uri="{FF2B5EF4-FFF2-40B4-BE49-F238E27FC236}">
                      <a16:creationId xmlns:a16="http://schemas.microsoft.com/office/drawing/2014/main" id="{223ADD13-1C60-618A-C248-7892F23C7032}"/>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62" name="Graphic 161">
                <a:extLst>
                  <a:ext uri="{FF2B5EF4-FFF2-40B4-BE49-F238E27FC236}">
                    <a16:creationId xmlns:a16="http://schemas.microsoft.com/office/drawing/2014/main" id="{8363FA31-BEDC-C77E-5ED9-BED22B182BFF}"/>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160" name="Rectangle 159">
              <a:extLst>
                <a:ext uri="{FF2B5EF4-FFF2-40B4-BE49-F238E27FC236}">
                  <a16:creationId xmlns:a16="http://schemas.microsoft.com/office/drawing/2014/main" id="{F3A382F0-3FD4-A2E9-2B4E-7A53BCA844F0}"/>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Rounded Rectangle 2">
            <a:extLst>
              <a:ext uri="{FF2B5EF4-FFF2-40B4-BE49-F238E27FC236}">
                <a16:creationId xmlns:a16="http://schemas.microsoft.com/office/drawing/2014/main" id="{3591C852-A2B5-B578-F820-74C2FF7B0D94}"/>
              </a:ext>
            </a:extLst>
          </p:cNvPr>
          <p:cNvSpPr/>
          <p:nvPr userDrawn="1"/>
        </p:nvSpPr>
        <p:spPr>
          <a:xfrm>
            <a:off x="365445" y="189215"/>
            <a:ext cx="8413110" cy="11867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9E80A4BB-0169-004A-053D-F93C2AE80338}"/>
              </a:ext>
            </a:extLst>
          </p:cNvPr>
          <p:cNvGrpSpPr/>
          <p:nvPr userDrawn="1"/>
        </p:nvGrpSpPr>
        <p:grpSpPr>
          <a:xfrm>
            <a:off x="7652414" y="420767"/>
            <a:ext cx="989509" cy="364446"/>
            <a:chOff x="7652414" y="420767"/>
            <a:chExt cx="989509" cy="364446"/>
          </a:xfrm>
        </p:grpSpPr>
        <p:sp>
          <p:nvSpPr>
            <p:cNvPr id="9" name="Rounded Rectangle 8">
              <a:extLst>
                <a:ext uri="{FF2B5EF4-FFF2-40B4-BE49-F238E27FC236}">
                  <a16:creationId xmlns:a16="http://schemas.microsoft.com/office/drawing/2014/main" id="{D04EB58C-C751-FCBF-8967-746F4F9AFFF7}"/>
                </a:ext>
              </a:extLst>
            </p:cNvPr>
            <p:cNvSpPr/>
            <p:nvPr userDrawn="1"/>
          </p:nvSpPr>
          <p:spPr>
            <a:xfrm>
              <a:off x="7652414" y="420767"/>
              <a:ext cx="989509"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HOME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0" name="Group 9">
              <a:extLst>
                <a:ext uri="{FF2B5EF4-FFF2-40B4-BE49-F238E27FC236}">
                  <a16:creationId xmlns:a16="http://schemas.microsoft.com/office/drawing/2014/main" id="{0F299E75-AA07-F6D4-437F-93C9FDBBF202}"/>
                </a:ext>
              </a:extLst>
            </p:cNvPr>
            <p:cNvGrpSpPr/>
            <p:nvPr userDrawn="1"/>
          </p:nvGrpSpPr>
          <p:grpSpPr>
            <a:xfrm>
              <a:off x="7749220" y="503807"/>
              <a:ext cx="200269" cy="200269"/>
              <a:chOff x="4192437" y="4163683"/>
              <a:chExt cx="258792" cy="258792"/>
            </a:xfrm>
            <a:effectLst>
              <a:outerShdw blurRad="50800" dist="38100" dir="2700000" algn="tl" rotWithShape="0">
                <a:prstClr val="black">
                  <a:alpha val="30956"/>
                </a:prstClr>
              </a:outerShdw>
            </a:effectLst>
          </p:grpSpPr>
          <p:sp>
            <p:nvSpPr>
              <p:cNvPr id="12" name="Oval 11">
                <a:extLst>
                  <a:ext uri="{FF2B5EF4-FFF2-40B4-BE49-F238E27FC236}">
                    <a16:creationId xmlns:a16="http://schemas.microsoft.com/office/drawing/2014/main" id="{B5FAD865-043F-5853-9087-1CE9EB392DF5}"/>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8EA41D0E-3AB1-4272-F283-8941016EC78F}"/>
                  </a:ext>
                </a:extLst>
              </p:cNvPr>
              <p:cNvGrpSpPr/>
              <p:nvPr/>
            </p:nvGrpSpPr>
            <p:grpSpPr>
              <a:xfrm>
                <a:off x="4247730" y="4218976"/>
                <a:ext cx="148207" cy="148207"/>
                <a:chOff x="3545686" y="2398143"/>
                <a:chExt cx="333555" cy="333555"/>
              </a:xfrm>
            </p:grpSpPr>
            <p:cxnSp>
              <p:nvCxnSpPr>
                <p:cNvPr id="19" name="Straight Connector 18">
                  <a:extLst>
                    <a:ext uri="{FF2B5EF4-FFF2-40B4-BE49-F238E27FC236}">
                      <a16:creationId xmlns:a16="http://schemas.microsoft.com/office/drawing/2014/main" id="{A57898B3-117E-35AE-E42A-6C3299AC9724}"/>
                    </a:ext>
                  </a:extLst>
                </p:cNvPr>
                <p:cNvCxnSpPr>
                  <a:cxnSpLocks/>
                </p:cNvCxnSpPr>
                <p:nvPr/>
              </p:nvCxnSpPr>
              <p:spPr>
                <a:xfrm>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002686-421C-3246-E954-6BE2D75D1EE8}"/>
                    </a:ext>
                  </a:extLst>
                </p:cNvPr>
                <p:cNvCxnSpPr>
                  <a:cxnSpLocks/>
                </p:cNvCxnSpPr>
                <p:nvPr/>
              </p:nvCxnSpPr>
              <p:spPr>
                <a:xfrm rot="5400000">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grpSp>
        </p:grpSp>
      </p:grpSp>
      <p:sp>
        <p:nvSpPr>
          <p:cNvPr id="26" name="Freeform 25">
            <a:extLst>
              <a:ext uri="{FF2B5EF4-FFF2-40B4-BE49-F238E27FC236}">
                <a16:creationId xmlns:a16="http://schemas.microsoft.com/office/drawing/2014/main" id="{19A8E5BE-BDC1-C658-4B0F-45C2C81887EE}"/>
              </a:ext>
            </a:extLst>
          </p:cNvPr>
          <p:cNvSpPr/>
          <p:nvPr userDrawn="1"/>
        </p:nvSpPr>
        <p:spPr>
          <a:xfrm>
            <a:off x="365445" y="994552"/>
            <a:ext cx="8412795" cy="3898178"/>
          </a:xfrm>
          <a:custGeom>
            <a:avLst/>
            <a:gdLst>
              <a:gd name="connsiteX0" fmla="*/ 0 w 8412795"/>
              <a:gd name="connsiteY0" fmla="*/ 0 h 3904546"/>
              <a:gd name="connsiteX1" fmla="*/ 115496 w 8412795"/>
              <a:gd name="connsiteY1" fmla="*/ 0 h 3904546"/>
              <a:gd name="connsiteX2" fmla="*/ 8296984 w 8412795"/>
              <a:gd name="connsiteY2" fmla="*/ 0 h 3904546"/>
              <a:gd name="connsiteX3" fmla="*/ 8412795 w 8412795"/>
              <a:gd name="connsiteY3" fmla="*/ 0 h 3904546"/>
              <a:gd name="connsiteX4" fmla="*/ 8412795 w 8412795"/>
              <a:gd name="connsiteY4" fmla="*/ 450558 h 3904546"/>
              <a:gd name="connsiteX5" fmla="*/ 8412480 w 8412795"/>
              <a:gd name="connsiteY5" fmla="*/ 450558 h 3904546"/>
              <a:gd name="connsiteX6" fmla="*/ 8412480 w 8412795"/>
              <a:gd name="connsiteY6" fmla="*/ 3789050 h 3904546"/>
              <a:gd name="connsiteX7" fmla="*/ 8296984 w 8412795"/>
              <a:gd name="connsiteY7" fmla="*/ 3904546 h 3904546"/>
              <a:gd name="connsiteX8" fmla="*/ 115496 w 8412795"/>
              <a:gd name="connsiteY8" fmla="*/ 3904546 h 3904546"/>
              <a:gd name="connsiteX9" fmla="*/ 0 w 8412795"/>
              <a:gd name="connsiteY9" fmla="*/ 3789050 h 3904546"/>
              <a:gd name="connsiteX10" fmla="*/ 0 w 8412795"/>
              <a:gd name="connsiteY10" fmla="*/ 450558 h 3904546"/>
              <a:gd name="connsiteX11" fmla="*/ 0 w 8412795"/>
              <a:gd name="connsiteY11" fmla="*/ 115496 h 39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2795" h="3904546">
                <a:moveTo>
                  <a:pt x="0" y="0"/>
                </a:moveTo>
                <a:lnTo>
                  <a:pt x="115496" y="0"/>
                </a:lnTo>
                <a:lnTo>
                  <a:pt x="8296984" y="0"/>
                </a:lnTo>
                <a:lnTo>
                  <a:pt x="8412795" y="0"/>
                </a:lnTo>
                <a:lnTo>
                  <a:pt x="8412795" y="450558"/>
                </a:lnTo>
                <a:lnTo>
                  <a:pt x="8412480" y="450558"/>
                </a:lnTo>
                <a:lnTo>
                  <a:pt x="8412480" y="3789050"/>
                </a:lnTo>
                <a:cubicBezTo>
                  <a:pt x="8412480" y="3852837"/>
                  <a:pt x="8360771" y="3904546"/>
                  <a:pt x="8296984" y="3904546"/>
                </a:cubicBezTo>
                <a:lnTo>
                  <a:pt x="115496" y="3904546"/>
                </a:lnTo>
                <a:cubicBezTo>
                  <a:pt x="51709" y="3904546"/>
                  <a:pt x="0" y="3852837"/>
                  <a:pt x="0" y="3789050"/>
                </a:cubicBezTo>
                <a:lnTo>
                  <a:pt x="0" y="450558"/>
                </a:lnTo>
                <a:lnTo>
                  <a:pt x="0" y="115496"/>
                </a:lnTo>
                <a:close/>
              </a:path>
            </a:pathLst>
          </a:custGeom>
          <a:gradFill>
            <a:gsLst>
              <a:gs pos="50000">
                <a:schemeClr val="bg1"/>
              </a:gs>
              <a:gs pos="100000">
                <a:schemeClr val="bg1">
                  <a:lumMod val="95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Title 1">
            <a:extLst>
              <a:ext uri="{FF2B5EF4-FFF2-40B4-BE49-F238E27FC236}">
                <a16:creationId xmlns:a16="http://schemas.microsoft.com/office/drawing/2014/main" id="{29651FD7-8CBB-73E1-CC35-AF889A0181C0}"/>
              </a:ext>
            </a:extLst>
          </p:cNvPr>
          <p:cNvSpPr>
            <a:spLocks noGrp="1"/>
          </p:cNvSpPr>
          <p:nvPr>
            <p:ph type="title" hasCustomPrompt="1"/>
          </p:nvPr>
        </p:nvSpPr>
        <p:spPr>
          <a:xfrm>
            <a:off x="1237476" y="404228"/>
            <a:ext cx="6269825" cy="387798"/>
          </a:xfrm>
        </p:spPr>
        <p:txBody>
          <a:bodyPr/>
          <a:lstStyle>
            <a:lvl1pPr>
              <a:defRPr>
                <a:solidFill>
                  <a:schemeClr val="bg1"/>
                </a:solidFill>
              </a:defRPr>
            </a:lvl1pPr>
          </a:lstStyle>
          <a:p>
            <a:r>
              <a:rPr lang="en-US" noProof="0"/>
              <a:t>Text slide – 1 column, 28 pts</a:t>
            </a:r>
            <a:endParaRPr lang="en-US"/>
          </a:p>
        </p:txBody>
      </p:sp>
      <p:sp>
        <p:nvSpPr>
          <p:cNvPr id="30" name="Content Placeholder 2">
            <a:extLst>
              <a:ext uri="{FF2B5EF4-FFF2-40B4-BE49-F238E27FC236}">
                <a16:creationId xmlns:a16="http://schemas.microsoft.com/office/drawing/2014/main" id="{46DAE6BD-BC20-648B-D12B-A34CE747FD33}"/>
              </a:ext>
            </a:extLst>
          </p:cNvPr>
          <p:cNvSpPr>
            <a:spLocks noGrp="1"/>
          </p:cNvSpPr>
          <p:nvPr>
            <p:ph idx="13" hasCustomPrompt="1"/>
          </p:nvPr>
        </p:nvSpPr>
        <p:spPr>
          <a:xfrm>
            <a:off x="614724" y="1846489"/>
            <a:ext cx="7870056" cy="2849335"/>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pts</a:t>
            </a:r>
          </a:p>
          <a:p>
            <a:pPr lvl="2"/>
            <a:endParaRPr lang="en-US" noProof="0"/>
          </a:p>
        </p:txBody>
      </p:sp>
      <p:grpSp>
        <p:nvGrpSpPr>
          <p:cNvPr id="32" name="Group 31">
            <a:extLst>
              <a:ext uri="{FF2B5EF4-FFF2-40B4-BE49-F238E27FC236}">
                <a16:creationId xmlns:a16="http://schemas.microsoft.com/office/drawing/2014/main" id="{58833FB2-1ED2-D6FF-44A6-C5E98F0D37FE}"/>
              </a:ext>
            </a:extLst>
          </p:cNvPr>
          <p:cNvGrpSpPr/>
          <p:nvPr userDrawn="1"/>
        </p:nvGrpSpPr>
        <p:grpSpPr>
          <a:xfrm>
            <a:off x="367575" y="993866"/>
            <a:ext cx="8402351" cy="638013"/>
            <a:chOff x="375889" y="993866"/>
            <a:chExt cx="8263432" cy="638013"/>
          </a:xfrm>
        </p:grpSpPr>
        <p:sp>
          <p:nvSpPr>
            <p:cNvPr id="33" name="Freeform 23">
              <a:extLst>
                <a:ext uri="{FF2B5EF4-FFF2-40B4-BE49-F238E27FC236}">
                  <a16:creationId xmlns:a16="http://schemas.microsoft.com/office/drawing/2014/main" id="{90C1D53D-69FA-530D-3093-66CA89347A0A}"/>
                </a:ext>
              </a:extLst>
            </p:cNvPr>
            <p:cNvSpPr/>
            <p:nvPr/>
          </p:nvSpPr>
          <p:spPr>
            <a:xfrm>
              <a:off x="5328774"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dirty="0">
                <a:solidFill>
                  <a:schemeClr val="bg1"/>
                </a:solidFill>
              </a:endParaRPr>
            </a:p>
          </p:txBody>
        </p:sp>
        <p:sp>
          <p:nvSpPr>
            <p:cNvPr id="114" name="Freeform 24">
              <a:extLst>
                <a:ext uri="{FF2B5EF4-FFF2-40B4-BE49-F238E27FC236}">
                  <a16:creationId xmlns:a16="http://schemas.microsoft.com/office/drawing/2014/main" id="{D0F7D7FB-0704-416B-C813-16990583B4E3}"/>
                </a:ext>
              </a:extLst>
            </p:cNvPr>
            <p:cNvSpPr/>
            <p:nvPr/>
          </p:nvSpPr>
          <p:spPr>
            <a:xfrm>
              <a:off x="698738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15" name="Freeform 31">
              <a:extLst>
                <a:ext uri="{FF2B5EF4-FFF2-40B4-BE49-F238E27FC236}">
                  <a16:creationId xmlns:a16="http://schemas.microsoft.com/office/drawing/2014/main" id="{EC5954AB-90CA-C883-D069-9719D03E3CEE}"/>
                </a:ext>
              </a:extLst>
            </p:cNvPr>
            <p:cNvSpPr/>
            <p:nvPr/>
          </p:nvSpPr>
          <p:spPr>
            <a:xfrm>
              <a:off x="201674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23" name="Freeform 34">
              <a:extLst>
                <a:ext uri="{FF2B5EF4-FFF2-40B4-BE49-F238E27FC236}">
                  <a16:creationId xmlns:a16="http://schemas.microsoft.com/office/drawing/2014/main" id="{9243298A-8D2D-E5DD-B371-0A6E820A385C}"/>
                </a:ext>
              </a:extLst>
            </p:cNvPr>
            <p:cNvSpPr/>
            <p:nvPr/>
          </p:nvSpPr>
          <p:spPr>
            <a:xfrm>
              <a:off x="3667170"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defTabSz="914217"/>
              <a:endParaRPr lang="en-US" sz="1400" dirty="0">
                <a:solidFill>
                  <a:schemeClr val="bg1"/>
                </a:solidFill>
              </a:endParaRPr>
            </a:p>
          </p:txBody>
        </p:sp>
        <p:sp>
          <p:nvSpPr>
            <p:cNvPr id="124" name="Freeform 27">
              <a:extLst>
                <a:ext uri="{FF2B5EF4-FFF2-40B4-BE49-F238E27FC236}">
                  <a16:creationId xmlns:a16="http://schemas.microsoft.com/office/drawing/2014/main" id="{A1503D1F-7DD8-011B-8F41-69157D0CF253}"/>
                </a:ext>
              </a:extLst>
            </p:cNvPr>
            <p:cNvSpPr/>
            <p:nvPr/>
          </p:nvSpPr>
          <p:spPr>
            <a:xfrm>
              <a:off x="375889"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b="1" dirty="0">
                <a:solidFill>
                  <a:schemeClr val="bg1"/>
                </a:solidFill>
              </a:endParaRPr>
            </a:p>
          </p:txBody>
        </p:sp>
      </p:grpSp>
      <p:grpSp>
        <p:nvGrpSpPr>
          <p:cNvPr id="132" name="Group 131">
            <a:extLst>
              <a:ext uri="{FF2B5EF4-FFF2-40B4-BE49-F238E27FC236}">
                <a16:creationId xmlns:a16="http://schemas.microsoft.com/office/drawing/2014/main" id="{D16CA737-F577-0C4A-8C1A-6A6810C44B51}"/>
              </a:ext>
            </a:extLst>
          </p:cNvPr>
          <p:cNvGrpSpPr/>
          <p:nvPr userDrawn="1"/>
        </p:nvGrpSpPr>
        <p:grpSpPr>
          <a:xfrm>
            <a:off x="493227" y="255762"/>
            <a:ext cx="678569" cy="667925"/>
            <a:chOff x="493227" y="255762"/>
            <a:chExt cx="678569" cy="667925"/>
          </a:xfrm>
        </p:grpSpPr>
        <p:grpSp>
          <p:nvGrpSpPr>
            <p:cNvPr id="133" name="Group 132">
              <a:extLst>
                <a:ext uri="{FF2B5EF4-FFF2-40B4-BE49-F238E27FC236}">
                  <a16:creationId xmlns:a16="http://schemas.microsoft.com/office/drawing/2014/main" id="{C2E4E003-15E1-03CE-EED5-755A00DB79DB}"/>
                </a:ext>
              </a:extLst>
            </p:cNvPr>
            <p:cNvGrpSpPr/>
            <p:nvPr userDrawn="1"/>
          </p:nvGrpSpPr>
          <p:grpSpPr>
            <a:xfrm>
              <a:off x="493227" y="255762"/>
              <a:ext cx="678569" cy="667925"/>
              <a:chOff x="532340" y="1415912"/>
              <a:chExt cx="820110" cy="807246"/>
            </a:xfrm>
          </p:grpSpPr>
          <p:sp>
            <p:nvSpPr>
              <p:cNvPr id="141" name="Oval 140">
                <a:extLst>
                  <a:ext uri="{FF2B5EF4-FFF2-40B4-BE49-F238E27FC236}">
                    <a16:creationId xmlns:a16="http://schemas.microsoft.com/office/drawing/2014/main" id="{4FB0EC37-BF33-9939-973F-9E7F1707B1FE}"/>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42" name="Rectangle 141">
                <a:extLst>
                  <a:ext uri="{FF2B5EF4-FFF2-40B4-BE49-F238E27FC236}">
                    <a16:creationId xmlns:a16="http://schemas.microsoft.com/office/drawing/2014/main" id="{F2CAA360-3FAD-7877-532A-9F20FF959FEA}"/>
                  </a:ext>
                </a:extLst>
              </p:cNvPr>
              <p:cNvSpPr/>
              <p:nvPr/>
            </p:nvSpPr>
            <p:spPr>
              <a:xfrm>
                <a:off x="532340" y="1776669"/>
                <a:ext cx="820110" cy="270690"/>
              </a:xfrm>
              <a:prstGeom prst="rect">
                <a:avLst/>
              </a:prstGeom>
              <a:effectLst/>
            </p:spPr>
            <p:txBody>
              <a:bodyPr wrap="square" lIns="0" tIns="0" rIns="0" anchor="ctr">
                <a:spAutoFit/>
              </a:bodyPr>
              <a:lstStyle/>
              <a:p>
                <a:pPr algn="ctr" eaLnBrk="0" hangingPunct="0">
                  <a:lnSpc>
                    <a:spcPts val="1600"/>
                  </a:lnSpc>
                  <a:buSzPct val="90000"/>
                </a:pPr>
                <a:r>
                  <a:rPr lang="en-US" sz="90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40" name="Graphic 139">
              <a:extLst>
                <a:ext uri="{FF2B5EF4-FFF2-40B4-BE49-F238E27FC236}">
                  <a16:creationId xmlns:a16="http://schemas.microsoft.com/office/drawing/2014/main" id="{A51B3D90-040D-E69F-0AAC-C5F88087C967}"/>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17392"/>
            <a:stretch/>
          </p:blipFill>
          <p:spPr>
            <a:xfrm>
              <a:off x="603880" y="300448"/>
              <a:ext cx="485803" cy="401310"/>
            </a:xfrm>
            <a:prstGeom prst="rect">
              <a:avLst/>
            </a:prstGeom>
          </p:spPr>
        </p:pic>
      </p:grpSp>
      <p:sp>
        <p:nvSpPr>
          <p:cNvPr id="23" name="Footer Placeholder 4">
            <a:extLst>
              <a:ext uri="{FF2B5EF4-FFF2-40B4-BE49-F238E27FC236}">
                <a16:creationId xmlns:a16="http://schemas.microsoft.com/office/drawing/2014/main" id="{13B93F38-CA9B-84FE-5602-4E43B43F3A2C}"/>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2256068402"/>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tage 4.4">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68DE78E-12F2-1AC9-724B-C7E763FCB953}"/>
              </a:ext>
            </a:extLst>
          </p:cNvPr>
          <p:cNvGrpSpPr/>
          <p:nvPr userDrawn="1"/>
        </p:nvGrpSpPr>
        <p:grpSpPr>
          <a:xfrm>
            <a:off x="0" y="0"/>
            <a:ext cx="9144000" cy="5143500"/>
            <a:chOff x="0" y="0"/>
            <a:chExt cx="9144000" cy="5143500"/>
          </a:xfrm>
        </p:grpSpPr>
        <p:sp>
          <p:nvSpPr>
            <p:cNvPr id="4" name="Rounded Rectangle 3">
              <a:extLst>
                <a:ext uri="{FF2B5EF4-FFF2-40B4-BE49-F238E27FC236}">
                  <a16:creationId xmlns:a16="http://schemas.microsoft.com/office/drawing/2014/main" id="{23BBD2B2-6F3A-580F-EB58-057360FA08D4}"/>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5" name="Straight Connector 4">
              <a:extLst>
                <a:ext uri="{FF2B5EF4-FFF2-40B4-BE49-F238E27FC236}">
                  <a16:creationId xmlns:a16="http://schemas.microsoft.com/office/drawing/2014/main" id="{AC481CD6-D950-5442-857A-5C452F9D8BBE}"/>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6" name="Text Placeholder 4">
              <a:extLst>
                <a:ext uri="{FF2B5EF4-FFF2-40B4-BE49-F238E27FC236}">
                  <a16:creationId xmlns:a16="http://schemas.microsoft.com/office/drawing/2014/main" id="{80484506-1F16-FF5B-682D-42210D751048}"/>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8" name="Rectangle 7">
              <a:extLst>
                <a:ext uri="{FF2B5EF4-FFF2-40B4-BE49-F238E27FC236}">
                  <a16:creationId xmlns:a16="http://schemas.microsoft.com/office/drawing/2014/main" id="{19823127-8B3E-A7C5-DF8E-49229C789263}"/>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 name="Straight Connector 10">
              <a:extLst>
                <a:ext uri="{FF2B5EF4-FFF2-40B4-BE49-F238E27FC236}">
                  <a16:creationId xmlns:a16="http://schemas.microsoft.com/office/drawing/2014/main" id="{7E878C9E-EE30-DAD1-E07C-4ED0C67661E6}"/>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13" name="Oval 12">
              <a:extLst>
                <a:ext uri="{FF2B5EF4-FFF2-40B4-BE49-F238E27FC236}">
                  <a16:creationId xmlns:a16="http://schemas.microsoft.com/office/drawing/2014/main" id="{7036CF10-A60B-48E1-1B34-ECA95AC5BBCC}"/>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 name="Chevron 13">
              <a:extLst>
                <a:ext uri="{FF2B5EF4-FFF2-40B4-BE49-F238E27FC236}">
                  <a16:creationId xmlns:a16="http://schemas.microsoft.com/office/drawing/2014/main" id="{07D60924-E434-6C84-8520-1774BD790E12}"/>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5" name="Text Placeholder 4">
              <a:extLst>
                <a:ext uri="{FF2B5EF4-FFF2-40B4-BE49-F238E27FC236}">
                  <a16:creationId xmlns:a16="http://schemas.microsoft.com/office/drawing/2014/main" id="{331E3D48-10D4-155B-AA71-CB6B3DD60F65}"/>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16" name="Rectangle 15">
              <a:extLst>
                <a:ext uri="{FF2B5EF4-FFF2-40B4-BE49-F238E27FC236}">
                  <a16:creationId xmlns:a16="http://schemas.microsoft.com/office/drawing/2014/main" id="{22400561-8D7E-604C-EDD8-AEDEB48419E5}"/>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7" name="Straight Connector 16">
              <a:extLst>
                <a:ext uri="{FF2B5EF4-FFF2-40B4-BE49-F238E27FC236}">
                  <a16:creationId xmlns:a16="http://schemas.microsoft.com/office/drawing/2014/main" id="{3919B264-E5B1-D8ED-61E5-42C65D7AF5B7}"/>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114" name="Oval 113">
              <a:extLst>
                <a:ext uri="{FF2B5EF4-FFF2-40B4-BE49-F238E27FC236}">
                  <a16:creationId xmlns:a16="http://schemas.microsoft.com/office/drawing/2014/main" id="{3F00FF56-6B0D-A40E-244F-9A777EC086E5}"/>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5" name="Chevron 114">
              <a:extLst>
                <a:ext uri="{FF2B5EF4-FFF2-40B4-BE49-F238E27FC236}">
                  <a16:creationId xmlns:a16="http://schemas.microsoft.com/office/drawing/2014/main" id="{90B30BEE-7906-4EE6-308F-EFF043415D4F}"/>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6" name="Text Placeholder 4">
              <a:extLst>
                <a:ext uri="{FF2B5EF4-FFF2-40B4-BE49-F238E27FC236}">
                  <a16:creationId xmlns:a16="http://schemas.microsoft.com/office/drawing/2014/main" id="{B661414D-FD19-3845-D8C8-932422D93D72}"/>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117" name="Rectangle 116">
              <a:extLst>
                <a:ext uri="{FF2B5EF4-FFF2-40B4-BE49-F238E27FC236}">
                  <a16:creationId xmlns:a16="http://schemas.microsoft.com/office/drawing/2014/main" id="{86CBE297-C66E-F41D-2E52-4F948AE6BB54}"/>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8" name="Straight Connector 117">
              <a:extLst>
                <a:ext uri="{FF2B5EF4-FFF2-40B4-BE49-F238E27FC236}">
                  <a16:creationId xmlns:a16="http://schemas.microsoft.com/office/drawing/2014/main" id="{85DCCFFF-7D86-4E01-10A9-67D60B0FA0D3}"/>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119" name="Oval 118">
              <a:extLst>
                <a:ext uri="{FF2B5EF4-FFF2-40B4-BE49-F238E27FC236}">
                  <a16:creationId xmlns:a16="http://schemas.microsoft.com/office/drawing/2014/main" id="{031F0022-4152-9142-E177-AA677EBBF5E9}"/>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0" name="Chevron 119">
              <a:extLst>
                <a:ext uri="{FF2B5EF4-FFF2-40B4-BE49-F238E27FC236}">
                  <a16:creationId xmlns:a16="http://schemas.microsoft.com/office/drawing/2014/main" id="{EE818AF7-BD5C-1B79-6208-E0810BE1755E}"/>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1" name="Text Placeholder 4">
              <a:extLst>
                <a:ext uri="{FF2B5EF4-FFF2-40B4-BE49-F238E27FC236}">
                  <a16:creationId xmlns:a16="http://schemas.microsoft.com/office/drawing/2014/main" id="{E362B696-DFD5-2FAB-C5B0-A37A2F36E96C}"/>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122" name="Rectangle 121">
              <a:extLst>
                <a:ext uri="{FF2B5EF4-FFF2-40B4-BE49-F238E27FC236}">
                  <a16:creationId xmlns:a16="http://schemas.microsoft.com/office/drawing/2014/main" id="{A8A729D9-762F-D022-E5F6-1E1F08B064D8}"/>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3" name="Straight Connector 122">
              <a:extLst>
                <a:ext uri="{FF2B5EF4-FFF2-40B4-BE49-F238E27FC236}">
                  <a16:creationId xmlns:a16="http://schemas.microsoft.com/office/drawing/2014/main" id="{53F909ED-0D8C-9679-B6B6-2E2F64609880}"/>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128" name="Oval 127">
              <a:extLst>
                <a:ext uri="{FF2B5EF4-FFF2-40B4-BE49-F238E27FC236}">
                  <a16:creationId xmlns:a16="http://schemas.microsoft.com/office/drawing/2014/main" id="{013362EF-E348-12F3-693F-4CE98ECE94E2}"/>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9" name="Chevron 128">
              <a:extLst>
                <a:ext uri="{FF2B5EF4-FFF2-40B4-BE49-F238E27FC236}">
                  <a16:creationId xmlns:a16="http://schemas.microsoft.com/office/drawing/2014/main" id="{E165A3BD-7E02-528E-6AC5-6DF877A0271D}"/>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0" name="Text Placeholder 4">
              <a:extLst>
                <a:ext uri="{FF2B5EF4-FFF2-40B4-BE49-F238E27FC236}">
                  <a16:creationId xmlns:a16="http://schemas.microsoft.com/office/drawing/2014/main" id="{585CB575-2116-E787-B6C7-6955942B61FE}"/>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131" name="Rectangle 130">
              <a:extLst>
                <a:ext uri="{FF2B5EF4-FFF2-40B4-BE49-F238E27FC236}">
                  <a16:creationId xmlns:a16="http://schemas.microsoft.com/office/drawing/2014/main" id="{D838459B-5C0B-D552-4008-522DCD2BD4CE}"/>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2" name="Straight Connector 131">
              <a:extLst>
                <a:ext uri="{FF2B5EF4-FFF2-40B4-BE49-F238E27FC236}">
                  <a16:creationId xmlns:a16="http://schemas.microsoft.com/office/drawing/2014/main" id="{A4465E0C-F0DE-E2B5-06A4-A6B2D8F82A9D}"/>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133" name="Oval 132">
              <a:extLst>
                <a:ext uri="{FF2B5EF4-FFF2-40B4-BE49-F238E27FC236}">
                  <a16:creationId xmlns:a16="http://schemas.microsoft.com/office/drawing/2014/main" id="{B9DE20D4-4B0A-AA7D-360F-9E7A87D1603B}"/>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4" name="Chevron 133">
              <a:extLst>
                <a:ext uri="{FF2B5EF4-FFF2-40B4-BE49-F238E27FC236}">
                  <a16:creationId xmlns:a16="http://schemas.microsoft.com/office/drawing/2014/main" id="{CD30712C-EA41-C3EC-6873-A4EDAEEEA62F}"/>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5" name="Text Placeholder 4">
              <a:extLst>
                <a:ext uri="{FF2B5EF4-FFF2-40B4-BE49-F238E27FC236}">
                  <a16:creationId xmlns:a16="http://schemas.microsoft.com/office/drawing/2014/main" id="{3B54A7F0-75EB-F1A2-75C9-4ABE9A40E697}"/>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136" name="Group 135">
              <a:extLst>
                <a:ext uri="{FF2B5EF4-FFF2-40B4-BE49-F238E27FC236}">
                  <a16:creationId xmlns:a16="http://schemas.microsoft.com/office/drawing/2014/main" id="{1A11F42D-5C26-604F-FF69-37AFC8689C5B}"/>
                </a:ext>
              </a:extLst>
            </p:cNvPr>
            <p:cNvGrpSpPr/>
            <p:nvPr/>
          </p:nvGrpSpPr>
          <p:grpSpPr>
            <a:xfrm flipV="1">
              <a:off x="6687178" y="2176027"/>
              <a:ext cx="298538" cy="643309"/>
              <a:chOff x="791926" y="2038206"/>
              <a:chExt cx="394853" cy="850855"/>
            </a:xfrm>
          </p:grpSpPr>
          <p:sp>
            <p:nvSpPr>
              <p:cNvPr id="193" name="Rectangle 192">
                <a:extLst>
                  <a:ext uri="{FF2B5EF4-FFF2-40B4-BE49-F238E27FC236}">
                    <a16:creationId xmlns:a16="http://schemas.microsoft.com/office/drawing/2014/main" id="{07FD8230-7AAC-B3D7-2CA4-6779482870C2}"/>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94" name="Straight Connector 193">
                <a:extLst>
                  <a:ext uri="{FF2B5EF4-FFF2-40B4-BE49-F238E27FC236}">
                    <a16:creationId xmlns:a16="http://schemas.microsoft.com/office/drawing/2014/main" id="{3FA868F4-2F87-98C0-EBD9-C6346FF684B8}"/>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137" name="Group 136">
              <a:extLst>
                <a:ext uri="{FF2B5EF4-FFF2-40B4-BE49-F238E27FC236}">
                  <a16:creationId xmlns:a16="http://schemas.microsoft.com/office/drawing/2014/main" id="{5EA6A8AD-124B-BDA2-3274-4B8C7AC88BCA}"/>
                </a:ext>
              </a:extLst>
            </p:cNvPr>
            <p:cNvGrpSpPr>
              <a:grpSpLocks noChangeAspect="1"/>
            </p:cNvGrpSpPr>
            <p:nvPr/>
          </p:nvGrpSpPr>
          <p:grpSpPr>
            <a:xfrm flipV="1">
              <a:off x="6732658" y="2296749"/>
              <a:ext cx="207578" cy="207406"/>
              <a:chOff x="1447166" y="1649508"/>
              <a:chExt cx="541880" cy="541880"/>
            </a:xfrm>
          </p:grpSpPr>
          <p:sp>
            <p:nvSpPr>
              <p:cNvPr id="191" name="Oval 190">
                <a:extLst>
                  <a:ext uri="{FF2B5EF4-FFF2-40B4-BE49-F238E27FC236}">
                    <a16:creationId xmlns:a16="http://schemas.microsoft.com/office/drawing/2014/main" id="{BA89A397-242A-53F6-6E4A-1922E0818DD1}"/>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92" name="Chevron 191">
                <a:extLst>
                  <a:ext uri="{FF2B5EF4-FFF2-40B4-BE49-F238E27FC236}">
                    <a16:creationId xmlns:a16="http://schemas.microsoft.com/office/drawing/2014/main" id="{7A11FCEC-F5AE-6D93-FF4B-0914F5C421D6}"/>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38" name="Text Placeholder 4">
              <a:extLst>
                <a:ext uri="{FF2B5EF4-FFF2-40B4-BE49-F238E27FC236}">
                  <a16:creationId xmlns:a16="http://schemas.microsoft.com/office/drawing/2014/main" id="{8CF460B9-48AC-8974-4C5E-15171B32081E}"/>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144" name="Rectangle 143">
              <a:extLst>
                <a:ext uri="{FF2B5EF4-FFF2-40B4-BE49-F238E27FC236}">
                  <a16:creationId xmlns:a16="http://schemas.microsoft.com/office/drawing/2014/main" id="{B9D378E6-99B7-2EBC-4F47-BC06FC16705B}"/>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5" name="Straight Connector 144">
              <a:extLst>
                <a:ext uri="{FF2B5EF4-FFF2-40B4-BE49-F238E27FC236}">
                  <a16:creationId xmlns:a16="http://schemas.microsoft.com/office/drawing/2014/main" id="{E677987B-D0AE-3847-C3D0-432769A810D0}"/>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146" name="Oval 145">
              <a:extLst>
                <a:ext uri="{FF2B5EF4-FFF2-40B4-BE49-F238E27FC236}">
                  <a16:creationId xmlns:a16="http://schemas.microsoft.com/office/drawing/2014/main" id="{C1992315-0D3B-D92E-8A88-DB991A7267C3}"/>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7" name="Chevron 146">
              <a:extLst>
                <a:ext uri="{FF2B5EF4-FFF2-40B4-BE49-F238E27FC236}">
                  <a16:creationId xmlns:a16="http://schemas.microsoft.com/office/drawing/2014/main" id="{2D56863C-DC88-F94F-1C73-522B94C68548}"/>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8" name="Rectangle 147">
              <a:extLst>
                <a:ext uri="{FF2B5EF4-FFF2-40B4-BE49-F238E27FC236}">
                  <a16:creationId xmlns:a16="http://schemas.microsoft.com/office/drawing/2014/main" id="{ED031CF7-0048-EBC9-B949-5A9CF35A932C}"/>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49" name="Group 148">
              <a:extLst>
                <a:ext uri="{FF2B5EF4-FFF2-40B4-BE49-F238E27FC236}">
                  <a16:creationId xmlns:a16="http://schemas.microsoft.com/office/drawing/2014/main" id="{B42C5AFD-6B56-1A7F-60E1-D408BD947BD3}"/>
                </a:ext>
              </a:extLst>
            </p:cNvPr>
            <p:cNvGrpSpPr/>
            <p:nvPr/>
          </p:nvGrpSpPr>
          <p:grpSpPr>
            <a:xfrm>
              <a:off x="6597018" y="3893131"/>
              <a:ext cx="548096" cy="548640"/>
              <a:chOff x="8325809" y="3863151"/>
              <a:chExt cx="548096" cy="548640"/>
            </a:xfrm>
          </p:grpSpPr>
          <p:sp>
            <p:nvSpPr>
              <p:cNvPr id="189" name="Oval 188">
                <a:extLst>
                  <a:ext uri="{FF2B5EF4-FFF2-40B4-BE49-F238E27FC236}">
                    <a16:creationId xmlns:a16="http://schemas.microsoft.com/office/drawing/2014/main" id="{7770DD94-573D-FE81-A11C-0D57365CD3BE}"/>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90" name="Freeform 24">
                <a:extLst>
                  <a:ext uri="{FF2B5EF4-FFF2-40B4-BE49-F238E27FC236}">
                    <a16:creationId xmlns:a16="http://schemas.microsoft.com/office/drawing/2014/main" id="{92E6D1A7-E5D4-1E79-ACA6-9036AE4D0FC3}"/>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150" name="Group 149">
              <a:extLst>
                <a:ext uri="{FF2B5EF4-FFF2-40B4-BE49-F238E27FC236}">
                  <a16:creationId xmlns:a16="http://schemas.microsoft.com/office/drawing/2014/main" id="{EC1978C9-C565-62D5-57A6-4B7668C1EF49}"/>
                </a:ext>
              </a:extLst>
            </p:cNvPr>
            <p:cNvGrpSpPr/>
            <p:nvPr/>
          </p:nvGrpSpPr>
          <p:grpSpPr>
            <a:xfrm>
              <a:off x="178655" y="3893131"/>
              <a:ext cx="548096" cy="548640"/>
              <a:chOff x="178655" y="3863151"/>
              <a:chExt cx="548096" cy="548640"/>
            </a:xfrm>
          </p:grpSpPr>
          <p:sp>
            <p:nvSpPr>
              <p:cNvPr id="187" name="Oval 186">
                <a:extLst>
                  <a:ext uri="{FF2B5EF4-FFF2-40B4-BE49-F238E27FC236}">
                    <a16:creationId xmlns:a16="http://schemas.microsoft.com/office/drawing/2014/main" id="{EC139E15-D5C7-5875-236B-E03AE5D25116}"/>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8" name="Freeform 218">
                <a:extLst>
                  <a:ext uri="{FF2B5EF4-FFF2-40B4-BE49-F238E27FC236}">
                    <a16:creationId xmlns:a16="http://schemas.microsoft.com/office/drawing/2014/main" id="{4197EEE5-DF94-295F-EB40-7C1EE27E0CDC}"/>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151" name="TextBox 150">
              <a:extLst>
                <a:ext uri="{FF2B5EF4-FFF2-40B4-BE49-F238E27FC236}">
                  <a16:creationId xmlns:a16="http://schemas.microsoft.com/office/drawing/2014/main" id="{943E4B64-D77E-A672-DE9E-8D5A9B6ED66A}"/>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152" name="TextBox 151">
              <a:extLst>
                <a:ext uri="{FF2B5EF4-FFF2-40B4-BE49-F238E27FC236}">
                  <a16:creationId xmlns:a16="http://schemas.microsoft.com/office/drawing/2014/main" id="{6801FB9B-01AD-F526-F8C0-728CA4646ACF}"/>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153" name="Group 152">
              <a:extLst>
                <a:ext uri="{FF2B5EF4-FFF2-40B4-BE49-F238E27FC236}">
                  <a16:creationId xmlns:a16="http://schemas.microsoft.com/office/drawing/2014/main" id="{E968E501-3937-C96E-EE71-86B6DE3804D5}"/>
                </a:ext>
              </a:extLst>
            </p:cNvPr>
            <p:cNvGrpSpPr>
              <a:grpSpLocks noChangeAspect="1"/>
            </p:cNvGrpSpPr>
            <p:nvPr/>
          </p:nvGrpSpPr>
          <p:grpSpPr>
            <a:xfrm>
              <a:off x="1715328" y="2579818"/>
              <a:ext cx="804672" cy="792329"/>
              <a:chOff x="493227" y="255527"/>
              <a:chExt cx="678569" cy="668160"/>
            </a:xfrm>
          </p:grpSpPr>
          <p:sp>
            <p:nvSpPr>
              <p:cNvPr id="184" name="Oval 183">
                <a:extLst>
                  <a:ext uri="{FF2B5EF4-FFF2-40B4-BE49-F238E27FC236}">
                    <a16:creationId xmlns:a16="http://schemas.microsoft.com/office/drawing/2014/main" id="{0841D1E8-4FB0-647C-8A09-E4EA10CA6682}"/>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5" name="Rectangle 184">
                <a:extLst>
                  <a:ext uri="{FF2B5EF4-FFF2-40B4-BE49-F238E27FC236}">
                    <a16:creationId xmlns:a16="http://schemas.microsoft.com/office/drawing/2014/main" id="{E16DF3FB-2BC1-B9DB-A717-E19B053D954C}"/>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86" name="Graphic 185">
                <a:extLst>
                  <a:ext uri="{FF2B5EF4-FFF2-40B4-BE49-F238E27FC236}">
                    <a16:creationId xmlns:a16="http://schemas.microsoft.com/office/drawing/2014/main" id="{0474AC61-93AB-2DF9-8CA7-CF44486E964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154" name="Group 153">
              <a:extLst>
                <a:ext uri="{FF2B5EF4-FFF2-40B4-BE49-F238E27FC236}">
                  <a16:creationId xmlns:a16="http://schemas.microsoft.com/office/drawing/2014/main" id="{EE4275F3-E7B5-F3C6-6C35-AAB62F2DD896}"/>
                </a:ext>
              </a:extLst>
            </p:cNvPr>
            <p:cNvGrpSpPr>
              <a:grpSpLocks noChangeAspect="1"/>
            </p:cNvGrpSpPr>
            <p:nvPr/>
          </p:nvGrpSpPr>
          <p:grpSpPr>
            <a:xfrm>
              <a:off x="6430148" y="2579818"/>
              <a:ext cx="804672" cy="792050"/>
              <a:chOff x="493227" y="255762"/>
              <a:chExt cx="678569" cy="667925"/>
            </a:xfrm>
          </p:grpSpPr>
          <p:grpSp>
            <p:nvGrpSpPr>
              <p:cNvPr id="180" name="Group 179">
                <a:extLst>
                  <a:ext uri="{FF2B5EF4-FFF2-40B4-BE49-F238E27FC236}">
                    <a16:creationId xmlns:a16="http://schemas.microsoft.com/office/drawing/2014/main" id="{4B4F0F76-F02E-A7C6-168E-61F216A3D413}"/>
                  </a:ext>
                </a:extLst>
              </p:cNvPr>
              <p:cNvGrpSpPr/>
              <p:nvPr userDrawn="1"/>
            </p:nvGrpSpPr>
            <p:grpSpPr>
              <a:xfrm>
                <a:off x="493227" y="255762"/>
                <a:ext cx="678569" cy="667925"/>
                <a:chOff x="532340" y="1415912"/>
                <a:chExt cx="820110" cy="807246"/>
              </a:xfrm>
            </p:grpSpPr>
            <p:sp>
              <p:nvSpPr>
                <p:cNvPr id="182" name="Oval 181">
                  <a:extLst>
                    <a:ext uri="{FF2B5EF4-FFF2-40B4-BE49-F238E27FC236}">
                      <a16:creationId xmlns:a16="http://schemas.microsoft.com/office/drawing/2014/main" id="{DCA859A4-8428-57C6-FFC4-5A9900B21D59}"/>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3" name="Rectangle 182">
                  <a:extLst>
                    <a:ext uri="{FF2B5EF4-FFF2-40B4-BE49-F238E27FC236}">
                      <a16:creationId xmlns:a16="http://schemas.microsoft.com/office/drawing/2014/main" id="{77FD9208-21DB-60C0-F6B8-AC6B23B22A60}"/>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181" name="Graphic 180">
                <a:extLst>
                  <a:ext uri="{FF2B5EF4-FFF2-40B4-BE49-F238E27FC236}">
                    <a16:creationId xmlns:a16="http://schemas.microsoft.com/office/drawing/2014/main" id="{C15000B1-5B63-D32E-FED6-0F3D18FB0E3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155" name="Group 154">
              <a:extLst>
                <a:ext uri="{FF2B5EF4-FFF2-40B4-BE49-F238E27FC236}">
                  <a16:creationId xmlns:a16="http://schemas.microsoft.com/office/drawing/2014/main" id="{DD98BA63-68FA-261A-7EA0-D2C23BA8547F}"/>
                </a:ext>
              </a:extLst>
            </p:cNvPr>
            <p:cNvGrpSpPr/>
            <p:nvPr/>
          </p:nvGrpSpPr>
          <p:grpSpPr>
            <a:xfrm>
              <a:off x="4072738" y="2579818"/>
              <a:ext cx="804672" cy="792050"/>
              <a:chOff x="4019256" y="5485171"/>
              <a:chExt cx="804672" cy="792050"/>
            </a:xfrm>
          </p:grpSpPr>
          <p:grpSp>
            <p:nvGrpSpPr>
              <p:cNvPr id="176" name="Group 175">
                <a:extLst>
                  <a:ext uri="{FF2B5EF4-FFF2-40B4-BE49-F238E27FC236}">
                    <a16:creationId xmlns:a16="http://schemas.microsoft.com/office/drawing/2014/main" id="{D9B2E3A3-15A2-AF49-D12B-57671898A377}"/>
                  </a:ext>
                </a:extLst>
              </p:cNvPr>
              <p:cNvGrpSpPr/>
              <p:nvPr userDrawn="1"/>
            </p:nvGrpSpPr>
            <p:grpSpPr>
              <a:xfrm>
                <a:off x="4019256" y="5485171"/>
                <a:ext cx="804672" cy="792050"/>
                <a:chOff x="532340" y="1415912"/>
                <a:chExt cx="820110" cy="807246"/>
              </a:xfrm>
            </p:grpSpPr>
            <p:sp>
              <p:nvSpPr>
                <p:cNvPr id="178" name="Oval 177">
                  <a:extLst>
                    <a:ext uri="{FF2B5EF4-FFF2-40B4-BE49-F238E27FC236}">
                      <a16:creationId xmlns:a16="http://schemas.microsoft.com/office/drawing/2014/main" id="{09BDA04A-6F11-3A79-FAEF-08AEDDADB4E2}"/>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9" name="Rectangle 178">
                  <a:extLst>
                    <a:ext uri="{FF2B5EF4-FFF2-40B4-BE49-F238E27FC236}">
                      <a16:creationId xmlns:a16="http://schemas.microsoft.com/office/drawing/2014/main" id="{7DD1BB6B-F5B3-010D-96BD-AC0F77D302E1}"/>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77" name="Graphic 176">
                <a:extLst>
                  <a:ext uri="{FF2B5EF4-FFF2-40B4-BE49-F238E27FC236}">
                    <a16:creationId xmlns:a16="http://schemas.microsoft.com/office/drawing/2014/main" id="{2839D264-C915-0E24-529C-281D3BD4235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156" name="Group 155">
              <a:extLst>
                <a:ext uri="{FF2B5EF4-FFF2-40B4-BE49-F238E27FC236}">
                  <a16:creationId xmlns:a16="http://schemas.microsoft.com/office/drawing/2014/main" id="{8B7C052F-97CA-FA7A-7E08-867FA78D2A2F}"/>
                </a:ext>
              </a:extLst>
            </p:cNvPr>
            <p:cNvGrpSpPr>
              <a:grpSpLocks noChangeAspect="1"/>
            </p:cNvGrpSpPr>
            <p:nvPr userDrawn="1"/>
          </p:nvGrpSpPr>
          <p:grpSpPr>
            <a:xfrm>
              <a:off x="536623" y="1415912"/>
              <a:ext cx="804672" cy="792050"/>
              <a:chOff x="532340" y="1415912"/>
              <a:chExt cx="820110" cy="807246"/>
            </a:xfrm>
          </p:grpSpPr>
          <p:sp>
            <p:nvSpPr>
              <p:cNvPr id="173" name="Oval 172">
                <a:extLst>
                  <a:ext uri="{FF2B5EF4-FFF2-40B4-BE49-F238E27FC236}">
                    <a16:creationId xmlns:a16="http://schemas.microsoft.com/office/drawing/2014/main" id="{0D396091-8F65-5C72-CE22-7BB891DB19E5}"/>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74" name="Graphic 173">
                <a:extLst>
                  <a:ext uri="{FF2B5EF4-FFF2-40B4-BE49-F238E27FC236}">
                    <a16:creationId xmlns:a16="http://schemas.microsoft.com/office/drawing/2014/main" id="{4B2D485E-5A45-AD39-AB2E-22363A20FF46}"/>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75" name="Rectangle 174">
                <a:extLst>
                  <a:ext uri="{FF2B5EF4-FFF2-40B4-BE49-F238E27FC236}">
                    <a16:creationId xmlns:a16="http://schemas.microsoft.com/office/drawing/2014/main" id="{DF49E0E0-87B1-EAB4-6DF1-77A5DE883407}"/>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157" name="Group 156">
              <a:extLst>
                <a:ext uri="{FF2B5EF4-FFF2-40B4-BE49-F238E27FC236}">
                  <a16:creationId xmlns:a16="http://schemas.microsoft.com/office/drawing/2014/main" id="{B8B02E90-3246-E3D1-FA34-092133DE26ED}"/>
                </a:ext>
              </a:extLst>
            </p:cNvPr>
            <p:cNvGrpSpPr>
              <a:grpSpLocks noChangeAspect="1"/>
            </p:cNvGrpSpPr>
            <p:nvPr userDrawn="1"/>
          </p:nvGrpSpPr>
          <p:grpSpPr>
            <a:xfrm>
              <a:off x="7608854" y="1415912"/>
              <a:ext cx="804672" cy="792050"/>
              <a:chOff x="493227" y="255762"/>
              <a:chExt cx="678569" cy="667925"/>
            </a:xfrm>
          </p:grpSpPr>
          <p:grpSp>
            <p:nvGrpSpPr>
              <p:cNvPr id="169" name="Group 168">
                <a:extLst>
                  <a:ext uri="{FF2B5EF4-FFF2-40B4-BE49-F238E27FC236}">
                    <a16:creationId xmlns:a16="http://schemas.microsoft.com/office/drawing/2014/main" id="{32E70C17-245B-A753-1B47-A5ED2196A37F}"/>
                  </a:ext>
                </a:extLst>
              </p:cNvPr>
              <p:cNvGrpSpPr/>
              <p:nvPr userDrawn="1"/>
            </p:nvGrpSpPr>
            <p:grpSpPr>
              <a:xfrm>
                <a:off x="493227" y="255762"/>
                <a:ext cx="678569" cy="667925"/>
                <a:chOff x="532340" y="1415912"/>
                <a:chExt cx="820110" cy="807246"/>
              </a:xfrm>
            </p:grpSpPr>
            <p:sp>
              <p:nvSpPr>
                <p:cNvPr id="171" name="Oval 170">
                  <a:extLst>
                    <a:ext uri="{FF2B5EF4-FFF2-40B4-BE49-F238E27FC236}">
                      <a16:creationId xmlns:a16="http://schemas.microsoft.com/office/drawing/2014/main" id="{DF962E90-2D16-63FC-0ABF-5214B255B741}"/>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2" name="Rectangle 171">
                  <a:extLst>
                    <a:ext uri="{FF2B5EF4-FFF2-40B4-BE49-F238E27FC236}">
                      <a16:creationId xmlns:a16="http://schemas.microsoft.com/office/drawing/2014/main" id="{2F756309-507D-C6C0-D5AB-72E6747C0D4C}"/>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170" name="Graphic 169">
                <a:extLst>
                  <a:ext uri="{FF2B5EF4-FFF2-40B4-BE49-F238E27FC236}">
                    <a16:creationId xmlns:a16="http://schemas.microsoft.com/office/drawing/2014/main" id="{D4AD127B-D35C-13D8-9E86-D876B4B8277D}"/>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158" name="Group 157">
              <a:extLst>
                <a:ext uri="{FF2B5EF4-FFF2-40B4-BE49-F238E27FC236}">
                  <a16:creationId xmlns:a16="http://schemas.microsoft.com/office/drawing/2014/main" id="{6E966005-A7AA-C385-7FDA-AA40B4A4422A}"/>
                </a:ext>
              </a:extLst>
            </p:cNvPr>
            <p:cNvGrpSpPr>
              <a:grpSpLocks noChangeAspect="1"/>
            </p:cNvGrpSpPr>
            <p:nvPr userDrawn="1"/>
          </p:nvGrpSpPr>
          <p:grpSpPr>
            <a:xfrm>
              <a:off x="2894033" y="1415912"/>
              <a:ext cx="804672" cy="792329"/>
              <a:chOff x="493227" y="255527"/>
              <a:chExt cx="678569" cy="668160"/>
            </a:xfrm>
          </p:grpSpPr>
          <p:grpSp>
            <p:nvGrpSpPr>
              <p:cNvPr id="165" name="Group 164">
                <a:extLst>
                  <a:ext uri="{FF2B5EF4-FFF2-40B4-BE49-F238E27FC236}">
                    <a16:creationId xmlns:a16="http://schemas.microsoft.com/office/drawing/2014/main" id="{CCDFE986-F5CC-B6BA-0DBA-0238F8426ADF}"/>
                  </a:ext>
                </a:extLst>
              </p:cNvPr>
              <p:cNvGrpSpPr/>
              <p:nvPr userDrawn="1"/>
            </p:nvGrpSpPr>
            <p:grpSpPr>
              <a:xfrm>
                <a:off x="493227" y="255762"/>
                <a:ext cx="678569" cy="667925"/>
                <a:chOff x="532340" y="1415912"/>
                <a:chExt cx="820110" cy="807246"/>
              </a:xfrm>
            </p:grpSpPr>
            <p:sp>
              <p:nvSpPr>
                <p:cNvPr id="167" name="Oval 166">
                  <a:extLst>
                    <a:ext uri="{FF2B5EF4-FFF2-40B4-BE49-F238E27FC236}">
                      <a16:creationId xmlns:a16="http://schemas.microsoft.com/office/drawing/2014/main" id="{ADD56A2D-9DA3-DF3A-84A8-AA9F5E4C9991}"/>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8" name="Rectangle 167">
                  <a:extLst>
                    <a:ext uri="{FF2B5EF4-FFF2-40B4-BE49-F238E27FC236}">
                      <a16:creationId xmlns:a16="http://schemas.microsoft.com/office/drawing/2014/main" id="{A137B168-E0E2-EB36-E795-BB3564708B98}"/>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66" name="Graphic 165">
                <a:extLst>
                  <a:ext uri="{FF2B5EF4-FFF2-40B4-BE49-F238E27FC236}">
                    <a16:creationId xmlns:a16="http://schemas.microsoft.com/office/drawing/2014/main" id="{0E06321D-1BCC-263C-6A12-7BB9B5A3B3F7}"/>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159" name="Group 158">
              <a:extLst>
                <a:ext uri="{FF2B5EF4-FFF2-40B4-BE49-F238E27FC236}">
                  <a16:creationId xmlns:a16="http://schemas.microsoft.com/office/drawing/2014/main" id="{E2805588-4130-957C-49AA-E0C7CAA4C107}"/>
                </a:ext>
              </a:extLst>
            </p:cNvPr>
            <p:cNvGrpSpPr>
              <a:grpSpLocks noChangeAspect="1"/>
            </p:cNvGrpSpPr>
            <p:nvPr userDrawn="1"/>
          </p:nvGrpSpPr>
          <p:grpSpPr>
            <a:xfrm>
              <a:off x="5251443" y="1415912"/>
              <a:ext cx="804672" cy="799859"/>
              <a:chOff x="493227" y="249177"/>
              <a:chExt cx="678569" cy="674510"/>
            </a:xfrm>
          </p:grpSpPr>
          <p:grpSp>
            <p:nvGrpSpPr>
              <p:cNvPr id="161" name="Group 160">
                <a:extLst>
                  <a:ext uri="{FF2B5EF4-FFF2-40B4-BE49-F238E27FC236}">
                    <a16:creationId xmlns:a16="http://schemas.microsoft.com/office/drawing/2014/main" id="{04D279A5-75DD-36DC-B26A-839B7A3D1332}"/>
                  </a:ext>
                </a:extLst>
              </p:cNvPr>
              <p:cNvGrpSpPr/>
              <p:nvPr userDrawn="1"/>
            </p:nvGrpSpPr>
            <p:grpSpPr>
              <a:xfrm>
                <a:off x="493227" y="255762"/>
                <a:ext cx="678569" cy="667925"/>
                <a:chOff x="532340" y="1415912"/>
                <a:chExt cx="820110" cy="807246"/>
              </a:xfrm>
            </p:grpSpPr>
            <p:sp>
              <p:nvSpPr>
                <p:cNvPr id="163" name="Oval 162">
                  <a:extLst>
                    <a:ext uri="{FF2B5EF4-FFF2-40B4-BE49-F238E27FC236}">
                      <a16:creationId xmlns:a16="http://schemas.microsoft.com/office/drawing/2014/main" id="{7DB05B6C-7258-E5BA-E8DA-7A1604740133}"/>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4" name="Rectangle 163">
                  <a:extLst>
                    <a:ext uri="{FF2B5EF4-FFF2-40B4-BE49-F238E27FC236}">
                      <a16:creationId xmlns:a16="http://schemas.microsoft.com/office/drawing/2014/main" id="{E098D57F-8569-7CCC-E9A7-2E3B369D13C8}"/>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62" name="Graphic 161">
                <a:extLst>
                  <a:ext uri="{FF2B5EF4-FFF2-40B4-BE49-F238E27FC236}">
                    <a16:creationId xmlns:a16="http://schemas.microsoft.com/office/drawing/2014/main" id="{C2E78197-3766-B698-E396-D836C7AE012A}"/>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160" name="Rectangle 159">
              <a:extLst>
                <a:ext uri="{FF2B5EF4-FFF2-40B4-BE49-F238E27FC236}">
                  <a16:creationId xmlns:a16="http://schemas.microsoft.com/office/drawing/2014/main" id="{5840394E-2D01-5791-28E1-DA9ED0583584}"/>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Rounded Rectangle 2">
            <a:extLst>
              <a:ext uri="{FF2B5EF4-FFF2-40B4-BE49-F238E27FC236}">
                <a16:creationId xmlns:a16="http://schemas.microsoft.com/office/drawing/2014/main" id="{9A5D020B-43B3-DDD0-AE42-79280C7360B6}"/>
              </a:ext>
            </a:extLst>
          </p:cNvPr>
          <p:cNvSpPr/>
          <p:nvPr userDrawn="1"/>
        </p:nvSpPr>
        <p:spPr>
          <a:xfrm>
            <a:off x="365445" y="189215"/>
            <a:ext cx="8413110" cy="11867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709EA7C1-9290-7AD1-F085-836560673209}"/>
              </a:ext>
            </a:extLst>
          </p:cNvPr>
          <p:cNvGrpSpPr/>
          <p:nvPr userDrawn="1"/>
        </p:nvGrpSpPr>
        <p:grpSpPr>
          <a:xfrm>
            <a:off x="7652414" y="420767"/>
            <a:ext cx="989509" cy="364446"/>
            <a:chOff x="7652414" y="420767"/>
            <a:chExt cx="989509" cy="364446"/>
          </a:xfrm>
        </p:grpSpPr>
        <p:sp>
          <p:nvSpPr>
            <p:cNvPr id="9" name="Rounded Rectangle 8">
              <a:extLst>
                <a:ext uri="{FF2B5EF4-FFF2-40B4-BE49-F238E27FC236}">
                  <a16:creationId xmlns:a16="http://schemas.microsoft.com/office/drawing/2014/main" id="{D419C1FC-DFF1-AD76-633C-0C2776733A7C}"/>
                </a:ext>
              </a:extLst>
            </p:cNvPr>
            <p:cNvSpPr/>
            <p:nvPr userDrawn="1"/>
          </p:nvSpPr>
          <p:spPr>
            <a:xfrm>
              <a:off x="7652414" y="420767"/>
              <a:ext cx="989509"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HOME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0" name="Group 9">
              <a:extLst>
                <a:ext uri="{FF2B5EF4-FFF2-40B4-BE49-F238E27FC236}">
                  <a16:creationId xmlns:a16="http://schemas.microsoft.com/office/drawing/2014/main" id="{2F0B4712-EC3E-FD17-0E7F-866DAE807C7C}"/>
                </a:ext>
              </a:extLst>
            </p:cNvPr>
            <p:cNvGrpSpPr/>
            <p:nvPr userDrawn="1"/>
          </p:nvGrpSpPr>
          <p:grpSpPr>
            <a:xfrm>
              <a:off x="7749220" y="503807"/>
              <a:ext cx="200269" cy="200269"/>
              <a:chOff x="4192437" y="4163683"/>
              <a:chExt cx="258792" cy="258792"/>
            </a:xfrm>
            <a:effectLst>
              <a:outerShdw blurRad="50800" dist="38100" dir="2700000" algn="tl" rotWithShape="0">
                <a:prstClr val="black">
                  <a:alpha val="30956"/>
                </a:prstClr>
              </a:outerShdw>
            </a:effectLst>
          </p:grpSpPr>
          <p:sp>
            <p:nvSpPr>
              <p:cNvPr id="12" name="Oval 11">
                <a:extLst>
                  <a:ext uri="{FF2B5EF4-FFF2-40B4-BE49-F238E27FC236}">
                    <a16:creationId xmlns:a16="http://schemas.microsoft.com/office/drawing/2014/main" id="{604DD31F-8131-0C91-0E20-B60324E06D42}"/>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5C6A96D7-B731-E996-B7FE-D70B02A704DB}"/>
                  </a:ext>
                </a:extLst>
              </p:cNvPr>
              <p:cNvGrpSpPr/>
              <p:nvPr/>
            </p:nvGrpSpPr>
            <p:grpSpPr>
              <a:xfrm>
                <a:off x="4247730" y="4218976"/>
                <a:ext cx="148207" cy="148207"/>
                <a:chOff x="3545686" y="2398143"/>
                <a:chExt cx="333555" cy="333555"/>
              </a:xfrm>
            </p:grpSpPr>
            <p:cxnSp>
              <p:nvCxnSpPr>
                <p:cNvPr id="19" name="Straight Connector 18">
                  <a:extLst>
                    <a:ext uri="{FF2B5EF4-FFF2-40B4-BE49-F238E27FC236}">
                      <a16:creationId xmlns:a16="http://schemas.microsoft.com/office/drawing/2014/main" id="{BA4144BE-54A6-AB96-8C6A-6F6D58AB14C1}"/>
                    </a:ext>
                  </a:extLst>
                </p:cNvPr>
                <p:cNvCxnSpPr>
                  <a:cxnSpLocks/>
                </p:cNvCxnSpPr>
                <p:nvPr/>
              </p:nvCxnSpPr>
              <p:spPr>
                <a:xfrm>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68DE833-9D21-DC6A-D3E6-713C99B3D0F0}"/>
                    </a:ext>
                  </a:extLst>
                </p:cNvPr>
                <p:cNvCxnSpPr>
                  <a:cxnSpLocks/>
                </p:cNvCxnSpPr>
                <p:nvPr/>
              </p:nvCxnSpPr>
              <p:spPr>
                <a:xfrm rot="5400000">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grpSp>
        </p:grpSp>
      </p:grpSp>
      <p:sp>
        <p:nvSpPr>
          <p:cNvPr id="26" name="Freeform 25">
            <a:extLst>
              <a:ext uri="{FF2B5EF4-FFF2-40B4-BE49-F238E27FC236}">
                <a16:creationId xmlns:a16="http://schemas.microsoft.com/office/drawing/2014/main" id="{7AAB767A-22E4-4E72-2CFE-40A0BD9C31EA}"/>
              </a:ext>
            </a:extLst>
          </p:cNvPr>
          <p:cNvSpPr/>
          <p:nvPr userDrawn="1"/>
        </p:nvSpPr>
        <p:spPr>
          <a:xfrm>
            <a:off x="365445" y="994552"/>
            <a:ext cx="8412795" cy="3898178"/>
          </a:xfrm>
          <a:custGeom>
            <a:avLst/>
            <a:gdLst>
              <a:gd name="connsiteX0" fmla="*/ 0 w 8412795"/>
              <a:gd name="connsiteY0" fmla="*/ 0 h 3904546"/>
              <a:gd name="connsiteX1" fmla="*/ 115496 w 8412795"/>
              <a:gd name="connsiteY1" fmla="*/ 0 h 3904546"/>
              <a:gd name="connsiteX2" fmla="*/ 8296984 w 8412795"/>
              <a:gd name="connsiteY2" fmla="*/ 0 h 3904546"/>
              <a:gd name="connsiteX3" fmla="*/ 8412795 w 8412795"/>
              <a:gd name="connsiteY3" fmla="*/ 0 h 3904546"/>
              <a:gd name="connsiteX4" fmla="*/ 8412795 w 8412795"/>
              <a:gd name="connsiteY4" fmla="*/ 450558 h 3904546"/>
              <a:gd name="connsiteX5" fmla="*/ 8412480 w 8412795"/>
              <a:gd name="connsiteY5" fmla="*/ 450558 h 3904546"/>
              <a:gd name="connsiteX6" fmla="*/ 8412480 w 8412795"/>
              <a:gd name="connsiteY6" fmla="*/ 3789050 h 3904546"/>
              <a:gd name="connsiteX7" fmla="*/ 8296984 w 8412795"/>
              <a:gd name="connsiteY7" fmla="*/ 3904546 h 3904546"/>
              <a:gd name="connsiteX8" fmla="*/ 115496 w 8412795"/>
              <a:gd name="connsiteY8" fmla="*/ 3904546 h 3904546"/>
              <a:gd name="connsiteX9" fmla="*/ 0 w 8412795"/>
              <a:gd name="connsiteY9" fmla="*/ 3789050 h 3904546"/>
              <a:gd name="connsiteX10" fmla="*/ 0 w 8412795"/>
              <a:gd name="connsiteY10" fmla="*/ 450558 h 3904546"/>
              <a:gd name="connsiteX11" fmla="*/ 0 w 8412795"/>
              <a:gd name="connsiteY11" fmla="*/ 115496 h 39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2795" h="3904546">
                <a:moveTo>
                  <a:pt x="0" y="0"/>
                </a:moveTo>
                <a:lnTo>
                  <a:pt x="115496" y="0"/>
                </a:lnTo>
                <a:lnTo>
                  <a:pt x="8296984" y="0"/>
                </a:lnTo>
                <a:lnTo>
                  <a:pt x="8412795" y="0"/>
                </a:lnTo>
                <a:lnTo>
                  <a:pt x="8412795" y="450558"/>
                </a:lnTo>
                <a:lnTo>
                  <a:pt x="8412480" y="450558"/>
                </a:lnTo>
                <a:lnTo>
                  <a:pt x="8412480" y="3789050"/>
                </a:lnTo>
                <a:cubicBezTo>
                  <a:pt x="8412480" y="3852837"/>
                  <a:pt x="8360771" y="3904546"/>
                  <a:pt x="8296984" y="3904546"/>
                </a:cubicBezTo>
                <a:lnTo>
                  <a:pt x="115496" y="3904546"/>
                </a:lnTo>
                <a:cubicBezTo>
                  <a:pt x="51709" y="3904546"/>
                  <a:pt x="0" y="3852837"/>
                  <a:pt x="0" y="3789050"/>
                </a:cubicBezTo>
                <a:lnTo>
                  <a:pt x="0" y="450558"/>
                </a:lnTo>
                <a:lnTo>
                  <a:pt x="0" y="115496"/>
                </a:lnTo>
                <a:close/>
              </a:path>
            </a:pathLst>
          </a:custGeom>
          <a:gradFill>
            <a:gsLst>
              <a:gs pos="50000">
                <a:schemeClr val="bg1"/>
              </a:gs>
              <a:gs pos="100000">
                <a:schemeClr val="bg1">
                  <a:lumMod val="95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Title 1">
            <a:extLst>
              <a:ext uri="{FF2B5EF4-FFF2-40B4-BE49-F238E27FC236}">
                <a16:creationId xmlns:a16="http://schemas.microsoft.com/office/drawing/2014/main" id="{C65BA1BD-856F-94FE-AFE9-B813C408EAB5}"/>
              </a:ext>
            </a:extLst>
          </p:cNvPr>
          <p:cNvSpPr>
            <a:spLocks noGrp="1"/>
          </p:cNvSpPr>
          <p:nvPr>
            <p:ph type="title" hasCustomPrompt="1"/>
          </p:nvPr>
        </p:nvSpPr>
        <p:spPr>
          <a:xfrm>
            <a:off x="1237476" y="404228"/>
            <a:ext cx="6269825" cy="387798"/>
          </a:xfrm>
        </p:spPr>
        <p:txBody>
          <a:bodyPr/>
          <a:lstStyle>
            <a:lvl1pPr>
              <a:defRPr>
                <a:solidFill>
                  <a:schemeClr val="bg1"/>
                </a:solidFill>
              </a:defRPr>
            </a:lvl1pPr>
          </a:lstStyle>
          <a:p>
            <a:r>
              <a:rPr lang="en-US" noProof="0"/>
              <a:t>Text slide – 1 column, 28 pts</a:t>
            </a:r>
            <a:endParaRPr lang="en-US"/>
          </a:p>
        </p:txBody>
      </p:sp>
      <p:sp>
        <p:nvSpPr>
          <p:cNvPr id="30" name="Content Placeholder 2">
            <a:extLst>
              <a:ext uri="{FF2B5EF4-FFF2-40B4-BE49-F238E27FC236}">
                <a16:creationId xmlns:a16="http://schemas.microsoft.com/office/drawing/2014/main" id="{35A51C75-C056-721C-3816-67E7D723E28A}"/>
              </a:ext>
            </a:extLst>
          </p:cNvPr>
          <p:cNvSpPr>
            <a:spLocks noGrp="1"/>
          </p:cNvSpPr>
          <p:nvPr>
            <p:ph idx="13" hasCustomPrompt="1"/>
          </p:nvPr>
        </p:nvSpPr>
        <p:spPr>
          <a:xfrm>
            <a:off x="614724" y="1846489"/>
            <a:ext cx="7870056" cy="2849335"/>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pts</a:t>
            </a:r>
          </a:p>
          <a:p>
            <a:pPr lvl="2"/>
            <a:endParaRPr lang="en-US" noProof="0"/>
          </a:p>
        </p:txBody>
      </p:sp>
      <p:grpSp>
        <p:nvGrpSpPr>
          <p:cNvPr id="32" name="Group 31">
            <a:extLst>
              <a:ext uri="{FF2B5EF4-FFF2-40B4-BE49-F238E27FC236}">
                <a16:creationId xmlns:a16="http://schemas.microsoft.com/office/drawing/2014/main" id="{A149428C-5AF1-76DE-59EC-D07346D77FC8}"/>
              </a:ext>
            </a:extLst>
          </p:cNvPr>
          <p:cNvGrpSpPr/>
          <p:nvPr userDrawn="1"/>
        </p:nvGrpSpPr>
        <p:grpSpPr>
          <a:xfrm>
            <a:off x="367575" y="993866"/>
            <a:ext cx="8402351" cy="638013"/>
            <a:chOff x="375889" y="993866"/>
            <a:chExt cx="8263432" cy="638013"/>
          </a:xfrm>
        </p:grpSpPr>
        <p:sp>
          <p:nvSpPr>
            <p:cNvPr id="33" name="Freeform 23">
              <a:extLst>
                <a:ext uri="{FF2B5EF4-FFF2-40B4-BE49-F238E27FC236}">
                  <a16:creationId xmlns:a16="http://schemas.microsoft.com/office/drawing/2014/main" id="{2230FA85-EC05-8E9A-24FD-68BB509AEB1A}"/>
                </a:ext>
              </a:extLst>
            </p:cNvPr>
            <p:cNvSpPr/>
            <p:nvPr/>
          </p:nvSpPr>
          <p:spPr>
            <a:xfrm>
              <a:off x="5328774"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dirty="0">
                <a:solidFill>
                  <a:schemeClr val="bg1"/>
                </a:solidFill>
              </a:endParaRPr>
            </a:p>
          </p:txBody>
        </p:sp>
        <p:sp>
          <p:nvSpPr>
            <p:cNvPr id="124" name="Freeform 24">
              <a:extLst>
                <a:ext uri="{FF2B5EF4-FFF2-40B4-BE49-F238E27FC236}">
                  <a16:creationId xmlns:a16="http://schemas.microsoft.com/office/drawing/2014/main" id="{42DB4B07-0249-D60E-807B-B2AA3710E424}"/>
                </a:ext>
              </a:extLst>
            </p:cNvPr>
            <p:cNvSpPr/>
            <p:nvPr/>
          </p:nvSpPr>
          <p:spPr>
            <a:xfrm>
              <a:off x="698738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25" name="Freeform 31">
              <a:extLst>
                <a:ext uri="{FF2B5EF4-FFF2-40B4-BE49-F238E27FC236}">
                  <a16:creationId xmlns:a16="http://schemas.microsoft.com/office/drawing/2014/main" id="{6E33DE8B-474A-4B66-3E16-0A14E53241C6}"/>
                </a:ext>
              </a:extLst>
            </p:cNvPr>
            <p:cNvSpPr/>
            <p:nvPr/>
          </p:nvSpPr>
          <p:spPr>
            <a:xfrm>
              <a:off x="201674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26" name="Freeform 34">
              <a:extLst>
                <a:ext uri="{FF2B5EF4-FFF2-40B4-BE49-F238E27FC236}">
                  <a16:creationId xmlns:a16="http://schemas.microsoft.com/office/drawing/2014/main" id="{8629E230-C3B3-E93B-AE63-F51654B8A6E7}"/>
                </a:ext>
              </a:extLst>
            </p:cNvPr>
            <p:cNvSpPr/>
            <p:nvPr/>
          </p:nvSpPr>
          <p:spPr>
            <a:xfrm>
              <a:off x="3667170"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defTabSz="914217"/>
              <a:endParaRPr lang="en-US" sz="1400" dirty="0">
                <a:solidFill>
                  <a:schemeClr val="bg1"/>
                </a:solidFill>
              </a:endParaRPr>
            </a:p>
          </p:txBody>
        </p:sp>
        <p:sp>
          <p:nvSpPr>
            <p:cNvPr id="127" name="Freeform 27">
              <a:extLst>
                <a:ext uri="{FF2B5EF4-FFF2-40B4-BE49-F238E27FC236}">
                  <a16:creationId xmlns:a16="http://schemas.microsoft.com/office/drawing/2014/main" id="{0D634325-316F-1BD0-6064-5A43C8ACEB3C}"/>
                </a:ext>
              </a:extLst>
            </p:cNvPr>
            <p:cNvSpPr/>
            <p:nvPr/>
          </p:nvSpPr>
          <p:spPr>
            <a:xfrm>
              <a:off x="375889"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b="1" dirty="0">
                <a:solidFill>
                  <a:schemeClr val="bg1"/>
                </a:solidFill>
              </a:endParaRPr>
            </a:p>
          </p:txBody>
        </p:sp>
      </p:grpSp>
      <p:grpSp>
        <p:nvGrpSpPr>
          <p:cNvPr id="139" name="Group 138">
            <a:extLst>
              <a:ext uri="{FF2B5EF4-FFF2-40B4-BE49-F238E27FC236}">
                <a16:creationId xmlns:a16="http://schemas.microsoft.com/office/drawing/2014/main" id="{91FCBF5E-9C78-2A06-0271-7A4005F464FB}"/>
              </a:ext>
            </a:extLst>
          </p:cNvPr>
          <p:cNvGrpSpPr/>
          <p:nvPr userDrawn="1"/>
        </p:nvGrpSpPr>
        <p:grpSpPr>
          <a:xfrm>
            <a:off x="493227" y="255762"/>
            <a:ext cx="678569" cy="667925"/>
            <a:chOff x="493227" y="255762"/>
            <a:chExt cx="678569" cy="667925"/>
          </a:xfrm>
        </p:grpSpPr>
        <p:grpSp>
          <p:nvGrpSpPr>
            <p:cNvPr id="140" name="Group 139">
              <a:extLst>
                <a:ext uri="{FF2B5EF4-FFF2-40B4-BE49-F238E27FC236}">
                  <a16:creationId xmlns:a16="http://schemas.microsoft.com/office/drawing/2014/main" id="{58DDF2E0-3C13-48D3-3C13-49C672DCE296}"/>
                </a:ext>
              </a:extLst>
            </p:cNvPr>
            <p:cNvGrpSpPr/>
            <p:nvPr userDrawn="1"/>
          </p:nvGrpSpPr>
          <p:grpSpPr>
            <a:xfrm>
              <a:off x="493227" y="255762"/>
              <a:ext cx="678569" cy="667925"/>
              <a:chOff x="532340" y="1415912"/>
              <a:chExt cx="820110" cy="807246"/>
            </a:xfrm>
          </p:grpSpPr>
          <p:sp>
            <p:nvSpPr>
              <p:cNvPr id="142" name="Oval 141">
                <a:extLst>
                  <a:ext uri="{FF2B5EF4-FFF2-40B4-BE49-F238E27FC236}">
                    <a16:creationId xmlns:a16="http://schemas.microsoft.com/office/drawing/2014/main" id="{CD9D4157-3FA9-F8F5-0C7D-4ABC5F45078C}"/>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43" name="Rectangle 142">
                <a:extLst>
                  <a:ext uri="{FF2B5EF4-FFF2-40B4-BE49-F238E27FC236}">
                    <a16:creationId xmlns:a16="http://schemas.microsoft.com/office/drawing/2014/main" id="{E1677EC4-74D6-4D69-36C4-5FFF0B9422EA}"/>
                  </a:ext>
                </a:extLst>
              </p:cNvPr>
              <p:cNvSpPr/>
              <p:nvPr/>
            </p:nvSpPr>
            <p:spPr>
              <a:xfrm>
                <a:off x="532340" y="1776669"/>
                <a:ext cx="820110" cy="270690"/>
              </a:xfrm>
              <a:prstGeom prst="rect">
                <a:avLst/>
              </a:prstGeom>
              <a:effectLst/>
            </p:spPr>
            <p:txBody>
              <a:bodyPr wrap="square" lIns="0" tIns="0" rIns="0" anchor="ctr">
                <a:spAutoFit/>
              </a:bodyPr>
              <a:lstStyle/>
              <a:p>
                <a:pPr algn="ctr" eaLnBrk="0" hangingPunct="0">
                  <a:lnSpc>
                    <a:spcPts val="1600"/>
                  </a:lnSpc>
                  <a:buSzPct val="90000"/>
                </a:pPr>
                <a:r>
                  <a:rPr lang="en-US" sz="90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41" name="Graphic 140">
              <a:extLst>
                <a:ext uri="{FF2B5EF4-FFF2-40B4-BE49-F238E27FC236}">
                  <a16:creationId xmlns:a16="http://schemas.microsoft.com/office/drawing/2014/main" id="{07AEC0F0-34DA-FCF9-919A-F0283AB26BE6}"/>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17392"/>
            <a:stretch/>
          </p:blipFill>
          <p:spPr>
            <a:xfrm>
              <a:off x="603880" y="300448"/>
              <a:ext cx="485803" cy="401310"/>
            </a:xfrm>
            <a:prstGeom prst="rect">
              <a:avLst/>
            </a:prstGeom>
          </p:spPr>
        </p:pic>
      </p:grpSp>
      <p:sp>
        <p:nvSpPr>
          <p:cNvPr id="23" name="Footer Placeholder 4">
            <a:extLst>
              <a:ext uri="{FF2B5EF4-FFF2-40B4-BE49-F238E27FC236}">
                <a16:creationId xmlns:a16="http://schemas.microsoft.com/office/drawing/2014/main" id="{0FC28BC1-FE4E-B69A-E9BE-B7542E8E0995}"/>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294561060"/>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tage 4.5">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E4406CF-6376-94A7-B2D3-B19D206C563F}"/>
              </a:ext>
            </a:extLst>
          </p:cNvPr>
          <p:cNvGrpSpPr/>
          <p:nvPr userDrawn="1"/>
        </p:nvGrpSpPr>
        <p:grpSpPr>
          <a:xfrm>
            <a:off x="0" y="0"/>
            <a:ext cx="9144000" cy="5143500"/>
            <a:chOff x="0" y="0"/>
            <a:chExt cx="9144000" cy="5143500"/>
          </a:xfrm>
        </p:grpSpPr>
        <p:sp>
          <p:nvSpPr>
            <p:cNvPr id="8" name="Rounded Rectangle 7">
              <a:extLst>
                <a:ext uri="{FF2B5EF4-FFF2-40B4-BE49-F238E27FC236}">
                  <a16:creationId xmlns:a16="http://schemas.microsoft.com/office/drawing/2014/main" id="{7228A67F-4B84-0525-FB32-2FA0DFBB2435}"/>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11" name="Straight Connector 10">
              <a:extLst>
                <a:ext uri="{FF2B5EF4-FFF2-40B4-BE49-F238E27FC236}">
                  <a16:creationId xmlns:a16="http://schemas.microsoft.com/office/drawing/2014/main" id="{312FB366-91C1-AEBC-A5CE-2CE3C74EF8E0}"/>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13" name="Text Placeholder 4">
              <a:extLst>
                <a:ext uri="{FF2B5EF4-FFF2-40B4-BE49-F238E27FC236}">
                  <a16:creationId xmlns:a16="http://schemas.microsoft.com/office/drawing/2014/main" id="{BFA8673F-A6E3-CBEA-4434-3A114F6BAD18}"/>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14" name="Rectangle 13">
              <a:extLst>
                <a:ext uri="{FF2B5EF4-FFF2-40B4-BE49-F238E27FC236}">
                  <a16:creationId xmlns:a16="http://schemas.microsoft.com/office/drawing/2014/main" id="{A8748440-C7AC-5777-AF8B-F296D8C3232B}"/>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5" name="Straight Connector 14">
              <a:extLst>
                <a:ext uri="{FF2B5EF4-FFF2-40B4-BE49-F238E27FC236}">
                  <a16:creationId xmlns:a16="http://schemas.microsoft.com/office/drawing/2014/main" id="{863712F6-F6B8-ED16-4FA6-1006DE09527D}"/>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16" name="Oval 15">
              <a:extLst>
                <a:ext uri="{FF2B5EF4-FFF2-40B4-BE49-F238E27FC236}">
                  <a16:creationId xmlns:a16="http://schemas.microsoft.com/office/drawing/2014/main" id="{71BCB250-0FAA-DB33-0282-73211ABE25F5}"/>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7" name="Chevron 16">
              <a:extLst>
                <a:ext uri="{FF2B5EF4-FFF2-40B4-BE49-F238E27FC236}">
                  <a16:creationId xmlns:a16="http://schemas.microsoft.com/office/drawing/2014/main" id="{9DAB6C30-2E87-B339-FE2A-BB05B7025EF6}"/>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6" name="Text Placeholder 4">
              <a:extLst>
                <a:ext uri="{FF2B5EF4-FFF2-40B4-BE49-F238E27FC236}">
                  <a16:creationId xmlns:a16="http://schemas.microsoft.com/office/drawing/2014/main" id="{FDFBCA33-DE36-EA79-F93B-745BEA8D8396}"/>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117" name="Rectangle 116">
              <a:extLst>
                <a:ext uri="{FF2B5EF4-FFF2-40B4-BE49-F238E27FC236}">
                  <a16:creationId xmlns:a16="http://schemas.microsoft.com/office/drawing/2014/main" id="{403EB083-75BE-1670-798F-45FA5BF1BBD6}"/>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8" name="Straight Connector 117">
              <a:extLst>
                <a:ext uri="{FF2B5EF4-FFF2-40B4-BE49-F238E27FC236}">
                  <a16:creationId xmlns:a16="http://schemas.microsoft.com/office/drawing/2014/main" id="{F483380A-F736-6C63-7647-939518F16AC9}"/>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119" name="Oval 118">
              <a:extLst>
                <a:ext uri="{FF2B5EF4-FFF2-40B4-BE49-F238E27FC236}">
                  <a16:creationId xmlns:a16="http://schemas.microsoft.com/office/drawing/2014/main" id="{9C608863-07D4-102A-3C86-AEAB99E480DF}"/>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0" name="Chevron 119">
              <a:extLst>
                <a:ext uri="{FF2B5EF4-FFF2-40B4-BE49-F238E27FC236}">
                  <a16:creationId xmlns:a16="http://schemas.microsoft.com/office/drawing/2014/main" id="{A3F1E6CA-7D2A-E5F8-CD5B-27E4827D7ECE}"/>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1" name="Text Placeholder 4">
              <a:extLst>
                <a:ext uri="{FF2B5EF4-FFF2-40B4-BE49-F238E27FC236}">
                  <a16:creationId xmlns:a16="http://schemas.microsoft.com/office/drawing/2014/main" id="{F3D40502-A9E5-E2F5-2939-A98489D60A6D}"/>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122" name="Rectangle 121">
              <a:extLst>
                <a:ext uri="{FF2B5EF4-FFF2-40B4-BE49-F238E27FC236}">
                  <a16:creationId xmlns:a16="http://schemas.microsoft.com/office/drawing/2014/main" id="{04FC010E-CD85-603A-5D9A-1D4D9034132C}"/>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6" name="Straight Connector 125">
              <a:extLst>
                <a:ext uri="{FF2B5EF4-FFF2-40B4-BE49-F238E27FC236}">
                  <a16:creationId xmlns:a16="http://schemas.microsoft.com/office/drawing/2014/main" id="{CF669D82-F14E-3DC6-A448-5D07061DB816}"/>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127" name="Oval 126">
              <a:extLst>
                <a:ext uri="{FF2B5EF4-FFF2-40B4-BE49-F238E27FC236}">
                  <a16:creationId xmlns:a16="http://schemas.microsoft.com/office/drawing/2014/main" id="{36975636-FF9F-C8BE-8DA1-4719876506CF}"/>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8" name="Chevron 127">
              <a:extLst>
                <a:ext uri="{FF2B5EF4-FFF2-40B4-BE49-F238E27FC236}">
                  <a16:creationId xmlns:a16="http://schemas.microsoft.com/office/drawing/2014/main" id="{5CB589F2-24A0-A22F-2346-638E969A20CA}"/>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9" name="Text Placeholder 4">
              <a:extLst>
                <a:ext uri="{FF2B5EF4-FFF2-40B4-BE49-F238E27FC236}">
                  <a16:creationId xmlns:a16="http://schemas.microsoft.com/office/drawing/2014/main" id="{0E3EB930-9562-FA9E-30BD-D45E0BDF0FA9}"/>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130" name="Rectangle 129">
              <a:extLst>
                <a:ext uri="{FF2B5EF4-FFF2-40B4-BE49-F238E27FC236}">
                  <a16:creationId xmlns:a16="http://schemas.microsoft.com/office/drawing/2014/main" id="{1E3BE87A-E1A8-FD96-C74F-81B0D943CF64}"/>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1" name="Straight Connector 130">
              <a:extLst>
                <a:ext uri="{FF2B5EF4-FFF2-40B4-BE49-F238E27FC236}">
                  <a16:creationId xmlns:a16="http://schemas.microsoft.com/office/drawing/2014/main" id="{DFCBF6B8-BC0C-3A5C-3EE9-0D9EADFA38BE}"/>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132" name="Oval 131">
              <a:extLst>
                <a:ext uri="{FF2B5EF4-FFF2-40B4-BE49-F238E27FC236}">
                  <a16:creationId xmlns:a16="http://schemas.microsoft.com/office/drawing/2014/main" id="{87E40800-5E51-4AD6-01F1-54ADCDCDDC98}"/>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3" name="Chevron 132">
              <a:extLst>
                <a:ext uri="{FF2B5EF4-FFF2-40B4-BE49-F238E27FC236}">
                  <a16:creationId xmlns:a16="http://schemas.microsoft.com/office/drawing/2014/main" id="{7E28E5C2-1157-7956-1D1A-A83AEE7B715D}"/>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4" name="Text Placeholder 4">
              <a:extLst>
                <a:ext uri="{FF2B5EF4-FFF2-40B4-BE49-F238E27FC236}">
                  <a16:creationId xmlns:a16="http://schemas.microsoft.com/office/drawing/2014/main" id="{84C7C4EF-9E4C-3F98-CAE0-FCC4B0EB0101}"/>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135" name="Rectangle 134">
              <a:extLst>
                <a:ext uri="{FF2B5EF4-FFF2-40B4-BE49-F238E27FC236}">
                  <a16:creationId xmlns:a16="http://schemas.microsoft.com/office/drawing/2014/main" id="{C5F575C1-8519-C496-8455-AA29B46A9CA2}"/>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6" name="Straight Connector 135">
              <a:extLst>
                <a:ext uri="{FF2B5EF4-FFF2-40B4-BE49-F238E27FC236}">
                  <a16:creationId xmlns:a16="http://schemas.microsoft.com/office/drawing/2014/main" id="{66FE1182-A404-09AD-D3EC-105CF0A2B7F1}"/>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138" name="Oval 137">
              <a:extLst>
                <a:ext uri="{FF2B5EF4-FFF2-40B4-BE49-F238E27FC236}">
                  <a16:creationId xmlns:a16="http://schemas.microsoft.com/office/drawing/2014/main" id="{24CDD0DA-C49E-06DD-DA6F-AA516AD7BAA1}"/>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9" name="Chevron 138">
              <a:extLst>
                <a:ext uri="{FF2B5EF4-FFF2-40B4-BE49-F238E27FC236}">
                  <a16:creationId xmlns:a16="http://schemas.microsoft.com/office/drawing/2014/main" id="{B4D5076C-1441-9C96-D6EB-EC6DE01F2802}"/>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0" name="Text Placeholder 4">
              <a:extLst>
                <a:ext uri="{FF2B5EF4-FFF2-40B4-BE49-F238E27FC236}">
                  <a16:creationId xmlns:a16="http://schemas.microsoft.com/office/drawing/2014/main" id="{119622F6-5550-6FDD-0676-5B5259AFDEC0}"/>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141" name="Group 140">
              <a:extLst>
                <a:ext uri="{FF2B5EF4-FFF2-40B4-BE49-F238E27FC236}">
                  <a16:creationId xmlns:a16="http://schemas.microsoft.com/office/drawing/2014/main" id="{BBBAEE81-AE98-B249-5093-DF6E3B97DA05}"/>
                </a:ext>
              </a:extLst>
            </p:cNvPr>
            <p:cNvGrpSpPr/>
            <p:nvPr/>
          </p:nvGrpSpPr>
          <p:grpSpPr>
            <a:xfrm flipV="1">
              <a:off x="6687178" y="2176027"/>
              <a:ext cx="298538" cy="643309"/>
              <a:chOff x="791926" y="2038206"/>
              <a:chExt cx="394853" cy="850855"/>
            </a:xfrm>
          </p:grpSpPr>
          <p:sp>
            <p:nvSpPr>
              <p:cNvPr id="193" name="Rectangle 192">
                <a:extLst>
                  <a:ext uri="{FF2B5EF4-FFF2-40B4-BE49-F238E27FC236}">
                    <a16:creationId xmlns:a16="http://schemas.microsoft.com/office/drawing/2014/main" id="{3AA4E1E7-7864-20FD-4240-F2C678AA12DF}"/>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94" name="Straight Connector 193">
                <a:extLst>
                  <a:ext uri="{FF2B5EF4-FFF2-40B4-BE49-F238E27FC236}">
                    <a16:creationId xmlns:a16="http://schemas.microsoft.com/office/drawing/2014/main" id="{FBFE510E-AEE9-A91C-ADA0-E07CABBC2467}"/>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142" name="Group 141">
              <a:extLst>
                <a:ext uri="{FF2B5EF4-FFF2-40B4-BE49-F238E27FC236}">
                  <a16:creationId xmlns:a16="http://schemas.microsoft.com/office/drawing/2014/main" id="{96B604DB-35C0-133C-D4CB-B2E163E09DF0}"/>
                </a:ext>
              </a:extLst>
            </p:cNvPr>
            <p:cNvGrpSpPr>
              <a:grpSpLocks noChangeAspect="1"/>
            </p:cNvGrpSpPr>
            <p:nvPr/>
          </p:nvGrpSpPr>
          <p:grpSpPr>
            <a:xfrm flipV="1">
              <a:off x="6732658" y="2296749"/>
              <a:ext cx="207578" cy="207406"/>
              <a:chOff x="1447166" y="1649508"/>
              <a:chExt cx="541880" cy="541880"/>
            </a:xfrm>
          </p:grpSpPr>
          <p:sp>
            <p:nvSpPr>
              <p:cNvPr id="191" name="Oval 190">
                <a:extLst>
                  <a:ext uri="{FF2B5EF4-FFF2-40B4-BE49-F238E27FC236}">
                    <a16:creationId xmlns:a16="http://schemas.microsoft.com/office/drawing/2014/main" id="{EB4F767D-EB05-DCF6-363C-DA024060FA27}"/>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92" name="Chevron 191">
                <a:extLst>
                  <a:ext uri="{FF2B5EF4-FFF2-40B4-BE49-F238E27FC236}">
                    <a16:creationId xmlns:a16="http://schemas.microsoft.com/office/drawing/2014/main" id="{D597C43C-B35C-881E-FFC0-F31EF379D2A4}"/>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43" name="Text Placeholder 4">
              <a:extLst>
                <a:ext uri="{FF2B5EF4-FFF2-40B4-BE49-F238E27FC236}">
                  <a16:creationId xmlns:a16="http://schemas.microsoft.com/office/drawing/2014/main" id="{7B7BFE15-3065-75D9-AB33-7ABB69B294FF}"/>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144" name="Rectangle 143">
              <a:extLst>
                <a:ext uri="{FF2B5EF4-FFF2-40B4-BE49-F238E27FC236}">
                  <a16:creationId xmlns:a16="http://schemas.microsoft.com/office/drawing/2014/main" id="{D4CD50BF-C244-7416-4DA7-B65AA6064072}"/>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5" name="Straight Connector 144">
              <a:extLst>
                <a:ext uri="{FF2B5EF4-FFF2-40B4-BE49-F238E27FC236}">
                  <a16:creationId xmlns:a16="http://schemas.microsoft.com/office/drawing/2014/main" id="{9E511AAE-F442-1CB7-0EB2-13D538C015E9}"/>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146" name="Oval 145">
              <a:extLst>
                <a:ext uri="{FF2B5EF4-FFF2-40B4-BE49-F238E27FC236}">
                  <a16:creationId xmlns:a16="http://schemas.microsoft.com/office/drawing/2014/main" id="{4127965D-9399-5792-FABD-F86A7F4829D1}"/>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7" name="Chevron 146">
              <a:extLst>
                <a:ext uri="{FF2B5EF4-FFF2-40B4-BE49-F238E27FC236}">
                  <a16:creationId xmlns:a16="http://schemas.microsoft.com/office/drawing/2014/main" id="{E340FAE4-7E07-A03A-E936-79BAA32203EE}"/>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8" name="Rectangle 147">
              <a:extLst>
                <a:ext uri="{FF2B5EF4-FFF2-40B4-BE49-F238E27FC236}">
                  <a16:creationId xmlns:a16="http://schemas.microsoft.com/office/drawing/2014/main" id="{71ABC6D5-C544-1CFF-2BF5-3B6EA2554E53}"/>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49" name="Group 148">
              <a:extLst>
                <a:ext uri="{FF2B5EF4-FFF2-40B4-BE49-F238E27FC236}">
                  <a16:creationId xmlns:a16="http://schemas.microsoft.com/office/drawing/2014/main" id="{48FB05CE-14B5-6728-67E8-DFC05568EAB2}"/>
                </a:ext>
              </a:extLst>
            </p:cNvPr>
            <p:cNvGrpSpPr/>
            <p:nvPr/>
          </p:nvGrpSpPr>
          <p:grpSpPr>
            <a:xfrm>
              <a:off x="6597018" y="3893131"/>
              <a:ext cx="548096" cy="548640"/>
              <a:chOff x="8325809" y="3863151"/>
              <a:chExt cx="548096" cy="548640"/>
            </a:xfrm>
          </p:grpSpPr>
          <p:sp>
            <p:nvSpPr>
              <p:cNvPr id="189" name="Oval 188">
                <a:extLst>
                  <a:ext uri="{FF2B5EF4-FFF2-40B4-BE49-F238E27FC236}">
                    <a16:creationId xmlns:a16="http://schemas.microsoft.com/office/drawing/2014/main" id="{6C7C844B-A2D4-83EA-FE17-0EBFFD0B7B1A}"/>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90" name="Freeform 24">
                <a:extLst>
                  <a:ext uri="{FF2B5EF4-FFF2-40B4-BE49-F238E27FC236}">
                    <a16:creationId xmlns:a16="http://schemas.microsoft.com/office/drawing/2014/main" id="{4E90C49F-95BA-8632-E596-48C403F0A102}"/>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150" name="Group 149">
              <a:extLst>
                <a:ext uri="{FF2B5EF4-FFF2-40B4-BE49-F238E27FC236}">
                  <a16:creationId xmlns:a16="http://schemas.microsoft.com/office/drawing/2014/main" id="{65E2849B-6077-70C9-136B-07762A7B9F0D}"/>
                </a:ext>
              </a:extLst>
            </p:cNvPr>
            <p:cNvGrpSpPr/>
            <p:nvPr/>
          </p:nvGrpSpPr>
          <p:grpSpPr>
            <a:xfrm>
              <a:off x="178655" y="3893131"/>
              <a:ext cx="548096" cy="548640"/>
              <a:chOff x="178655" y="3863151"/>
              <a:chExt cx="548096" cy="548640"/>
            </a:xfrm>
          </p:grpSpPr>
          <p:sp>
            <p:nvSpPr>
              <p:cNvPr id="187" name="Oval 186">
                <a:extLst>
                  <a:ext uri="{FF2B5EF4-FFF2-40B4-BE49-F238E27FC236}">
                    <a16:creationId xmlns:a16="http://schemas.microsoft.com/office/drawing/2014/main" id="{2DBC43C0-2614-DFC7-49D2-20DE03F2725E}"/>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8" name="Freeform 218">
                <a:extLst>
                  <a:ext uri="{FF2B5EF4-FFF2-40B4-BE49-F238E27FC236}">
                    <a16:creationId xmlns:a16="http://schemas.microsoft.com/office/drawing/2014/main" id="{030D795C-CEC7-8456-E9DC-C79F405AEA7F}"/>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151" name="TextBox 150">
              <a:extLst>
                <a:ext uri="{FF2B5EF4-FFF2-40B4-BE49-F238E27FC236}">
                  <a16:creationId xmlns:a16="http://schemas.microsoft.com/office/drawing/2014/main" id="{F6A21534-6496-9A90-3F12-5ECD33BF2D21}"/>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152" name="TextBox 151">
              <a:extLst>
                <a:ext uri="{FF2B5EF4-FFF2-40B4-BE49-F238E27FC236}">
                  <a16:creationId xmlns:a16="http://schemas.microsoft.com/office/drawing/2014/main" id="{9518ECA4-3611-5478-2A4C-013A51347E1C}"/>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153" name="Group 152">
              <a:extLst>
                <a:ext uri="{FF2B5EF4-FFF2-40B4-BE49-F238E27FC236}">
                  <a16:creationId xmlns:a16="http://schemas.microsoft.com/office/drawing/2014/main" id="{E176097D-5802-EF25-C55D-9D4C05C75DAE}"/>
                </a:ext>
              </a:extLst>
            </p:cNvPr>
            <p:cNvGrpSpPr>
              <a:grpSpLocks noChangeAspect="1"/>
            </p:cNvGrpSpPr>
            <p:nvPr/>
          </p:nvGrpSpPr>
          <p:grpSpPr>
            <a:xfrm>
              <a:off x="1715328" y="2579818"/>
              <a:ext cx="804672" cy="792329"/>
              <a:chOff x="493227" y="255527"/>
              <a:chExt cx="678569" cy="668160"/>
            </a:xfrm>
          </p:grpSpPr>
          <p:sp>
            <p:nvSpPr>
              <p:cNvPr id="184" name="Oval 183">
                <a:extLst>
                  <a:ext uri="{FF2B5EF4-FFF2-40B4-BE49-F238E27FC236}">
                    <a16:creationId xmlns:a16="http://schemas.microsoft.com/office/drawing/2014/main" id="{F66947C6-9670-CD20-3D59-9EF82D4078BA}"/>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5" name="Rectangle 184">
                <a:extLst>
                  <a:ext uri="{FF2B5EF4-FFF2-40B4-BE49-F238E27FC236}">
                    <a16:creationId xmlns:a16="http://schemas.microsoft.com/office/drawing/2014/main" id="{07A8EF30-C537-2846-2DF8-17607F38CB29}"/>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86" name="Graphic 185">
                <a:extLst>
                  <a:ext uri="{FF2B5EF4-FFF2-40B4-BE49-F238E27FC236}">
                    <a16:creationId xmlns:a16="http://schemas.microsoft.com/office/drawing/2014/main" id="{C00AA589-36D6-DA6D-8DEC-3E582A65E0A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154" name="Group 153">
              <a:extLst>
                <a:ext uri="{FF2B5EF4-FFF2-40B4-BE49-F238E27FC236}">
                  <a16:creationId xmlns:a16="http://schemas.microsoft.com/office/drawing/2014/main" id="{6A02C711-F5C3-2D37-B115-C1B744878892}"/>
                </a:ext>
              </a:extLst>
            </p:cNvPr>
            <p:cNvGrpSpPr>
              <a:grpSpLocks noChangeAspect="1"/>
            </p:cNvGrpSpPr>
            <p:nvPr/>
          </p:nvGrpSpPr>
          <p:grpSpPr>
            <a:xfrm>
              <a:off x="6430148" y="2579818"/>
              <a:ext cx="804672" cy="792050"/>
              <a:chOff x="493227" y="255762"/>
              <a:chExt cx="678569" cy="667925"/>
            </a:xfrm>
          </p:grpSpPr>
          <p:grpSp>
            <p:nvGrpSpPr>
              <p:cNvPr id="180" name="Group 179">
                <a:extLst>
                  <a:ext uri="{FF2B5EF4-FFF2-40B4-BE49-F238E27FC236}">
                    <a16:creationId xmlns:a16="http://schemas.microsoft.com/office/drawing/2014/main" id="{D1167DF4-08BC-B649-2931-E4DB307B8532}"/>
                  </a:ext>
                </a:extLst>
              </p:cNvPr>
              <p:cNvGrpSpPr/>
              <p:nvPr userDrawn="1"/>
            </p:nvGrpSpPr>
            <p:grpSpPr>
              <a:xfrm>
                <a:off x="493227" y="255762"/>
                <a:ext cx="678569" cy="667925"/>
                <a:chOff x="532340" y="1415912"/>
                <a:chExt cx="820110" cy="807246"/>
              </a:xfrm>
            </p:grpSpPr>
            <p:sp>
              <p:nvSpPr>
                <p:cNvPr id="182" name="Oval 181">
                  <a:extLst>
                    <a:ext uri="{FF2B5EF4-FFF2-40B4-BE49-F238E27FC236}">
                      <a16:creationId xmlns:a16="http://schemas.microsoft.com/office/drawing/2014/main" id="{A28696B7-BD76-6074-5798-6FD6935A0B91}"/>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3" name="Rectangle 182">
                  <a:extLst>
                    <a:ext uri="{FF2B5EF4-FFF2-40B4-BE49-F238E27FC236}">
                      <a16:creationId xmlns:a16="http://schemas.microsoft.com/office/drawing/2014/main" id="{169453B7-FEC5-3765-D928-661F054574A8}"/>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181" name="Graphic 180">
                <a:extLst>
                  <a:ext uri="{FF2B5EF4-FFF2-40B4-BE49-F238E27FC236}">
                    <a16:creationId xmlns:a16="http://schemas.microsoft.com/office/drawing/2014/main" id="{3DADCB37-BB54-4D32-35EE-F45F214A407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155" name="Group 154">
              <a:extLst>
                <a:ext uri="{FF2B5EF4-FFF2-40B4-BE49-F238E27FC236}">
                  <a16:creationId xmlns:a16="http://schemas.microsoft.com/office/drawing/2014/main" id="{95DC4847-EAEB-4AAE-F4E3-B942465B95BA}"/>
                </a:ext>
              </a:extLst>
            </p:cNvPr>
            <p:cNvGrpSpPr/>
            <p:nvPr/>
          </p:nvGrpSpPr>
          <p:grpSpPr>
            <a:xfrm>
              <a:off x="4072738" y="2579818"/>
              <a:ext cx="804672" cy="792050"/>
              <a:chOff x="4019256" y="5485171"/>
              <a:chExt cx="804672" cy="792050"/>
            </a:xfrm>
          </p:grpSpPr>
          <p:grpSp>
            <p:nvGrpSpPr>
              <p:cNvPr id="176" name="Group 175">
                <a:extLst>
                  <a:ext uri="{FF2B5EF4-FFF2-40B4-BE49-F238E27FC236}">
                    <a16:creationId xmlns:a16="http://schemas.microsoft.com/office/drawing/2014/main" id="{9FCEEC16-45B8-6218-8DAD-90F1054E3598}"/>
                  </a:ext>
                </a:extLst>
              </p:cNvPr>
              <p:cNvGrpSpPr/>
              <p:nvPr userDrawn="1"/>
            </p:nvGrpSpPr>
            <p:grpSpPr>
              <a:xfrm>
                <a:off x="4019256" y="5485171"/>
                <a:ext cx="804672" cy="792050"/>
                <a:chOff x="532340" y="1415912"/>
                <a:chExt cx="820110" cy="807246"/>
              </a:xfrm>
            </p:grpSpPr>
            <p:sp>
              <p:nvSpPr>
                <p:cNvPr id="178" name="Oval 177">
                  <a:extLst>
                    <a:ext uri="{FF2B5EF4-FFF2-40B4-BE49-F238E27FC236}">
                      <a16:creationId xmlns:a16="http://schemas.microsoft.com/office/drawing/2014/main" id="{CE3193F1-C282-AD19-66A2-0F80F0AECAB4}"/>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9" name="Rectangle 178">
                  <a:extLst>
                    <a:ext uri="{FF2B5EF4-FFF2-40B4-BE49-F238E27FC236}">
                      <a16:creationId xmlns:a16="http://schemas.microsoft.com/office/drawing/2014/main" id="{34C26637-B7DF-1325-D061-47D2E71A372F}"/>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77" name="Graphic 176">
                <a:extLst>
                  <a:ext uri="{FF2B5EF4-FFF2-40B4-BE49-F238E27FC236}">
                    <a16:creationId xmlns:a16="http://schemas.microsoft.com/office/drawing/2014/main" id="{ED06A88E-8BB6-5BFA-04CC-E38D78B5605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156" name="Group 155">
              <a:extLst>
                <a:ext uri="{FF2B5EF4-FFF2-40B4-BE49-F238E27FC236}">
                  <a16:creationId xmlns:a16="http://schemas.microsoft.com/office/drawing/2014/main" id="{94B11822-39DC-2673-D507-1F850DC83417}"/>
                </a:ext>
              </a:extLst>
            </p:cNvPr>
            <p:cNvGrpSpPr>
              <a:grpSpLocks noChangeAspect="1"/>
            </p:cNvGrpSpPr>
            <p:nvPr userDrawn="1"/>
          </p:nvGrpSpPr>
          <p:grpSpPr>
            <a:xfrm>
              <a:off x="536623" y="1415912"/>
              <a:ext cx="804672" cy="792050"/>
              <a:chOff x="532340" y="1415912"/>
              <a:chExt cx="820110" cy="807246"/>
            </a:xfrm>
          </p:grpSpPr>
          <p:sp>
            <p:nvSpPr>
              <p:cNvPr id="173" name="Oval 172">
                <a:extLst>
                  <a:ext uri="{FF2B5EF4-FFF2-40B4-BE49-F238E27FC236}">
                    <a16:creationId xmlns:a16="http://schemas.microsoft.com/office/drawing/2014/main" id="{ACBE67B2-368A-B4FC-90FB-CB5C7C339990}"/>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74" name="Graphic 173">
                <a:extLst>
                  <a:ext uri="{FF2B5EF4-FFF2-40B4-BE49-F238E27FC236}">
                    <a16:creationId xmlns:a16="http://schemas.microsoft.com/office/drawing/2014/main" id="{DC6EB9E1-D94B-D322-0A66-5D04E33FC94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75" name="Rectangle 174">
                <a:extLst>
                  <a:ext uri="{FF2B5EF4-FFF2-40B4-BE49-F238E27FC236}">
                    <a16:creationId xmlns:a16="http://schemas.microsoft.com/office/drawing/2014/main" id="{A03CD541-AF18-0B7F-F710-07FFF2CA40BC}"/>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157" name="Group 156">
              <a:extLst>
                <a:ext uri="{FF2B5EF4-FFF2-40B4-BE49-F238E27FC236}">
                  <a16:creationId xmlns:a16="http://schemas.microsoft.com/office/drawing/2014/main" id="{88B064BD-02BE-B586-55E0-655194FF55F7}"/>
                </a:ext>
              </a:extLst>
            </p:cNvPr>
            <p:cNvGrpSpPr>
              <a:grpSpLocks noChangeAspect="1"/>
            </p:cNvGrpSpPr>
            <p:nvPr userDrawn="1"/>
          </p:nvGrpSpPr>
          <p:grpSpPr>
            <a:xfrm>
              <a:off x="7608854" y="1415912"/>
              <a:ext cx="804672" cy="792050"/>
              <a:chOff x="493227" y="255762"/>
              <a:chExt cx="678569" cy="667925"/>
            </a:xfrm>
          </p:grpSpPr>
          <p:grpSp>
            <p:nvGrpSpPr>
              <p:cNvPr id="169" name="Group 168">
                <a:extLst>
                  <a:ext uri="{FF2B5EF4-FFF2-40B4-BE49-F238E27FC236}">
                    <a16:creationId xmlns:a16="http://schemas.microsoft.com/office/drawing/2014/main" id="{B30C257C-D575-F744-1DBB-E600265762D1}"/>
                  </a:ext>
                </a:extLst>
              </p:cNvPr>
              <p:cNvGrpSpPr/>
              <p:nvPr userDrawn="1"/>
            </p:nvGrpSpPr>
            <p:grpSpPr>
              <a:xfrm>
                <a:off x="493227" y="255762"/>
                <a:ext cx="678569" cy="667925"/>
                <a:chOff x="532340" y="1415912"/>
                <a:chExt cx="820110" cy="807246"/>
              </a:xfrm>
            </p:grpSpPr>
            <p:sp>
              <p:nvSpPr>
                <p:cNvPr id="171" name="Oval 170">
                  <a:extLst>
                    <a:ext uri="{FF2B5EF4-FFF2-40B4-BE49-F238E27FC236}">
                      <a16:creationId xmlns:a16="http://schemas.microsoft.com/office/drawing/2014/main" id="{5E3A5F16-5BB6-8771-889D-AC068805C5FA}"/>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2" name="Rectangle 171">
                  <a:extLst>
                    <a:ext uri="{FF2B5EF4-FFF2-40B4-BE49-F238E27FC236}">
                      <a16:creationId xmlns:a16="http://schemas.microsoft.com/office/drawing/2014/main" id="{026DDFC4-8A0B-8333-CFB1-FF8BF5276F84}"/>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170" name="Graphic 169">
                <a:extLst>
                  <a:ext uri="{FF2B5EF4-FFF2-40B4-BE49-F238E27FC236}">
                    <a16:creationId xmlns:a16="http://schemas.microsoft.com/office/drawing/2014/main" id="{0E43AD4C-9D4E-7AC0-D37C-74251EDD86A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158" name="Group 157">
              <a:extLst>
                <a:ext uri="{FF2B5EF4-FFF2-40B4-BE49-F238E27FC236}">
                  <a16:creationId xmlns:a16="http://schemas.microsoft.com/office/drawing/2014/main" id="{B188B8FE-FEE5-F714-B369-ED08B0008305}"/>
                </a:ext>
              </a:extLst>
            </p:cNvPr>
            <p:cNvGrpSpPr>
              <a:grpSpLocks noChangeAspect="1"/>
            </p:cNvGrpSpPr>
            <p:nvPr userDrawn="1"/>
          </p:nvGrpSpPr>
          <p:grpSpPr>
            <a:xfrm>
              <a:off x="2894033" y="1415912"/>
              <a:ext cx="804672" cy="792329"/>
              <a:chOff x="493227" y="255527"/>
              <a:chExt cx="678569" cy="668160"/>
            </a:xfrm>
          </p:grpSpPr>
          <p:grpSp>
            <p:nvGrpSpPr>
              <p:cNvPr id="165" name="Group 164">
                <a:extLst>
                  <a:ext uri="{FF2B5EF4-FFF2-40B4-BE49-F238E27FC236}">
                    <a16:creationId xmlns:a16="http://schemas.microsoft.com/office/drawing/2014/main" id="{75E2FB5F-398B-6E08-2D04-ACEEDA8D7DAB}"/>
                  </a:ext>
                </a:extLst>
              </p:cNvPr>
              <p:cNvGrpSpPr/>
              <p:nvPr userDrawn="1"/>
            </p:nvGrpSpPr>
            <p:grpSpPr>
              <a:xfrm>
                <a:off x="493227" y="255762"/>
                <a:ext cx="678569" cy="667925"/>
                <a:chOff x="532340" y="1415912"/>
                <a:chExt cx="820110" cy="807246"/>
              </a:xfrm>
            </p:grpSpPr>
            <p:sp>
              <p:nvSpPr>
                <p:cNvPr id="167" name="Oval 166">
                  <a:extLst>
                    <a:ext uri="{FF2B5EF4-FFF2-40B4-BE49-F238E27FC236}">
                      <a16:creationId xmlns:a16="http://schemas.microsoft.com/office/drawing/2014/main" id="{B01A7323-5CA0-50E0-4606-C70E73DBFD80}"/>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8" name="Rectangle 167">
                  <a:extLst>
                    <a:ext uri="{FF2B5EF4-FFF2-40B4-BE49-F238E27FC236}">
                      <a16:creationId xmlns:a16="http://schemas.microsoft.com/office/drawing/2014/main" id="{E70B4C94-AB83-3888-BD46-A6BF09782F95}"/>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66" name="Graphic 165">
                <a:extLst>
                  <a:ext uri="{FF2B5EF4-FFF2-40B4-BE49-F238E27FC236}">
                    <a16:creationId xmlns:a16="http://schemas.microsoft.com/office/drawing/2014/main" id="{B45AC914-5C87-9CC2-A023-38594EFEA30B}"/>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159" name="Group 158">
              <a:extLst>
                <a:ext uri="{FF2B5EF4-FFF2-40B4-BE49-F238E27FC236}">
                  <a16:creationId xmlns:a16="http://schemas.microsoft.com/office/drawing/2014/main" id="{8419C974-4447-9BDE-E15C-63D38A9BDB7D}"/>
                </a:ext>
              </a:extLst>
            </p:cNvPr>
            <p:cNvGrpSpPr>
              <a:grpSpLocks noChangeAspect="1"/>
            </p:cNvGrpSpPr>
            <p:nvPr userDrawn="1"/>
          </p:nvGrpSpPr>
          <p:grpSpPr>
            <a:xfrm>
              <a:off x="5251443" y="1415912"/>
              <a:ext cx="804672" cy="799859"/>
              <a:chOff x="493227" y="249177"/>
              <a:chExt cx="678569" cy="674510"/>
            </a:xfrm>
          </p:grpSpPr>
          <p:grpSp>
            <p:nvGrpSpPr>
              <p:cNvPr id="161" name="Group 160">
                <a:extLst>
                  <a:ext uri="{FF2B5EF4-FFF2-40B4-BE49-F238E27FC236}">
                    <a16:creationId xmlns:a16="http://schemas.microsoft.com/office/drawing/2014/main" id="{DF7846E8-0D91-40BD-5B02-7B304632902F}"/>
                  </a:ext>
                </a:extLst>
              </p:cNvPr>
              <p:cNvGrpSpPr/>
              <p:nvPr userDrawn="1"/>
            </p:nvGrpSpPr>
            <p:grpSpPr>
              <a:xfrm>
                <a:off x="493227" y="255762"/>
                <a:ext cx="678569" cy="667925"/>
                <a:chOff x="532340" y="1415912"/>
                <a:chExt cx="820110" cy="807246"/>
              </a:xfrm>
            </p:grpSpPr>
            <p:sp>
              <p:nvSpPr>
                <p:cNvPr id="163" name="Oval 162">
                  <a:extLst>
                    <a:ext uri="{FF2B5EF4-FFF2-40B4-BE49-F238E27FC236}">
                      <a16:creationId xmlns:a16="http://schemas.microsoft.com/office/drawing/2014/main" id="{059D9D69-6E73-D620-6F3C-D4954C2E47B7}"/>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4" name="Rectangle 163">
                  <a:extLst>
                    <a:ext uri="{FF2B5EF4-FFF2-40B4-BE49-F238E27FC236}">
                      <a16:creationId xmlns:a16="http://schemas.microsoft.com/office/drawing/2014/main" id="{0C074138-864C-0627-60A9-EFFA7E8FF0EB}"/>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62" name="Graphic 161">
                <a:extLst>
                  <a:ext uri="{FF2B5EF4-FFF2-40B4-BE49-F238E27FC236}">
                    <a16:creationId xmlns:a16="http://schemas.microsoft.com/office/drawing/2014/main" id="{97E22464-7470-F47A-5C56-2EEEB09C37A8}"/>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160" name="Rectangle 159">
              <a:extLst>
                <a:ext uri="{FF2B5EF4-FFF2-40B4-BE49-F238E27FC236}">
                  <a16:creationId xmlns:a16="http://schemas.microsoft.com/office/drawing/2014/main" id="{198933FB-A3E7-4ADA-E425-29C7B2DC04E4}"/>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Rounded Rectangle 2">
            <a:extLst>
              <a:ext uri="{FF2B5EF4-FFF2-40B4-BE49-F238E27FC236}">
                <a16:creationId xmlns:a16="http://schemas.microsoft.com/office/drawing/2014/main" id="{CFCEDFCA-148B-AA22-4874-206495DC36C2}"/>
              </a:ext>
            </a:extLst>
          </p:cNvPr>
          <p:cNvSpPr/>
          <p:nvPr userDrawn="1"/>
        </p:nvSpPr>
        <p:spPr>
          <a:xfrm>
            <a:off x="365445" y="189215"/>
            <a:ext cx="8413110" cy="11867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CF992C20-09D6-CF88-EF48-F1E444100D6E}"/>
              </a:ext>
            </a:extLst>
          </p:cNvPr>
          <p:cNvGrpSpPr/>
          <p:nvPr userDrawn="1"/>
        </p:nvGrpSpPr>
        <p:grpSpPr>
          <a:xfrm>
            <a:off x="7652414" y="420767"/>
            <a:ext cx="989509" cy="364446"/>
            <a:chOff x="7652414" y="420767"/>
            <a:chExt cx="989509" cy="364446"/>
          </a:xfrm>
        </p:grpSpPr>
        <p:sp>
          <p:nvSpPr>
            <p:cNvPr id="9" name="Rounded Rectangle 8">
              <a:extLst>
                <a:ext uri="{FF2B5EF4-FFF2-40B4-BE49-F238E27FC236}">
                  <a16:creationId xmlns:a16="http://schemas.microsoft.com/office/drawing/2014/main" id="{290D30F2-396E-92F2-E78E-FABED296C25B}"/>
                </a:ext>
              </a:extLst>
            </p:cNvPr>
            <p:cNvSpPr/>
            <p:nvPr userDrawn="1"/>
          </p:nvSpPr>
          <p:spPr>
            <a:xfrm>
              <a:off x="7652414" y="420767"/>
              <a:ext cx="989509"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HOME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0" name="Group 9">
              <a:extLst>
                <a:ext uri="{FF2B5EF4-FFF2-40B4-BE49-F238E27FC236}">
                  <a16:creationId xmlns:a16="http://schemas.microsoft.com/office/drawing/2014/main" id="{4DFF5A16-5040-386D-8E68-70C84A04FCB7}"/>
                </a:ext>
              </a:extLst>
            </p:cNvPr>
            <p:cNvGrpSpPr/>
            <p:nvPr userDrawn="1"/>
          </p:nvGrpSpPr>
          <p:grpSpPr>
            <a:xfrm>
              <a:off x="7749220" y="503807"/>
              <a:ext cx="200269" cy="200269"/>
              <a:chOff x="4192437" y="4163683"/>
              <a:chExt cx="258792" cy="258792"/>
            </a:xfrm>
            <a:effectLst>
              <a:outerShdw blurRad="50800" dist="38100" dir="2700000" algn="tl" rotWithShape="0">
                <a:prstClr val="black">
                  <a:alpha val="30956"/>
                </a:prstClr>
              </a:outerShdw>
            </a:effectLst>
          </p:grpSpPr>
          <p:sp>
            <p:nvSpPr>
              <p:cNvPr id="12" name="Oval 11">
                <a:extLst>
                  <a:ext uri="{FF2B5EF4-FFF2-40B4-BE49-F238E27FC236}">
                    <a16:creationId xmlns:a16="http://schemas.microsoft.com/office/drawing/2014/main" id="{B8CA6FD5-BAD0-B95F-F5A4-D9369F5667DC}"/>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1879804E-0DC9-D079-A928-3797CAB4FCB7}"/>
                  </a:ext>
                </a:extLst>
              </p:cNvPr>
              <p:cNvGrpSpPr/>
              <p:nvPr/>
            </p:nvGrpSpPr>
            <p:grpSpPr>
              <a:xfrm>
                <a:off x="4247730" y="4218976"/>
                <a:ext cx="148207" cy="148207"/>
                <a:chOff x="3545686" y="2398143"/>
                <a:chExt cx="333555" cy="333555"/>
              </a:xfrm>
            </p:grpSpPr>
            <p:cxnSp>
              <p:nvCxnSpPr>
                <p:cNvPr id="19" name="Straight Connector 18">
                  <a:extLst>
                    <a:ext uri="{FF2B5EF4-FFF2-40B4-BE49-F238E27FC236}">
                      <a16:creationId xmlns:a16="http://schemas.microsoft.com/office/drawing/2014/main" id="{56BFAF8D-F90A-0BE5-C89A-93A1C834260D}"/>
                    </a:ext>
                  </a:extLst>
                </p:cNvPr>
                <p:cNvCxnSpPr>
                  <a:cxnSpLocks/>
                </p:cNvCxnSpPr>
                <p:nvPr/>
              </p:nvCxnSpPr>
              <p:spPr>
                <a:xfrm>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0342AF8-BC35-5984-DEFB-2A77B4310B1F}"/>
                    </a:ext>
                  </a:extLst>
                </p:cNvPr>
                <p:cNvCxnSpPr>
                  <a:cxnSpLocks/>
                </p:cNvCxnSpPr>
                <p:nvPr/>
              </p:nvCxnSpPr>
              <p:spPr>
                <a:xfrm rot="5400000">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grpSp>
        </p:grpSp>
      </p:grpSp>
      <p:sp>
        <p:nvSpPr>
          <p:cNvPr id="26" name="Freeform 25">
            <a:extLst>
              <a:ext uri="{FF2B5EF4-FFF2-40B4-BE49-F238E27FC236}">
                <a16:creationId xmlns:a16="http://schemas.microsoft.com/office/drawing/2014/main" id="{08901A27-3814-7229-0ACF-869583DBA0E0}"/>
              </a:ext>
            </a:extLst>
          </p:cNvPr>
          <p:cNvSpPr/>
          <p:nvPr userDrawn="1"/>
        </p:nvSpPr>
        <p:spPr>
          <a:xfrm>
            <a:off x="365445" y="994552"/>
            <a:ext cx="8412795" cy="3898178"/>
          </a:xfrm>
          <a:custGeom>
            <a:avLst/>
            <a:gdLst>
              <a:gd name="connsiteX0" fmla="*/ 0 w 8412795"/>
              <a:gd name="connsiteY0" fmla="*/ 0 h 3904546"/>
              <a:gd name="connsiteX1" fmla="*/ 115496 w 8412795"/>
              <a:gd name="connsiteY1" fmla="*/ 0 h 3904546"/>
              <a:gd name="connsiteX2" fmla="*/ 8296984 w 8412795"/>
              <a:gd name="connsiteY2" fmla="*/ 0 h 3904546"/>
              <a:gd name="connsiteX3" fmla="*/ 8412795 w 8412795"/>
              <a:gd name="connsiteY3" fmla="*/ 0 h 3904546"/>
              <a:gd name="connsiteX4" fmla="*/ 8412795 w 8412795"/>
              <a:gd name="connsiteY4" fmla="*/ 450558 h 3904546"/>
              <a:gd name="connsiteX5" fmla="*/ 8412480 w 8412795"/>
              <a:gd name="connsiteY5" fmla="*/ 450558 h 3904546"/>
              <a:gd name="connsiteX6" fmla="*/ 8412480 w 8412795"/>
              <a:gd name="connsiteY6" fmla="*/ 3789050 h 3904546"/>
              <a:gd name="connsiteX7" fmla="*/ 8296984 w 8412795"/>
              <a:gd name="connsiteY7" fmla="*/ 3904546 h 3904546"/>
              <a:gd name="connsiteX8" fmla="*/ 115496 w 8412795"/>
              <a:gd name="connsiteY8" fmla="*/ 3904546 h 3904546"/>
              <a:gd name="connsiteX9" fmla="*/ 0 w 8412795"/>
              <a:gd name="connsiteY9" fmla="*/ 3789050 h 3904546"/>
              <a:gd name="connsiteX10" fmla="*/ 0 w 8412795"/>
              <a:gd name="connsiteY10" fmla="*/ 450558 h 3904546"/>
              <a:gd name="connsiteX11" fmla="*/ 0 w 8412795"/>
              <a:gd name="connsiteY11" fmla="*/ 115496 h 39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2795" h="3904546">
                <a:moveTo>
                  <a:pt x="0" y="0"/>
                </a:moveTo>
                <a:lnTo>
                  <a:pt x="115496" y="0"/>
                </a:lnTo>
                <a:lnTo>
                  <a:pt x="8296984" y="0"/>
                </a:lnTo>
                <a:lnTo>
                  <a:pt x="8412795" y="0"/>
                </a:lnTo>
                <a:lnTo>
                  <a:pt x="8412795" y="450558"/>
                </a:lnTo>
                <a:lnTo>
                  <a:pt x="8412480" y="450558"/>
                </a:lnTo>
                <a:lnTo>
                  <a:pt x="8412480" y="3789050"/>
                </a:lnTo>
                <a:cubicBezTo>
                  <a:pt x="8412480" y="3852837"/>
                  <a:pt x="8360771" y="3904546"/>
                  <a:pt x="8296984" y="3904546"/>
                </a:cubicBezTo>
                <a:lnTo>
                  <a:pt x="115496" y="3904546"/>
                </a:lnTo>
                <a:cubicBezTo>
                  <a:pt x="51709" y="3904546"/>
                  <a:pt x="0" y="3852837"/>
                  <a:pt x="0" y="3789050"/>
                </a:cubicBezTo>
                <a:lnTo>
                  <a:pt x="0" y="450558"/>
                </a:lnTo>
                <a:lnTo>
                  <a:pt x="0" y="115496"/>
                </a:lnTo>
                <a:close/>
              </a:path>
            </a:pathLst>
          </a:custGeom>
          <a:gradFill>
            <a:gsLst>
              <a:gs pos="50000">
                <a:schemeClr val="bg1"/>
              </a:gs>
              <a:gs pos="100000">
                <a:schemeClr val="bg1">
                  <a:lumMod val="95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Title 1">
            <a:extLst>
              <a:ext uri="{FF2B5EF4-FFF2-40B4-BE49-F238E27FC236}">
                <a16:creationId xmlns:a16="http://schemas.microsoft.com/office/drawing/2014/main" id="{C3E90069-F19B-226C-1DE4-4ACFDB1F818C}"/>
              </a:ext>
            </a:extLst>
          </p:cNvPr>
          <p:cNvSpPr>
            <a:spLocks noGrp="1"/>
          </p:cNvSpPr>
          <p:nvPr>
            <p:ph type="title" hasCustomPrompt="1"/>
          </p:nvPr>
        </p:nvSpPr>
        <p:spPr>
          <a:xfrm>
            <a:off x="1237476" y="404228"/>
            <a:ext cx="6269825" cy="387798"/>
          </a:xfrm>
        </p:spPr>
        <p:txBody>
          <a:bodyPr/>
          <a:lstStyle>
            <a:lvl1pPr>
              <a:defRPr>
                <a:solidFill>
                  <a:schemeClr val="bg1"/>
                </a:solidFill>
              </a:defRPr>
            </a:lvl1pPr>
          </a:lstStyle>
          <a:p>
            <a:r>
              <a:rPr lang="en-US" noProof="0"/>
              <a:t>Text slide – 1 column, 28 pts</a:t>
            </a:r>
            <a:endParaRPr lang="en-US"/>
          </a:p>
        </p:txBody>
      </p:sp>
      <p:sp>
        <p:nvSpPr>
          <p:cNvPr id="30" name="Content Placeholder 2">
            <a:extLst>
              <a:ext uri="{FF2B5EF4-FFF2-40B4-BE49-F238E27FC236}">
                <a16:creationId xmlns:a16="http://schemas.microsoft.com/office/drawing/2014/main" id="{96D7A250-16AB-EEEB-57D9-0E19F1768908}"/>
              </a:ext>
            </a:extLst>
          </p:cNvPr>
          <p:cNvSpPr>
            <a:spLocks noGrp="1"/>
          </p:cNvSpPr>
          <p:nvPr>
            <p:ph idx="13" hasCustomPrompt="1"/>
          </p:nvPr>
        </p:nvSpPr>
        <p:spPr>
          <a:xfrm>
            <a:off x="614724" y="1846489"/>
            <a:ext cx="7870056" cy="2849335"/>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pts</a:t>
            </a:r>
          </a:p>
          <a:p>
            <a:pPr lvl="2"/>
            <a:endParaRPr lang="en-US" noProof="0"/>
          </a:p>
        </p:txBody>
      </p:sp>
      <p:grpSp>
        <p:nvGrpSpPr>
          <p:cNvPr id="32" name="Group 31">
            <a:extLst>
              <a:ext uri="{FF2B5EF4-FFF2-40B4-BE49-F238E27FC236}">
                <a16:creationId xmlns:a16="http://schemas.microsoft.com/office/drawing/2014/main" id="{5AD7293E-8E3B-D167-6CAC-FD425DB288A8}"/>
              </a:ext>
            </a:extLst>
          </p:cNvPr>
          <p:cNvGrpSpPr/>
          <p:nvPr userDrawn="1"/>
        </p:nvGrpSpPr>
        <p:grpSpPr>
          <a:xfrm>
            <a:off x="367575" y="993866"/>
            <a:ext cx="8402351" cy="638013"/>
            <a:chOff x="375889" y="993866"/>
            <a:chExt cx="8263432" cy="638013"/>
          </a:xfrm>
        </p:grpSpPr>
        <p:sp>
          <p:nvSpPr>
            <p:cNvPr id="33" name="Freeform 23">
              <a:extLst>
                <a:ext uri="{FF2B5EF4-FFF2-40B4-BE49-F238E27FC236}">
                  <a16:creationId xmlns:a16="http://schemas.microsoft.com/office/drawing/2014/main" id="{62496E47-4153-2531-7500-14C28CA0E0E3}"/>
                </a:ext>
              </a:extLst>
            </p:cNvPr>
            <p:cNvSpPr/>
            <p:nvPr/>
          </p:nvSpPr>
          <p:spPr>
            <a:xfrm>
              <a:off x="5328774"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dirty="0">
                <a:solidFill>
                  <a:schemeClr val="bg1"/>
                </a:solidFill>
              </a:endParaRPr>
            </a:p>
          </p:txBody>
        </p:sp>
        <p:sp>
          <p:nvSpPr>
            <p:cNvPr id="114" name="Freeform 24">
              <a:extLst>
                <a:ext uri="{FF2B5EF4-FFF2-40B4-BE49-F238E27FC236}">
                  <a16:creationId xmlns:a16="http://schemas.microsoft.com/office/drawing/2014/main" id="{0AA94BDF-CA13-656E-61CC-37E731BB6E8B}"/>
                </a:ext>
              </a:extLst>
            </p:cNvPr>
            <p:cNvSpPr/>
            <p:nvPr/>
          </p:nvSpPr>
          <p:spPr>
            <a:xfrm>
              <a:off x="698738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15" name="Freeform 31">
              <a:extLst>
                <a:ext uri="{FF2B5EF4-FFF2-40B4-BE49-F238E27FC236}">
                  <a16:creationId xmlns:a16="http://schemas.microsoft.com/office/drawing/2014/main" id="{381B4BFD-2FB8-8269-B9B9-15A63DDF8F48}"/>
                </a:ext>
              </a:extLst>
            </p:cNvPr>
            <p:cNvSpPr/>
            <p:nvPr/>
          </p:nvSpPr>
          <p:spPr>
            <a:xfrm>
              <a:off x="201674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23" name="Freeform 34">
              <a:extLst>
                <a:ext uri="{FF2B5EF4-FFF2-40B4-BE49-F238E27FC236}">
                  <a16:creationId xmlns:a16="http://schemas.microsoft.com/office/drawing/2014/main" id="{78B2FA5A-3098-0E6C-6FE0-FB9CAB5DC42A}"/>
                </a:ext>
              </a:extLst>
            </p:cNvPr>
            <p:cNvSpPr/>
            <p:nvPr/>
          </p:nvSpPr>
          <p:spPr>
            <a:xfrm>
              <a:off x="3667170"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defTabSz="914217"/>
              <a:endParaRPr lang="en-US" sz="1400" dirty="0">
                <a:solidFill>
                  <a:schemeClr val="bg1"/>
                </a:solidFill>
              </a:endParaRPr>
            </a:p>
          </p:txBody>
        </p:sp>
        <p:sp>
          <p:nvSpPr>
            <p:cNvPr id="124" name="Freeform 27">
              <a:extLst>
                <a:ext uri="{FF2B5EF4-FFF2-40B4-BE49-F238E27FC236}">
                  <a16:creationId xmlns:a16="http://schemas.microsoft.com/office/drawing/2014/main" id="{560C1D7B-22B3-FA01-1C39-B7808265D319}"/>
                </a:ext>
              </a:extLst>
            </p:cNvPr>
            <p:cNvSpPr/>
            <p:nvPr/>
          </p:nvSpPr>
          <p:spPr>
            <a:xfrm>
              <a:off x="375889"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b="1" dirty="0">
                <a:solidFill>
                  <a:schemeClr val="bg1"/>
                </a:solidFill>
              </a:endParaRPr>
            </a:p>
          </p:txBody>
        </p:sp>
      </p:grpSp>
      <p:grpSp>
        <p:nvGrpSpPr>
          <p:cNvPr id="195" name="Group 194">
            <a:extLst>
              <a:ext uri="{FF2B5EF4-FFF2-40B4-BE49-F238E27FC236}">
                <a16:creationId xmlns:a16="http://schemas.microsoft.com/office/drawing/2014/main" id="{EA4136B3-86AC-BDE3-A2A8-642C6A169BE1}"/>
              </a:ext>
            </a:extLst>
          </p:cNvPr>
          <p:cNvGrpSpPr/>
          <p:nvPr userDrawn="1"/>
        </p:nvGrpSpPr>
        <p:grpSpPr>
          <a:xfrm>
            <a:off x="493227" y="255762"/>
            <a:ext cx="678569" cy="667925"/>
            <a:chOff x="493227" y="255762"/>
            <a:chExt cx="678569" cy="667925"/>
          </a:xfrm>
        </p:grpSpPr>
        <p:grpSp>
          <p:nvGrpSpPr>
            <p:cNvPr id="196" name="Group 195">
              <a:extLst>
                <a:ext uri="{FF2B5EF4-FFF2-40B4-BE49-F238E27FC236}">
                  <a16:creationId xmlns:a16="http://schemas.microsoft.com/office/drawing/2014/main" id="{E0B837EE-E1CC-1525-A708-765C991E7683}"/>
                </a:ext>
              </a:extLst>
            </p:cNvPr>
            <p:cNvGrpSpPr/>
            <p:nvPr userDrawn="1"/>
          </p:nvGrpSpPr>
          <p:grpSpPr>
            <a:xfrm>
              <a:off x="493227" y="255762"/>
              <a:ext cx="678569" cy="667925"/>
              <a:chOff x="532340" y="1415912"/>
              <a:chExt cx="820110" cy="807246"/>
            </a:xfrm>
          </p:grpSpPr>
          <p:sp>
            <p:nvSpPr>
              <p:cNvPr id="198" name="Oval 197">
                <a:extLst>
                  <a:ext uri="{FF2B5EF4-FFF2-40B4-BE49-F238E27FC236}">
                    <a16:creationId xmlns:a16="http://schemas.microsoft.com/office/drawing/2014/main" id="{67637456-6FA7-5F66-E081-993D1840A9D1}"/>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99" name="Rectangle 198">
                <a:extLst>
                  <a:ext uri="{FF2B5EF4-FFF2-40B4-BE49-F238E27FC236}">
                    <a16:creationId xmlns:a16="http://schemas.microsoft.com/office/drawing/2014/main" id="{92398BA8-99BB-1C5B-7573-2C907BC07871}"/>
                  </a:ext>
                </a:extLst>
              </p:cNvPr>
              <p:cNvSpPr/>
              <p:nvPr/>
            </p:nvSpPr>
            <p:spPr>
              <a:xfrm>
                <a:off x="532340" y="1776669"/>
                <a:ext cx="820110" cy="270690"/>
              </a:xfrm>
              <a:prstGeom prst="rect">
                <a:avLst/>
              </a:prstGeom>
              <a:effectLst/>
            </p:spPr>
            <p:txBody>
              <a:bodyPr wrap="square" lIns="0" tIns="0" rIns="0" anchor="ctr">
                <a:spAutoFit/>
              </a:bodyPr>
              <a:lstStyle/>
              <a:p>
                <a:pPr algn="ctr" eaLnBrk="0" hangingPunct="0">
                  <a:lnSpc>
                    <a:spcPts val="1600"/>
                  </a:lnSpc>
                  <a:buSzPct val="90000"/>
                </a:pPr>
                <a:r>
                  <a:rPr lang="en-US" sz="90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97" name="Graphic 196">
              <a:extLst>
                <a:ext uri="{FF2B5EF4-FFF2-40B4-BE49-F238E27FC236}">
                  <a16:creationId xmlns:a16="http://schemas.microsoft.com/office/drawing/2014/main" id="{9FAD12A9-E9B0-B8CF-BD82-D27C70B7075B}"/>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17392"/>
            <a:stretch/>
          </p:blipFill>
          <p:spPr>
            <a:xfrm>
              <a:off x="603880" y="300448"/>
              <a:ext cx="485803" cy="401310"/>
            </a:xfrm>
            <a:prstGeom prst="rect">
              <a:avLst/>
            </a:prstGeom>
          </p:spPr>
        </p:pic>
      </p:grpSp>
      <p:sp>
        <p:nvSpPr>
          <p:cNvPr id="20" name="Footer Placeholder 4">
            <a:extLst>
              <a:ext uri="{FF2B5EF4-FFF2-40B4-BE49-F238E27FC236}">
                <a16:creationId xmlns:a16="http://schemas.microsoft.com/office/drawing/2014/main" id="{EE809246-2806-4555-D24C-D0A8953E0003}"/>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2748846926"/>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ge 5.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79673C-5382-A79B-A660-D725CBDC1FA4}"/>
              </a:ext>
            </a:extLst>
          </p:cNvPr>
          <p:cNvGrpSpPr/>
          <p:nvPr userDrawn="1"/>
        </p:nvGrpSpPr>
        <p:grpSpPr>
          <a:xfrm>
            <a:off x="0" y="0"/>
            <a:ext cx="9144000" cy="5143500"/>
            <a:chOff x="0" y="0"/>
            <a:chExt cx="9144000" cy="5143500"/>
          </a:xfrm>
        </p:grpSpPr>
        <p:sp>
          <p:nvSpPr>
            <p:cNvPr id="4" name="Rounded Rectangle 3">
              <a:extLst>
                <a:ext uri="{FF2B5EF4-FFF2-40B4-BE49-F238E27FC236}">
                  <a16:creationId xmlns:a16="http://schemas.microsoft.com/office/drawing/2014/main" id="{4478ED00-53BD-6F5E-6CCD-4D7FD8ACBD09}"/>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5" name="Straight Connector 4">
              <a:extLst>
                <a:ext uri="{FF2B5EF4-FFF2-40B4-BE49-F238E27FC236}">
                  <a16:creationId xmlns:a16="http://schemas.microsoft.com/office/drawing/2014/main" id="{32C455F3-5A53-3355-6A1D-91C387978644}"/>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6" name="Text Placeholder 4">
              <a:extLst>
                <a:ext uri="{FF2B5EF4-FFF2-40B4-BE49-F238E27FC236}">
                  <a16:creationId xmlns:a16="http://schemas.microsoft.com/office/drawing/2014/main" id="{00E8F438-90ED-AC98-1456-FD1F93D60ECE}"/>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8" name="Rectangle 7">
              <a:extLst>
                <a:ext uri="{FF2B5EF4-FFF2-40B4-BE49-F238E27FC236}">
                  <a16:creationId xmlns:a16="http://schemas.microsoft.com/office/drawing/2014/main" id="{75B3E07C-5605-70FA-C342-85731B256CFA}"/>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 name="Straight Connector 10">
              <a:extLst>
                <a:ext uri="{FF2B5EF4-FFF2-40B4-BE49-F238E27FC236}">
                  <a16:creationId xmlns:a16="http://schemas.microsoft.com/office/drawing/2014/main" id="{E5215E0B-2970-EDCF-013B-C2D1CF6FA27F}"/>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13" name="Oval 12">
              <a:extLst>
                <a:ext uri="{FF2B5EF4-FFF2-40B4-BE49-F238E27FC236}">
                  <a16:creationId xmlns:a16="http://schemas.microsoft.com/office/drawing/2014/main" id="{D8B57533-EA4F-69E8-143D-F7BC4BBEC436}"/>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 name="Chevron 13">
              <a:extLst>
                <a:ext uri="{FF2B5EF4-FFF2-40B4-BE49-F238E27FC236}">
                  <a16:creationId xmlns:a16="http://schemas.microsoft.com/office/drawing/2014/main" id="{33AA7581-1C1B-FCC2-EC63-952D3DC69645}"/>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5" name="Text Placeholder 4">
              <a:extLst>
                <a:ext uri="{FF2B5EF4-FFF2-40B4-BE49-F238E27FC236}">
                  <a16:creationId xmlns:a16="http://schemas.microsoft.com/office/drawing/2014/main" id="{0EB2402C-37AC-1FF4-52A0-DE2DCD7CB235}"/>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16" name="Rectangle 15">
              <a:extLst>
                <a:ext uri="{FF2B5EF4-FFF2-40B4-BE49-F238E27FC236}">
                  <a16:creationId xmlns:a16="http://schemas.microsoft.com/office/drawing/2014/main" id="{C53647D2-F560-27C4-EB30-47696FC14ADA}"/>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7" name="Straight Connector 16">
              <a:extLst>
                <a:ext uri="{FF2B5EF4-FFF2-40B4-BE49-F238E27FC236}">
                  <a16:creationId xmlns:a16="http://schemas.microsoft.com/office/drawing/2014/main" id="{72DB2C7B-E5CB-3E91-9C07-55F30AD836D4}"/>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114" name="Oval 113">
              <a:extLst>
                <a:ext uri="{FF2B5EF4-FFF2-40B4-BE49-F238E27FC236}">
                  <a16:creationId xmlns:a16="http://schemas.microsoft.com/office/drawing/2014/main" id="{9404EE6F-75EC-94EE-AEBA-0EA1D92385E8}"/>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5" name="Chevron 114">
              <a:extLst>
                <a:ext uri="{FF2B5EF4-FFF2-40B4-BE49-F238E27FC236}">
                  <a16:creationId xmlns:a16="http://schemas.microsoft.com/office/drawing/2014/main" id="{49089549-A6E3-2E98-0572-CA3B9C297359}"/>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6" name="Text Placeholder 4">
              <a:extLst>
                <a:ext uri="{FF2B5EF4-FFF2-40B4-BE49-F238E27FC236}">
                  <a16:creationId xmlns:a16="http://schemas.microsoft.com/office/drawing/2014/main" id="{98DDC919-E0BE-3D0B-826F-D80BE9ACCC5F}"/>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117" name="Rectangle 116">
              <a:extLst>
                <a:ext uri="{FF2B5EF4-FFF2-40B4-BE49-F238E27FC236}">
                  <a16:creationId xmlns:a16="http://schemas.microsoft.com/office/drawing/2014/main" id="{1DA13D7D-A245-9159-DF42-4DDC83B5AAD8}"/>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8" name="Straight Connector 117">
              <a:extLst>
                <a:ext uri="{FF2B5EF4-FFF2-40B4-BE49-F238E27FC236}">
                  <a16:creationId xmlns:a16="http://schemas.microsoft.com/office/drawing/2014/main" id="{9880655A-6A3E-075E-EF92-029C6FB27A25}"/>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119" name="Oval 118">
              <a:extLst>
                <a:ext uri="{FF2B5EF4-FFF2-40B4-BE49-F238E27FC236}">
                  <a16:creationId xmlns:a16="http://schemas.microsoft.com/office/drawing/2014/main" id="{A918ABFD-8E2D-DFEE-D4B7-F2CE9BB801C5}"/>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0" name="Chevron 119">
              <a:extLst>
                <a:ext uri="{FF2B5EF4-FFF2-40B4-BE49-F238E27FC236}">
                  <a16:creationId xmlns:a16="http://schemas.microsoft.com/office/drawing/2014/main" id="{22F33EB6-23EA-2203-7D9A-B9DD9D2393B3}"/>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1" name="Text Placeholder 4">
              <a:extLst>
                <a:ext uri="{FF2B5EF4-FFF2-40B4-BE49-F238E27FC236}">
                  <a16:creationId xmlns:a16="http://schemas.microsoft.com/office/drawing/2014/main" id="{B661CB00-E8D5-F230-F59D-195CB6D6E9C4}"/>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122" name="Rectangle 121">
              <a:extLst>
                <a:ext uri="{FF2B5EF4-FFF2-40B4-BE49-F238E27FC236}">
                  <a16:creationId xmlns:a16="http://schemas.microsoft.com/office/drawing/2014/main" id="{F42A9FCE-32EE-4B35-CE7F-9220E3516796}"/>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3" name="Straight Connector 122">
              <a:extLst>
                <a:ext uri="{FF2B5EF4-FFF2-40B4-BE49-F238E27FC236}">
                  <a16:creationId xmlns:a16="http://schemas.microsoft.com/office/drawing/2014/main" id="{0E0BE2A4-8DCB-E3A6-9651-CB9E1727E034}"/>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126" name="Oval 125">
              <a:extLst>
                <a:ext uri="{FF2B5EF4-FFF2-40B4-BE49-F238E27FC236}">
                  <a16:creationId xmlns:a16="http://schemas.microsoft.com/office/drawing/2014/main" id="{52C0B0FF-D1BF-BF42-E2B6-7480F2DC382D}"/>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7" name="Chevron 126">
              <a:extLst>
                <a:ext uri="{FF2B5EF4-FFF2-40B4-BE49-F238E27FC236}">
                  <a16:creationId xmlns:a16="http://schemas.microsoft.com/office/drawing/2014/main" id="{11A11D3F-D9C2-1BFD-46A2-9ADB69E6B530}"/>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8" name="Text Placeholder 4">
              <a:extLst>
                <a:ext uri="{FF2B5EF4-FFF2-40B4-BE49-F238E27FC236}">
                  <a16:creationId xmlns:a16="http://schemas.microsoft.com/office/drawing/2014/main" id="{FB153A07-8AA4-FC30-FCED-2486868A3C28}"/>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131" name="Rectangle 130">
              <a:extLst>
                <a:ext uri="{FF2B5EF4-FFF2-40B4-BE49-F238E27FC236}">
                  <a16:creationId xmlns:a16="http://schemas.microsoft.com/office/drawing/2014/main" id="{DCC8424A-8980-080D-5907-2494C86C9F74}"/>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2" name="Straight Connector 131">
              <a:extLst>
                <a:ext uri="{FF2B5EF4-FFF2-40B4-BE49-F238E27FC236}">
                  <a16:creationId xmlns:a16="http://schemas.microsoft.com/office/drawing/2014/main" id="{3729644E-3385-479C-3C7D-8ADD35C6AB3D}"/>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133" name="Oval 132">
              <a:extLst>
                <a:ext uri="{FF2B5EF4-FFF2-40B4-BE49-F238E27FC236}">
                  <a16:creationId xmlns:a16="http://schemas.microsoft.com/office/drawing/2014/main" id="{B78C4EA7-38BE-DE05-6AEC-02DD67F1912E}"/>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4" name="Chevron 133">
              <a:extLst>
                <a:ext uri="{FF2B5EF4-FFF2-40B4-BE49-F238E27FC236}">
                  <a16:creationId xmlns:a16="http://schemas.microsoft.com/office/drawing/2014/main" id="{B37B3F31-0BEA-07B3-35CA-3DF01AAF53D7}"/>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5" name="Text Placeholder 4">
              <a:extLst>
                <a:ext uri="{FF2B5EF4-FFF2-40B4-BE49-F238E27FC236}">
                  <a16:creationId xmlns:a16="http://schemas.microsoft.com/office/drawing/2014/main" id="{BB0556D6-952C-E402-8093-CD7F1C955184}"/>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136" name="Group 135">
              <a:extLst>
                <a:ext uri="{FF2B5EF4-FFF2-40B4-BE49-F238E27FC236}">
                  <a16:creationId xmlns:a16="http://schemas.microsoft.com/office/drawing/2014/main" id="{01EC73D8-0F09-BCC9-FDA2-326AD413C26F}"/>
                </a:ext>
              </a:extLst>
            </p:cNvPr>
            <p:cNvGrpSpPr/>
            <p:nvPr/>
          </p:nvGrpSpPr>
          <p:grpSpPr>
            <a:xfrm flipV="1">
              <a:off x="6687178" y="2176027"/>
              <a:ext cx="298538" cy="643309"/>
              <a:chOff x="791926" y="2038206"/>
              <a:chExt cx="394853" cy="850855"/>
            </a:xfrm>
          </p:grpSpPr>
          <p:sp>
            <p:nvSpPr>
              <p:cNvPr id="193" name="Rectangle 192">
                <a:extLst>
                  <a:ext uri="{FF2B5EF4-FFF2-40B4-BE49-F238E27FC236}">
                    <a16:creationId xmlns:a16="http://schemas.microsoft.com/office/drawing/2014/main" id="{54767712-BEBA-51D2-8A29-AC096D61F27C}"/>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94" name="Straight Connector 193">
                <a:extLst>
                  <a:ext uri="{FF2B5EF4-FFF2-40B4-BE49-F238E27FC236}">
                    <a16:creationId xmlns:a16="http://schemas.microsoft.com/office/drawing/2014/main" id="{62B81900-BF06-2C68-98E1-195651086E93}"/>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137" name="Group 136">
              <a:extLst>
                <a:ext uri="{FF2B5EF4-FFF2-40B4-BE49-F238E27FC236}">
                  <a16:creationId xmlns:a16="http://schemas.microsoft.com/office/drawing/2014/main" id="{3773233F-50B8-2005-EF6A-2E61BB39C7D2}"/>
                </a:ext>
              </a:extLst>
            </p:cNvPr>
            <p:cNvGrpSpPr>
              <a:grpSpLocks noChangeAspect="1"/>
            </p:cNvGrpSpPr>
            <p:nvPr/>
          </p:nvGrpSpPr>
          <p:grpSpPr>
            <a:xfrm flipV="1">
              <a:off x="6732658" y="2296749"/>
              <a:ext cx="207578" cy="207406"/>
              <a:chOff x="1447166" y="1649508"/>
              <a:chExt cx="541880" cy="541880"/>
            </a:xfrm>
          </p:grpSpPr>
          <p:sp>
            <p:nvSpPr>
              <p:cNvPr id="191" name="Oval 190">
                <a:extLst>
                  <a:ext uri="{FF2B5EF4-FFF2-40B4-BE49-F238E27FC236}">
                    <a16:creationId xmlns:a16="http://schemas.microsoft.com/office/drawing/2014/main" id="{1249DB09-4D90-A65A-A091-27528D5EF252}"/>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92" name="Chevron 191">
                <a:extLst>
                  <a:ext uri="{FF2B5EF4-FFF2-40B4-BE49-F238E27FC236}">
                    <a16:creationId xmlns:a16="http://schemas.microsoft.com/office/drawing/2014/main" id="{FBE54E4D-B454-C6A2-D675-DAED1B208105}"/>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38" name="Text Placeholder 4">
              <a:extLst>
                <a:ext uri="{FF2B5EF4-FFF2-40B4-BE49-F238E27FC236}">
                  <a16:creationId xmlns:a16="http://schemas.microsoft.com/office/drawing/2014/main" id="{B5645010-3680-518D-6DCB-A4188539926A}"/>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139" name="Rectangle 138">
              <a:extLst>
                <a:ext uri="{FF2B5EF4-FFF2-40B4-BE49-F238E27FC236}">
                  <a16:creationId xmlns:a16="http://schemas.microsoft.com/office/drawing/2014/main" id="{FE1F0815-53B0-8969-B4FD-DFE3025D67D4}"/>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0" name="Straight Connector 139">
              <a:extLst>
                <a:ext uri="{FF2B5EF4-FFF2-40B4-BE49-F238E27FC236}">
                  <a16:creationId xmlns:a16="http://schemas.microsoft.com/office/drawing/2014/main" id="{63CF035F-481C-E6E9-8321-7F0767E49240}"/>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141" name="Oval 140">
              <a:extLst>
                <a:ext uri="{FF2B5EF4-FFF2-40B4-BE49-F238E27FC236}">
                  <a16:creationId xmlns:a16="http://schemas.microsoft.com/office/drawing/2014/main" id="{2FE3449F-CD0B-D64C-43BA-EA601AA0FE59}"/>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2" name="Chevron 141">
              <a:extLst>
                <a:ext uri="{FF2B5EF4-FFF2-40B4-BE49-F238E27FC236}">
                  <a16:creationId xmlns:a16="http://schemas.microsoft.com/office/drawing/2014/main" id="{E924778F-52D2-FDFB-1F45-440BB233462B}"/>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3" name="Rectangle 142">
              <a:extLst>
                <a:ext uri="{FF2B5EF4-FFF2-40B4-BE49-F238E27FC236}">
                  <a16:creationId xmlns:a16="http://schemas.microsoft.com/office/drawing/2014/main" id="{49B89FC4-E028-805D-BE48-8AC1A2E11C66}"/>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44" name="Group 143">
              <a:extLst>
                <a:ext uri="{FF2B5EF4-FFF2-40B4-BE49-F238E27FC236}">
                  <a16:creationId xmlns:a16="http://schemas.microsoft.com/office/drawing/2014/main" id="{44FD4798-EB5F-0B56-E974-12401CFC30CA}"/>
                </a:ext>
              </a:extLst>
            </p:cNvPr>
            <p:cNvGrpSpPr/>
            <p:nvPr/>
          </p:nvGrpSpPr>
          <p:grpSpPr>
            <a:xfrm>
              <a:off x="6597018" y="3893131"/>
              <a:ext cx="548096" cy="548640"/>
              <a:chOff x="8325809" y="3863151"/>
              <a:chExt cx="548096" cy="548640"/>
            </a:xfrm>
          </p:grpSpPr>
          <p:sp>
            <p:nvSpPr>
              <p:cNvPr id="189" name="Oval 188">
                <a:extLst>
                  <a:ext uri="{FF2B5EF4-FFF2-40B4-BE49-F238E27FC236}">
                    <a16:creationId xmlns:a16="http://schemas.microsoft.com/office/drawing/2014/main" id="{2872612B-59C2-EF20-E54F-8F89A3099C47}"/>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90" name="Freeform 24">
                <a:extLst>
                  <a:ext uri="{FF2B5EF4-FFF2-40B4-BE49-F238E27FC236}">
                    <a16:creationId xmlns:a16="http://schemas.microsoft.com/office/drawing/2014/main" id="{21F3FDD0-7F1C-8ADA-F7DF-AE83A221EC9E}"/>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145" name="Group 144">
              <a:extLst>
                <a:ext uri="{FF2B5EF4-FFF2-40B4-BE49-F238E27FC236}">
                  <a16:creationId xmlns:a16="http://schemas.microsoft.com/office/drawing/2014/main" id="{7D44E843-1776-0BDA-63D6-37705FA36C72}"/>
                </a:ext>
              </a:extLst>
            </p:cNvPr>
            <p:cNvGrpSpPr/>
            <p:nvPr/>
          </p:nvGrpSpPr>
          <p:grpSpPr>
            <a:xfrm>
              <a:off x="178655" y="3893131"/>
              <a:ext cx="548096" cy="548640"/>
              <a:chOff x="178655" y="3863151"/>
              <a:chExt cx="548096" cy="548640"/>
            </a:xfrm>
          </p:grpSpPr>
          <p:sp>
            <p:nvSpPr>
              <p:cNvPr id="187" name="Oval 186">
                <a:extLst>
                  <a:ext uri="{FF2B5EF4-FFF2-40B4-BE49-F238E27FC236}">
                    <a16:creationId xmlns:a16="http://schemas.microsoft.com/office/drawing/2014/main" id="{11BACF02-F360-0A73-BA61-6B76BC66118A}"/>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8" name="Freeform 218">
                <a:extLst>
                  <a:ext uri="{FF2B5EF4-FFF2-40B4-BE49-F238E27FC236}">
                    <a16:creationId xmlns:a16="http://schemas.microsoft.com/office/drawing/2014/main" id="{7F2B7BDD-FB90-40E5-54B1-883BD248445E}"/>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146" name="TextBox 145">
              <a:extLst>
                <a:ext uri="{FF2B5EF4-FFF2-40B4-BE49-F238E27FC236}">
                  <a16:creationId xmlns:a16="http://schemas.microsoft.com/office/drawing/2014/main" id="{0A6AD5FC-76F7-3955-36D6-52E2D581F4DB}"/>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147" name="TextBox 146">
              <a:extLst>
                <a:ext uri="{FF2B5EF4-FFF2-40B4-BE49-F238E27FC236}">
                  <a16:creationId xmlns:a16="http://schemas.microsoft.com/office/drawing/2014/main" id="{1D93F4DC-4EC6-9FB6-26FC-C3ADA5D4CAE3}"/>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148" name="Group 147">
              <a:extLst>
                <a:ext uri="{FF2B5EF4-FFF2-40B4-BE49-F238E27FC236}">
                  <a16:creationId xmlns:a16="http://schemas.microsoft.com/office/drawing/2014/main" id="{DB77A6F5-286B-C1A4-C608-E42D3E950330}"/>
                </a:ext>
              </a:extLst>
            </p:cNvPr>
            <p:cNvGrpSpPr>
              <a:grpSpLocks noChangeAspect="1"/>
            </p:cNvGrpSpPr>
            <p:nvPr/>
          </p:nvGrpSpPr>
          <p:grpSpPr>
            <a:xfrm>
              <a:off x="1715328" y="2579818"/>
              <a:ext cx="804672" cy="792329"/>
              <a:chOff x="493227" y="255527"/>
              <a:chExt cx="678569" cy="668160"/>
            </a:xfrm>
          </p:grpSpPr>
          <p:sp>
            <p:nvSpPr>
              <p:cNvPr id="184" name="Oval 183">
                <a:extLst>
                  <a:ext uri="{FF2B5EF4-FFF2-40B4-BE49-F238E27FC236}">
                    <a16:creationId xmlns:a16="http://schemas.microsoft.com/office/drawing/2014/main" id="{CE14E2F1-8809-71B0-76DC-15F719CF8DD9}"/>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5" name="Rectangle 184">
                <a:extLst>
                  <a:ext uri="{FF2B5EF4-FFF2-40B4-BE49-F238E27FC236}">
                    <a16:creationId xmlns:a16="http://schemas.microsoft.com/office/drawing/2014/main" id="{5ED2D489-CD8C-4B2B-9C84-D4F3AEDA0703}"/>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86" name="Graphic 185">
                <a:extLst>
                  <a:ext uri="{FF2B5EF4-FFF2-40B4-BE49-F238E27FC236}">
                    <a16:creationId xmlns:a16="http://schemas.microsoft.com/office/drawing/2014/main" id="{F809B5B4-0B43-E52B-0CE3-BECCC487288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149" name="Group 148">
              <a:extLst>
                <a:ext uri="{FF2B5EF4-FFF2-40B4-BE49-F238E27FC236}">
                  <a16:creationId xmlns:a16="http://schemas.microsoft.com/office/drawing/2014/main" id="{6DE8F8B6-2381-FB2D-C1B9-CA4D17890BF5}"/>
                </a:ext>
              </a:extLst>
            </p:cNvPr>
            <p:cNvGrpSpPr>
              <a:grpSpLocks noChangeAspect="1"/>
            </p:cNvGrpSpPr>
            <p:nvPr/>
          </p:nvGrpSpPr>
          <p:grpSpPr>
            <a:xfrm>
              <a:off x="6430148" y="2579818"/>
              <a:ext cx="804672" cy="792050"/>
              <a:chOff x="493227" y="255762"/>
              <a:chExt cx="678569" cy="667925"/>
            </a:xfrm>
          </p:grpSpPr>
          <p:grpSp>
            <p:nvGrpSpPr>
              <p:cNvPr id="180" name="Group 179">
                <a:extLst>
                  <a:ext uri="{FF2B5EF4-FFF2-40B4-BE49-F238E27FC236}">
                    <a16:creationId xmlns:a16="http://schemas.microsoft.com/office/drawing/2014/main" id="{51475CDD-80C5-D04C-BED5-DF4EBF0FC7D9}"/>
                  </a:ext>
                </a:extLst>
              </p:cNvPr>
              <p:cNvGrpSpPr/>
              <p:nvPr userDrawn="1"/>
            </p:nvGrpSpPr>
            <p:grpSpPr>
              <a:xfrm>
                <a:off x="493227" y="255762"/>
                <a:ext cx="678569" cy="667925"/>
                <a:chOff x="532340" y="1415912"/>
                <a:chExt cx="820110" cy="807246"/>
              </a:xfrm>
            </p:grpSpPr>
            <p:sp>
              <p:nvSpPr>
                <p:cNvPr id="182" name="Oval 181">
                  <a:extLst>
                    <a:ext uri="{FF2B5EF4-FFF2-40B4-BE49-F238E27FC236}">
                      <a16:creationId xmlns:a16="http://schemas.microsoft.com/office/drawing/2014/main" id="{E6C23EB7-9559-798B-DC97-D3FEA3B69C96}"/>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3" name="Rectangle 182">
                  <a:extLst>
                    <a:ext uri="{FF2B5EF4-FFF2-40B4-BE49-F238E27FC236}">
                      <a16:creationId xmlns:a16="http://schemas.microsoft.com/office/drawing/2014/main" id="{2A0DF13C-6653-9C56-B923-B0A293FF6BB0}"/>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181" name="Graphic 180">
                <a:extLst>
                  <a:ext uri="{FF2B5EF4-FFF2-40B4-BE49-F238E27FC236}">
                    <a16:creationId xmlns:a16="http://schemas.microsoft.com/office/drawing/2014/main" id="{B79130FD-6C54-6210-9BEF-10A4A7AD2C8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150" name="Group 149">
              <a:extLst>
                <a:ext uri="{FF2B5EF4-FFF2-40B4-BE49-F238E27FC236}">
                  <a16:creationId xmlns:a16="http://schemas.microsoft.com/office/drawing/2014/main" id="{A9760B1D-7EEE-B5AD-6351-B7E86182B342}"/>
                </a:ext>
              </a:extLst>
            </p:cNvPr>
            <p:cNvGrpSpPr/>
            <p:nvPr/>
          </p:nvGrpSpPr>
          <p:grpSpPr>
            <a:xfrm>
              <a:off x="4072738" y="2579818"/>
              <a:ext cx="804672" cy="792050"/>
              <a:chOff x="4019256" y="5485171"/>
              <a:chExt cx="804672" cy="792050"/>
            </a:xfrm>
          </p:grpSpPr>
          <p:grpSp>
            <p:nvGrpSpPr>
              <p:cNvPr id="176" name="Group 175">
                <a:extLst>
                  <a:ext uri="{FF2B5EF4-FFF2-40B4-BE49-F238E27FC236}">
                    <a16:creationId xmlns:a16="http://schemas.microsoft.com/office/drawing/2014/main" id="{811DA315-03C9-F05C-9B5B-E957DEDE79AF}"/>
                  </a:ext>
                </a:extLst>
              </p:cNvPr>
              <p:cNvGrpSpPr/>
              <p:nvPr userDrawn="1"/>
            </p:nvGrpSpPr>
            <p:grpSpPr>
              <a:xfrm>
                <a:off x="4019256" y="5485171"/>
                <a:ext cx="804672" cy="792050"/>
                <a:chOff x="532340" y="1415912"/>
                <a:chExt cx="820110" cy="807246"/>
              </a:xfrm>
            </p:grpSpPr>
            <p:sp>
              <p:nvSpPr>
                <p:cNvPr id="178" name="Oval 177">
                  <a:extLst>
                    <a:ext uri="{FF2B5EF4-FFF2-40B4-BE49-F238E27FC236}">
                      <a16:creationId xmlns:a16="http://schemas.microsoft.com/office/drawing/2014/main" id="{EB1CF67A-438E-F0AE-6331-AA61F6BAA865}"/>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9" name="Rectangle 178">
                  <a:extLst>
                    <a:ext uri="{FF2B5EF4-FFF2-40B4-BE49-F238E27FC236}">
                      <a16:creationId xmlns:a16="http://schemas.microsoft.com/office/drawing/2014/main" id="{8693571B-A500-0D0A-F242-4C4D528DE68D}"/>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77" name="Graphic 176">
                <a:extLst>
                  <a:ext uri="{FF2B5EF4-FFF2-40B4-BE49-F238E27FC236}">
                    <a16:creationId xmlns:a16="http://schemas.microsoft.com/office/drawing/2014/main" id="{11471D24-34B8-248C-224B-7D53A7497CED}"/>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151" name="Group 150">
              <a:extLst>
                <a:ext uri="{FF2B5EF4-FFF2-40B4-BE49-F238E27FC236}">
                  <a16:creationId xmlns:a16="http://schemas.microsoft.com/office/drawing/2014/main" id="{443C8C50-1EDF-19FA-4EA6-719CAD52CCF5}"/>
                </a:ext>
              </a:extLst>
            </p:cNvPr>
            <p:cNvGrpSpPr>
              <a:grpSpLocks noChangeAspect="1"/>
            </p:cNvGrpSpPr>
            <p:nvPr userDrawn="1"/>
          </p:nvGrpSpPr>
          <p:grpSpPr>
            <a:xfrm>
              <a:off x="536623" y="1415912"/>
              <a:ext cx="804672" cy="792050"/>
              <a:chOff x="532340" y="1415912"/>
              <a:chExt cx="820110" cy="807246"/>
            </a:xfrm>
          </p:grpSpPr>
          <p:sp>
            <p:nvSpPr>
              <p:cNvPr id="173" name="Oval 172">
                <a:extLst>
                  <a:ext uri="{FF2B5EF4-FFF2-40B4-BE49-F238E27FC236}">
                    <a16:creationId xmlns:a16="http://schemas.microsoft.com/office/drawing/2014/main" id="{ED01D309-867F-B85E-BC93-0F6CA2CD0A32}"/>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74" name="Graphic 173">
                <a:extLst>
                  <a:ext uri="{FF2B5EF4-FFF2-40B4-BE49-F238E27FC236}">
                    <a16:creationId xmlns:a16="http://schemas.microsoft.com/office/drawing/2014/main" id="{ED3CCCF9-D0DA-52BE-410A-2402D3EB946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75" name="Rectangle 174">
                <a:extLst>
                  <a:ext uri="{FF2B5EF4-FFF2-40B4-BE49-F238E27FC236}">
                    <a16:creationId xmlns:a16="http://schemas.microsoft.com/office/drawing/2014/main" id="{BC3FE031-C48B-79B0-7778-004640345CC7}"/>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152" name="Group 151">
              <a:extLst>
                <a:ext uri="{FF2B5EF4-FFF2-40B4-BE49-F238E27FC236}">
                  <a16:creationId xmlns:a16="http://schemas.microsoft.com/office/drawing/2014/main" id="{BE58B671-6DD5-82F7-247F-96317540620F}"/>
                </a:ext>
              </a:extLst>
            </p:cNvPr>
            <p:cNvGrpSpPr>
              <a:grpSpLocks noChangeAspect="1"/>
            </p:cNvGrpSpPr>
            <p:nvPr userDrawn="1"/>
          </p:nvGrpSpPr>
          <p:grpSpPr>
            <a:xfrm>
              <a:off x="7608854" y="1415912"/>
              <a:ext cx="804672" cy="792050"/>
              <a:chOff x="493227" y="255762"/>
              <a:chExt cx="678569" cy="667925"/>
            </a:xfrm>
          </p:grpSpPr>
          <p:grpSp>
            <p:nvGrpSpPr>
              <p:cNvPr id="169" name="Group 168">
                <a:extLst>
                  <a:ext uri="{FF2B5EF4-FFF2-40B4-BE49-F238E27FC236}">
                    <a16:creationId xmlns:a16="http://schemas.microsoft.com/office/drawing/2014/main" id="{B5353ED2-168F-546F-8C64-3D9B13147554}"/>
                  </a:ext>
                </a:extLst>
              </p:cNvPr>
              <p:cNvGrpSpPr/>
              <p:nvPr userDrawn="1"/>
            </p:nvGrpSpPr>
            <p:grpSpPr>
              <a:xfrm>
                <a:off x="493227" y="255762"/>
                <a:ext cx="678569" cy="667925"/>
                <a:chOff x="532340" y="1415912"/>
                <a:chExt cx="820110" cy="807246"/>
              </a:xfrm>
            </p:grpSpPr>
            <p:sp>
              <p:nvSpPr>
                <p:cNvPr id="171" name="Oval 170">
                  <a:extLst>
                    <a:ext uri="{FF2B5EF4-FFF2-40B4-BE49-F238E27FC236}">
                      <a16:creationId xmlns:a16="http://schemas.microsoft.com/office/drawing/2014/main" id="{F5E5FA98-5D34-6790-2FEB-3B9E7993F1B1}"/>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2" name="Rectangle 171">
                  <a:extLst>
                    <a:ext uri="{FF2B5EF4-FFF2-40B4-BE49-F238E27FC236}">
                      <a16:creationId xmlns:a16="http://schemas.microsoft.com/office/drawing/2014/main" id="{B3C8BEE5-A355-267D-F8CE-FE827B648ABC}"/>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170" name="Graphic 169">
                <a:extLst>
                  <a:ext uri="{FF2B5EF4-FFF2-40B4-BE49-F238E27FC236}">
                    <a16:creationId xmlns:a16="http://schemas.microsoft.com/office/drawing/2014/main" id="{6033941C-8B21-1759-2E5C-061CC3909B6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153" name="Group 152">
              <a:extLst>
                <a:ext uri="{FF2B5EF4-FFF2-40B4-BE49-F238E27FC236}">
                  <a16:creationId xmlns:a16="http://schemas.microsoft.com/office/drawing/2014/main" id="{13DDA467-004E-418E-24AE-99C6100DE727}"/>
                </a:ext>
              </a:extLst>
            </p:cNvPr>
            <p:cNvGrpSpPr>
              <a:grpSpLocks noChangeAspect="1"/>
            </p:cNvGrpSpPr>
            <p:nvPr userDrawn="1"/>
          </p:nvGrpSpPr>
          <p:grpSpPr>
            <a:xfrm>
              <a:off x="2894033" y="1415912"/>
              <a:ext cx="804672" cy="792329"/>
              <a:chOff x="493227" y="255527"/>
              <a:chExt cx="678569" cy="668160"/>
            </a:xfrm>
          </p:grpSpPr>
          <p:grpSp>
            <p:nvGrpSpPr>
              <p:cNvPr id="160" name="Group 159">
                <a:extLst>
                  <a:ext uri="{FF2B5EF4-FFF2-40B4-BE49-F238E27FC236}">
                    <a16:creationId xmlns:a16="http://schemas.microsoft.com/office/drawing/2014/main" id="{5302637D-17D6-2B56-8127-543D57325E25}"/>
                  </a:ext>
                </a:extLst>
              </p:cNvPr>
              <p:cNvGrpSpPr/>
              <p:nvPr userDrawn="1"/>
            </p:nvGrpSpPr>
            <p:grpSpPr>
              <a:xfrm>
                <a:off x="493227" y="255762"/>
                <a:ext cx="678569" cy="667925"/>
                <a:chOff x="532340" y="1415912"/>
                <a:chExt cx="820110" cy="807246"/>
              </a:xfrm>
            </p:grpSpPr>
            <p:sp>
              <p:nvSpPr>
                <p:cNvPr id="162" name="Oval 161">
                  <a:extLst>
                    <a:ext uri="{FF2B5EF4-FFF2-40B4-BE49-F238E27FC236}">
                      <a16:creationId xmlns:a16="http://schemas.microsoft.com/office/drawing/2014/main" id="{4FF022DD-EA44-8806-B29D-B62E21268E13}"/>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4" name="Rectangle 163">
                  <a:extLst>
                    <a:ext uri="{FF2B5EF4-FFF2-40B4-BE49-F238E27FC236}">
                      <a16:creationId xmlns:a16="http://schemas.microsoft.com/office/drawing/2014/main" id="{8E147574-D89C-E71B-715A-D5DCD677FA64}"/>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61" name="Graphic 160">
                <a:extLst>
                  <a:ext uri="{FF2B5EF4-FFF2-40B4-BE49-F238E27FC236}">
                    <a16:creationId xmlns:a16="http://schemas.microsoft.com/office/drawing/2014/main" id="{6927449D-09C6-5B38-9101-753B33FD999E}"/>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154" name="Group 153">
              <a:extLst>
                <a:ext uri="{FF2B5EF4-FFF2-40B4-BE49-F238E27FC236}">
                  <a16:creationId xmlns:a16="http://schemas.microsoft.com/office/drawing/2014/main" id="{6BECE1E7-777A-7950-A1B9-B1E30CC4B628}"/>
                </a:ext>
              </a:extLst>
            </p:cNvPr>
            <p:cNvGrpSpPr>
              <a:grpSpLocks noChangeAspect="1"/>
            </p:cNvGrpSpPr>
            <p:nvPr userDrawn="1"/>
          </p:nvGrpSpPr>
          <p:grpSpPr>
            <a:xfrm>
              <a:off x="5251443" y="1415912"/>
              <a:ext cx="804672" cy="799859"/>
              <a:chOff x="493227" y="249177"/>
              <a:chExt cx="678569" cy="674510"/>
            </a:xfrm>
          </p:grpSpPr>
          <p:grpSp>
            <p:nvGrpSpPr>
              <p:cNvPr id="156" name="Group 155">
                <a:extLst>
                  <a:ext uri="{FF2B5EF4-FFF2-40B4-BE49-F238E27FC236}">
                    <a16:creationId xmlns:a16="http://schemas.microsoft.com/office/drawing/2014/main" id="{5730360A-16E7-6D49-DAC9-7E030AE1F9F4}"/>
                  </a:ext>
                </a:extLst>
              </p:cNvPr>
              <p:cNvGrpSpPr/>
              <p:nvPr userDrawn="1"/>
            </p:nvGrpSpPr>
            <p:grpSpPr>
              <a:xfrm>
                <a:off x="493227" y="255762"/>
                <a:ext cx="678569" cy="667925"/>
                <a:chOff x="532340" y="1415912"/>
                <a:chExt cx="820110" cy="807246"/>
              </a:xfrm>
            </p:grpSpPr>
            <p:sp>
              <p:nvSpPr>
                <p:cNvPr id="158" name="Oval 157">
                  <a:extLst>
                    <a:ext uri="{FF2B5EF4-FFF2-40B4-BE49-F238E27FC236}">
                      <a16:creationId xmlns:a16="http://schemas.microsoft.com/office/drawing/2014/main" id="{FAD6BFE0-2501-8AE2-4012-31A63194A92B}"/>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59" name="Rectangle 158">
                  <a:extLst>
                    <a:ext uri="{FF2B5EF4-FFF2-40B4-BE49-F238E27FC236}">
                      <a16:creationId xmlns:a16="http://schemas.microsoft.com/office/drawing/2014/main" id="{62DE39FA-8E24-3823-383B-3DDA2786ED85}"/>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57" name="Graphic 156">
                <a:extLst>
                  <a:ext uri="{FF2B5EF4-FFF2-40B4-BE49-F238E27FC236}">
                    <a16:creationId xmlns:a16="http://schemas.microsoft.com/office/drawing/2014/main" id="{9A186E6E-4297-03A5-44AB-3B3322244BDB}"/>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155" name="Rectangle 154">
              <a:extLst>
                <a:ext uri="{FF2B5EF4-FFF2-40B4-BE49-F238E27FC236}">
                  <a16:creationId xmlns:a16="http://schemas.microsoft.com/office/drawing/2014/main" id="{D79F5647-063A-7E2B-84A3-7B29C0A1E441}"/>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Rounded Rectangle 2">
            <a:extLst>
              <a:ext uri="{FF2B5EF4-FFF2-40B4-BE49-F238E27FC236}">
                <a16:creationId xmlns:a16="http://schemas.microsoft.com/office/drawing/2014/main" id="{785B5FAE-7F54-4DC7-650B-2FCB554A2651}"/>
              </a:ext>
            </a:extLst>
          </p:cNvPr>
          <p:cNvSpPr/>
          <p:nvPr userDrawn="1"/>
        </p:nvSpPr>
        <p:spPr>
          <a:xfrm>
            <a:off x="365445" y="189215"/>
            <a:ext cx="8413110" cy="11867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2C1B94C9-3B99-EC95-593F-AEAD6FF60FDC}"/>
              </a:ext>
            </a:extLst>
          </p:cNvPr>
          <p:cNvGrpSpPr/>
          <p:nvPr userDrawn="1"/>
        </p:nvGrpSpPr>
        <p:grpSpPr>
          <a:xfrm>
            <a:off x="7652414" y="420767"/>
            <a:ext cx="989509" cy="364446"/>
            <a:chOff x="7652414" y="420767"/>
            <a:chExt cx="989509" cy="364446"/>
          </a:xfrm>
        </p:grpSpPr>
        <p:sp>
          <p:nvSpPr>
            <p:cNvPr id="9" name="Rounded Rectangle 8">
              <a:extLst>
                <a:ext uri="{FF2B5EF4-FFF2-40B4-BE49-F238E27FC236}">
                  <a16:creationId xmlns:a16="http://schemas.microsoft.com/office/drawing/2014/main" id="{506654AD-C744-712C-4ACC-5E9B4AEB1E3F}"/>
                </a:ext>
              </a:extLst>
            </p:cNvPr>
            <p:cNvSpPr/>
            <p:nvPr userDrawn="1"/>
          </p:nvSpPr>
          <p:spPr>
            <a:xfrm>
              <a:off x="7652414" y="420767"/>
              <a:ext cx="989509"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HOME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0" name="Group 9">
              <a:extLst>
                <a:ext uri="{FF2B5EF4-FFF2-40B4-BE49-F238E27FC236}">
                  <a16:creationId xmlns:a16="http://schemas.microsoft.com/office/drawing/2014/main" id="{22B8954C-D766-B0FA-1A83-2322AE2EFEDC}"/>
                </a:ext>
              </a:extLst>
            </p:cNvPr>
            <p:cNvGrpSpPr/>
            <p:nvPr userDrawn="1"/>
          </p:nvGrpSpPr>
          <p:grpSpPr>
            <a:xfrm>
              <a:off x="7749220" y="503807"/>
              <a:ext cx="200269" cy="200269"/>
              <a:chOff x="4192437" y="4163683"/>
              <a:chExt cx="258792" cy="258792"/>
            </a:xfrm>
            <a:effectLst>
              <a:outerShdw blurRad="50800" dist="38100" dir="2700000" algn="tl" rotWithShape="0">
                <a:prstClr val="black">
                  <a:alpha val="30956"/>
                </a:prstClr>
              </a:outerShdw>
            </a:effectLst>
          </p:grpSpPr>
          <p:sp>
            <p:nvSpPr>
              <p:cNvPr id="12" name="Oval 11">
                <a:extLst>
                  <a:ext uri="{FF2B5EF4-FFF2-40B4-BE49-F238E27FC236}">
                    <a16:creationId xmlns:a16="http://schemas.microsoft.com/office/drawing/2014/main" id="{A3FDC42E-52F8-5334-DFF2-2F75991BCE34}"/>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54074896-7274-FB6F-836D-E4736DA47D38}"/>
                  </a:ext>
                </a:extLst>
              </p:cNvPr>
              <p:cNvGrpSpPr/>
              <p:nvPr/>
            </p:nvGrpSpPr>
            <p:grpSpPr>
              <a:xfrm>
                <a:off x="4247730" y="4218976"/>
                <a:ext cx="148207" cy="148207"/>
                <a:chOff x="3545686" y="2398143"/>
                <a:chExt cx="333555" cy="333555"/>
              </a:xfrm>
            </p:grpSpPr>
            <p:cxnSp>
              <p:nvCxnSpPr>
                <p:cNvPr id="19" name="Straight Connector 18">
                  <a:extLst>
                    <a:ext uri="{FF2B5EF4-FFF2-40B4-BE49-F238E27FC236}">
                      <a16:creationId xmlns:a16="http://schemas.microsoft.com/office/drawing/2014/main" id="{7788D215-B28B-D5B5-09AC-1894C828E341}"/>
                    </a:ext>
                  </a:extLst>
                </p:cNvPr>
                <p:cNvCxnSpPr>
                  <a:cxnSpLocks/>
                </p:cNvCxnSpPr>
                <p:nvPr/>
              </p:nvCxnSpPr>
              <p:spPr>
                <a:xfrm>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D7802D0-CEF2-7BB8-34AE-AB42B9B170C4}"/>
                    </a:ext>
                  </a:extLst>
                </p:cNvPr>
                <p:cNvCxnSpPr>
                  <a:cxnSpLocks/>
                </p:cNvCxnSpPr>
                <p:nvPr/>
              </p:nvCxnSpPr>
              <p:spPr>
                <a:xfrm rot="5400000">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grpSp>
        </p:grpSp>
      </p:grpSp>
      <p:sp>
        <p:nvSpPr>
          <p:cNvPr id="26" name="Freeform 25">
            <a:extLst>
              <a:ext uri="{FF2B5EF4-FFF2-40B4-BE49-F238E27FC236}">
                <a16:creationId xmlns:a16="http://schemas.microsoft.com/office/drawing/2014/main" id="{4995C8A1-D89A-7736-C8BA-A90B1A6D0B82}"/>
              </a:ext>
            </a:extLst>
          </p:cNvPr>
          <p:cNvSpPr/>
          <p:nvPr userDrawn="1"/>
        </p:nvSpPr>
        <p:spPr>
          <a:xfrm>
            <a:off x="365445" y="994552"/>
            <a:ext cx="8412795" cy="3898178"/>
          </a:xfrm>
          <a:custGeom>
            <a:avLst/>
            <a:gdLst>
              <a:gd name="connsiteX0" fmla="*/ 0 w 8412795"/>
              <a:gd name="connsiteY0" fmla="*/ 0 h 3904546"/>
              <a:gd name="connsiteX1" fmla="*/ 115496 w 8412795"/>
              <a:gd name="connsiteY1" fmla="*/ 0 h 3904546"/>
              <a:gd name="connsiteX2" fmla="*/ 8296984 w 8412795"/>
              <a:gd name="connsiteY2" fmla="*/ 0 h 3904546"/>
              <a:gd name="connsiteX3" fmla="*/ 8412795 w 8412795"/>
              <a:gd name="connsiteY3" fmla="*/ 0 h 3904546"/>
              <a:gd name="connsiteX4" fmla="*/ 8412795 w 8412795"/>
              <a:gd name="connsiteY4" fmla="*/ 450558 h 3904546"/>
              <a:gd name="connsiteX5" fmla="*/ 8412480 w 8412795"/>
              <a:gd name="connsiteY5" fmla="*/ 450558 h 3904546"/>
              <a:gd name="connsiteX6" fmla="*/ 8412480 w 8412795"/>
              <a:gd name="connsiteY6" fmla="*/ 3789050 h 3904546"/>
              <a:gd name="connsiteX7" fmla="*/ 8296984 w 8412795"/>
              <a:gd name="connsiteY7" fmla="*/ 3904546 h 3904546"/>
              <a:gd name="connsiteX8" fmla="*/ 115496 w 8412795"/>
              <a:gd name="connsiteY8" fmla="*/ 3904546 h 3904546"/>
              <a:gd name="connsiteX9" fmla="*/ 0 w 8412795"/>
              <a:gd name="connsiteY9" fmla="*/ 3789050 h 3904546"/>
              <a:gd name="connsiteX10" fmla="*/ 0 w 8412795"/>
              <a:gd name="connsiteY10" fmla="*/ 450558 h 3904546"/>
              <a:gd name="connsiteX11" fmla="*/ 0 w 8412795"/>
              <a:gd name="connsiteY11" fmla="*/ 115496 h 39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2795" h="3904546">
                <a:moveTo>
                  <a:pt x="0" y="0"/>
                </a:moveTo>
                <a:lnTo>
                  <a:pt x="115496" y="0"/>
                </a:lnTo>
                <a:lnTo>
                  <a:pt x="8296984" y="0"/>
                </a:lnTo>
                <a:lnTo>
                  <a:pt x="8412795" y="0"/>
                </a:lnTo>
                <a:lnTo>
                  <a:pt x="8412795" y="450558"/>
                </a:lnTo>
                <a:lnTo>
                  <a:pt x="8412480" y="450558"/>
                </a:lnTo>
                <a:lnTo>
                  <a:pt x="8412480" y="3789050"/>
                </a:lnTo>
                <a:cubicBezTo>
                  <a:pt x="8412480" y="3852837"/>
                  <a:pt x="8360771" y="3904546"/>
                  <a:pt x="8296984" y="3904546"/>
                </a:cubicBezTo>
                <a:lnTo>
                  <a:pt x="115496" y="3904546"/>
                </a:lnTo>
                <a:cubicBezTo>
                  <a:pt x="51709" y="3904546"/>
                  <a:pt x="0" y="3852837"/>
                  <a:pt x="0" y="3789050"/>
                </a:cubicBezTo>
                <a:lnTo>
                  <a:pt x="0" y="450558"/>
                </a:lnTo>
                <a:lnTo>
                  <a:pt x="0" y="115496"/>
                </a:lnTo>
                <a:close/>
              </a:path>
            </a:pathLst>
          </a:custGeom>
          <a:gradFill>
            <a:gsLst>
              <a:gs pos="50000">
                <a:schemeClr val="bg1"/>
              </a:gs>
              <a:gs pos="100000">
                <a:schemeClr val="bg1">
                  <a:lumMod val="95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Title 1">
            <a:extLst>
              <a:ext uri="{FF2B5EF4-FFF2-40B4-BE49-F238E27FC236}">
                <a16:creationId xmlns:a16="http://schemas.microsoft.com/office/drawing/2014/main" id="{1DBAB4A0-6DDF-1772-88CF-382DAFD1D446}"/>
              </a:ext>
            </a:extLst>
          </p:cNvPr>
          <p:cNvSpPr>
            <a:spLocks noGrp="1"/>
          </p:cNvSpPr>
          <p:nvPr>
            <p:ph type="title" hasCustomPrompt="1"/>
          </p:nvPr>
        </p:nvSpPr>
        <p:spPr>
          <a:xfrm>
            <a:off x="1237476" y="404228"/>
            <a:ext cx="6269825" cy="387798"/>
          </a:xfrm>
        </p:spPr>
        <p:txBody>
          <a:bodyPr/>
          <a:lstStyle>
            <a:lvl1pPr>
              <a:defRPr>
                <a:solidFill>
                  <a:schemeClr val="bg1"/>
                </a:solidFill>
              </a:defRPr>
            </a:lvl1pPr>
          </a:lstStyle>
          <a:p>
            <a:r>
              <a:rPr lang="en-US" noProof="0"/>
              <a:t>Text slide – 1 column, 28 pts</a:t>
            </a:r>
            <a:endParaRPr lang="en-US"/>
          </a:p>
        </p:txBody>
      </p:sp>
      <p:sp>
        <p:nvSpPr>
          <p:cNvPr id="30" name="Content Placeholder 2">
            <a:extLst>
              <a:ext uri="{FF2B5EF4-FFF2-40B4-BE49-F238E27FC236}">
                <a16:creationId xmlns:a16="http://schemas.microsoft.com/office/drawing/2014/main" id="{996EF0D8-4D59-CB97-40DB-C28B71164E9C}"/>
              </a:ext>
            </a:extLst>
          </p:cNvPr>
          <p:cNvSpPr>
            <a:spLocks noGrp="1"/>
          </p:cNvSpPr>
          <p:nvPr>
            <p:ph idx="13" hasCustomPrompt="1"/>
          </p:nvPr>
        </p:nvSpPr>
        <p:spPr>
          <a:xfrm>
            <a:off x="614724" y="1846489"/>
            <a:ext cx="7870056" cy="2849335"/>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pts</a:t>
            </a:r>
          </a:p>
          <a:p>
            <a:pPr lvl="2"/>
            <a:endParaRPr lang="en-US" noProof="0"/>
          </a:p>
        </p:txBody>
      </p:sp>
      <p:grpSp>
        <p:nvGrpSpPr>
          <p:cNvPr id="32" name="Group 31">
            <a:extLst>
              <a:ext uri="{FF2B5EF4-FFF2-40B4-BE49-F238E27FC236}">
                <a16:creationId xmlns:a16="http://schemas.microsoft.com/office/drawing/2014/main" id="{C4F0D70B-A2C5-610B-99B9-728B832B64E4}"/>
              </a:ext>
            </a:extLst>
          </p:cNvPr>
          <p:cNvGrpSpPr/>
          <p:nvPr userDrawn="1"/>
        </p:nvGrpSpPr>
        <p:grpSpPr>
          <a:xfrm>
            <a:off x="367575" y="993866"/>
            <a:ext cx="8402351" cy="638013"/>
            <a:chOff x="375889" y="993866"/>
            <a:chExt cx="8263432" cy="638013"/>
          </a:xfrm>
        </p:grpSpPr>
        <p:sp>
          <p:nvSpPr>
            <p:cNvPr id="33" name="Freeform 23">
              <a:extLst>
                <a:ext uri="{FF2B5EF4-FFF2-40B4-BE49-F238E27FC236}">
                  <a16:creationId xmlns:a16="http://schemas.microsoft.com/office/drawing/2014/main" id="{A1009549-A780-2D00-ED51-E92402BF1B3B}"/>
                </a:ext>
              </a:extLst>
            </p:cNvPr>
            <p:cNvSpPr/>
            <p:nvPr/>
          </p:nvSpPr>
          <p:spPr>
            <a:xfrm>
              <a:off x="5328774"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dirty="0">
                <a:solidFill>
                  <a:schemeClr val="bg1"/>
                </a:solidFill>
              </a:endParaRPr>
            </a:p>
          </p:txBody>
        </p:sp>
        <p:sp>
          <p:nvSpPr>
            <p:cNvPr id="124" name="Freeform 24">
              <a:extLst>
                <a:ext uri="{FF2B5EF4-FFF2-40B4-BE49-F238E27FC236}">
                  <a16:creationId xmlns:a16="http://schemas.microsoft.com/office/drawing/2014/main" id="{3FA2E91B-4CE2-0846-72F3-E82DEA517274}"/>
                </a:ext>
              </a:extLst>
            </p:cNvPr>
            <p:cNvSpPr/>
            <p:nvPr/>
          </p:nvSpPr>
          <p:spPr>
            <a:xfrm>
              <a:off x="698738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25" name="Freeform 31">
              <a:extLst>
                <a:ext uri="{FF2B5EF4-FFF2-40B4-BE49-F238E27FC236}">
                  <a16:creationId xmlns:a16="http://schemas.microsoft.com/office/drawing/2014/main" id="{7C6F6082-ED68-EE9D-3D87-C633AEAE866A}"/>
                </a:ext>
              </a:extLst>
            </p:cNvPr>
            <p:cNvSpPr/>
            <p:nvPr/>
          </p:nvSpPr>
          <p:spPr>
            <a:xfrm>
              <a:off x="201674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29" name="Freeform 34">
              <a:extLst>
                <a:ext uri="{FF2B5EF4-FFF2-40B4-BE49-F238E27FC236}">
                  <a16:creationId xmlns:a16="http://schemas.microsoft.com/office/drawing/2014/main" id="{D7E9D2B6-C659-7FC8-651F-6801F8766D21}"/>
                </a:ext>
              </a:extLst>
            </p:cNvPr>
            <p:cNvSpPr/>
            <p:nvPr/>
          </p:nvSpPr>
          <p:spPr>
            <a:xfrm>
              <a:off x="3667170"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defTabSz="914217"/>
              <a:endParaRPr lang="en-US" sz="1400" dirty="0">
                <a:solidFill>
                  <a:schemeClr val="bg1"/>
                </a:solidFill>
              </a:endParaRPr>
            </a:p>
          </p:txBody>
        </p:sp>
        <p:sp>
          <p:nvSpPr>
            <p:cNvPr id="130" name="Freeform 27">
              <a:extLst>
                <a:ext uri="{FF2B5EF4-FFF2-40B4-BE49-F238E27FC236}">
                  <a16:creationId xmlns:a16="http://schemas.microsoft.com/office/drawing/2014/main" id="{64C29526-67DD-0EE7-A440-FA8523E88CDA}"/>
                </a:ext>
              </a:extLst>
            </p:cNvPr>
            <p:cNvSpPr/>
            <p:nvPr/>
          </p:nvSpPr>
          <p:spPr>
            <a:xfrm>
              <a:off x="375889"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b="1" dirty="0">
                <a:solidFill>
                  <a:schemeClr val="bg1"/>
                </a:solidFill>
              </a:endParaRPr>
            </a:p>
          </p:txBody>
        </p:sp>
      </p:grpSp>
      <p:grpSp>
        <p:nvGrpSpPr>
          <p:cNvPr id="168" name="Group 167">
            <a:extLst>
              <a:ext uri="{FF2B5EF4-FFF2-40B4-BE49-F238E27FC236}">
                <a16:creationId xmlns:a16="http://schemas.microsoft.com/office/drawing/2014/main" id="{0B652EE3-6ECE-9B5B-B7A0-17AB5EC7E922}"/>
              </a:ext>
            </a:extLst>
          </p:cNvPr>
          <p:cNvGrpSpPr/>
          <p:nvPr userDrawn="1"/>
        </p:nvGrpSpPr>
        <p:grpSpPr>
          <a:xfrm>
            <a:off x="493227" y="249177"/>
            <a:ext cx="678569" cy="674510"/>
            <a:chOff x="493227" y="249177"/>
            <a:chExt cx="678569" cy="674510"/>
          </a:xfrm>
        </p:grpSpPr>
        <p:grpSp>
          <p:nvGrpSpPr>
            <p:cNvPr id="163" name="Group 162">
              <a:extLst>
                <a:ext uri="{FF2B5EF4-FFF2-40B4-BE49-F238E27FC236}">
                  <a16:creationId xmlns:a16="http://schemas.microsoft.com/office/drawing/2014/main" id="{AC35DB42-A034-2442-21C9-56202B41AF3A}"/>
                </a:ext>
              </a:extLst>
            </p:cNvPr>
            <p:cNvGrpSpPr/>
            <p:nvPr userDrawn="1"/>
          </p:nvGrpSpPr>
          <p:grpSpPr>
            <a:xfrm>
              <a:off x="493227" y="255762"/>
              <a:ext cx="678569" cy="667925"/>
              <a:chOff x="532340" y="1415912"/>
              <a:chExt cx="820110" cy="807246"/>
            </a:xfrm>
          </p:grpSpPr>
          <p:sp>
            <p:nvSpPr>
              <p:cNvPr id="165" name="Oval 164">
                <a:extLst>
                  <a:ext uri="{FF2B5EF4-FFF2-40B4-BE49-F238E27FC236}">
                    <a16:creationId xmlns:a16="http://schemas.microsoft.com/office/drawing/2014/main" id="{DF5C4C09-165D-2C06-6121-E2413ABE86F8}"/>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6" name="Rectangle 165">
                <a:extLst>
                  <a:ext uri="{FF2B5EF4-FFF2-40B4-BE49-F238E27FC236}">
                    <a16:creationId xmlns:a16="http://schemas.microsoft.com/office/drawing/2014/main" id="{CF74DBB4-BE98-BE70-CC55-694B19E49B41}"/>
                  </a:ext>
                </a:extLst>
              </p:cNvPr>
              <p:cNvSpPr/>
              <p:nvPr/>
            </p:nvSpPr>
            <p:spPr>
              <a:xfrm>
                <a:off x="532340" y="1776669"/>
                <a:ext cx="820110" cy="270690"/>
              </a:xfrm>
              <a:prstGeom prst="rect">
                <a:avLst/>
              </a:prstGeom>
              <a:effectLst/>
            </p:spPr>
            <p:txBody>
              <a:bodyPr wrap="square" lIns="0" tIns="0" rIns="0" anchor="ctr">
                <a:spAutoFit/>
              </a:bodyPr>
              <a:lstStyle/>
              <a:p>
                <a:pPr algn="ctr" eaLnBrk="0" hangingPunct="0">
                  <a:lnSpc>
                    <a:spcPts val="1600"/>
                  </a:lnSpc>
                  <a:buSzPct val="90000"/>
                </a:pPr>
                <a:r>
                  <a:rPr lang="en-US" sz="90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67" name="Graphic 166">
              <a:extLst>
                <a:ext uri="{FF2B5EF4-FFF2-40B4-BE49-F238E27FC236}">
                  <a16:creationId xmlns:a16="http://schemas.microsoft.com/office/drawing/2014/main" id="{498D7089-6ED8-C0B8-E0A6-297F60A84824}"/>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23" name="Footer Placeholder 4">
            <a:extLst>
              <a:ext uri="{FF2B5EF4-FFF2-40B4-BE49-F238E27FC236}">
                <a16:creationId xmlns:a16="http://schemas.microsoft.com/office/drawing/2014/main" id="{5F034230-344D-01C4-7A5F-F14741E8A4C2}"/>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3922714392"/>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n-tête de section">
    <p:spTree>
      <p:nvGrpSpPr>
        <p:cNvPr id="1" name=""/>
        <p:cNvGrpSpPr/>
        <p:nvPr/>
      </p:nvGrpSpPr>
      <p:grpSpPr>
        <a:xfrm>
          <a:off x="0" y="0"/>
          <a:ext cx="0" cy="0"/>
          <a:chOff x="0" y="0"/>
          <a:chExt cx="0" cy="0"/>
        </a:xfrm>
      </p:grpSpPr>
      <p:sp>
        <p:nvSpPr>
          <p:cNvPr id="7" name="Espace réservé pour une image  7"/>
          <p:cNvSpPr>
            <a:spLocks noGrp="1"/>
          </p:cNvSpPr>
          <p:nvPr>
            <p:ph type="pic" sz="quarter" idx="10" hasCustomPrompt="1"/>
          </p:nvPr>
        </p:nvSpPr>
        <p:spPr>
          <a:xfrm>
            <a:off x="0" y="1"/>
            <a:ext cx="9144000" cy="3880800"/>
          </a:xfrm>
          <a:prstGeom prst="rect">
            <a:avLst/>
          </a:prstGeom>
        </p:spPr>
        <p:txBody>
          <a:bodyPr/>
          <a:lstStyle/>
          <a:p>
            <a:r>
              <a:rPr lang="fr-FR" dirty="0"/>
              <a:t>Picture</a:t>
            </a:r>
          </a:p>
        </p:txBody>
      </p:sp>
      <p:sp>
        <p:nvSpPr>
          <p:cNvPr id="8" name="Title 1"/>
          <p:cNvSpPr>
            <a:spLocks noGrp="1"/>
          </p:cNvSpPr>
          <p:nvPr>
            <p:ph type="ctrTitle" hasCustomPrompt="1"/>
          </p:nvPr>
        </p:nvSpPr>
        <p:spPr>
          <a:xfrm>
            <a:off x="2879678" y="4068000"/>
            <a:ext cx="5987325" cy="443198"/>
          </a:xfrm>
        </p:spPr>
        <p:txBody>
          <a:bodyPr anchor="b"/>
          <a:lstStyle>
            <a:lvl1pPr algn="r">
              <a:defRPr sz="3200">
                <a:solidFill>
                  <a:schemeClr val="accent2"/>
                </a:solidFill>
              </a:defRPr>
            </a:lvl1pPr>
          </a:lstStyle>
          <a:p>
            <a:r>
              <a:rPr lang="en-US" noProof="0"/>
              <a:t>Chapter title, 32 pts </a:t>
            </a:r>
            <a:endParaRPr lang="en-US"/>
          </a:p>
        </p:txBody>
      </p:sp>
      <p:sp>
        <p:nvSpPr>
          <p:cNvPr id="9" name="Subtitle 2"/>
          <p:cNvSpPr>
            <a:spLocks noGrp="1"/>
          </p:cNvSpPr>
          <p:nvPr>
            <p:ph type="subTitle" idx="1" hasCustomPrompt="1"/>
          </p:nvPr>
        </p:nvSpPr>
        <p:spPr>
          <a:xfrm>
            <a:off x="2886501" y="4543200"/>
            <a:ext cx="5984448" cy="273959"/>
          </a:xfrm>
          <a:prstGeom prst="rect">
            <a:avLst/>
          </a:prstGeom>
        </p:spPr>
        <p:txBody>
          <a:bodyPr/>
          <a:lstStyle>
            <a:lvl1pPr marL="0" indent="0" algn="r">
              <a:buNone/>
              <a:defRPr sz="2400" b="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Chapter subtitle, 24 pts</a:t>
            </a:r>
          </a:p>
        </p:txBody>
      </p:sp>
      <p:cxnSp>
        <p:nvCxnSpPr>
          <p:cNvPr id="10" name="Connecteur droit 9"/>
          <p:cNvCxnSpPr/>
          <p:nvPr userDrawn="1"/>
        </p:nvCxnSpPr>
        <p:spPr>
          <a:xfrm>
            <a:off x="2679318" y="4129183"/>
            <a:ext cx="0" cy="752400"/>
          </a:xfrm>
          <a:prstGeom prst="line">
            <a:avLst/>
          </a:prstGeom>
          <a:ln w="190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2" name="Graphique 7">
            <a:extLst>
              <a:ext uri="{FF2B5EF4-FFF2-40B4-BE49-F238E27FC236}">
                <a16:creationId xmlns:a16="http://schemas.microsoft.com/office/drawing/2014/main" id="{0683EDBB-2B47-9601-316D-CDC38DEAA26F}"/>
              </a:ext>
            </a:extLst>
          </p:cNvPr>
          <p:cNvGrpSpPr>
            <a:grpSpLocks noChangeAspect="1"/>
          </p:cNvGrpSpPr>
          <p:nvPr userDrawn="1"/>
        </p:nvGrpSpPr>
        <p:grpSpPr>
          <a:xfrm>
            <a:off x="493937" y="4249272"/>
            <a:ext cx="1638623" cy="421860"/>
            <a:chOff x="4767702" y="-472136"/>
            <a:chExt cx="745525" cy="191931"/>
          </a:xfrm>
          <a:solidFill>
            <a:srgbClr val="FFFFFF"/>
          </a:solidFill>
        </p:grpSpPr>
        <p:sp>
          <p:nvSpPr>
            <p:cNvPr id="3" name="Forme libre : forme 13">
              <a:extLst>
                <a:ext uri="{FF2B5EF4-FFF2-40B4-BE49-F238E27FC236}">
                  <a16:creationId xmlns:a16="http://schemas.microsoft.com/office/drawing/2014/main" id="{40E21349-AA87-4749-C425-DDE338AC688C}"/>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dirty="0"/>
            </a:p>
          </p:txBody>
        </p:sp>
        <p:sp>
          <p:nvSpPr>
            <p:cNvPr id="4" name="Forme libre : forme 14">
              <a:extLst>
                <a:ext uri="{FF2B5EF4-FFF2-40B4-BE49-F238E27FC236}">
                  <a16:creationId xmlns:a16="http://schemas.microsoft.com/office/drawing/2014/main" id="{CA2CE15A-BD41-706B-8539-1076948C934C}"/>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dirty="0">
                <a:solidFill>
                  <a:schemeClr val="accent2"/>
                </a:solidFill>
              </a:endParaRPr>
            </a:p>
          </p:txBody>
        </p:sp>
        <p:sp>
          <p:nvSpPr>
            <p:cNvPr id="5" name="Forme libre : forme 17">
              <a:extLst>
                <a:ext uri="{FF2B5EF4-FFF2-40B4-BE49-F238E27FC236}">
                  <a16:creationId xmlns:a16="http://schemas.microsoft.com/office/drawing/2014/main" id="{9E2D0805-9052-DCEA-F300-1F04BDA34E47}"/>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dirty="0"/>
            </a:p>
          </p:txBody>
        </p:sp>
      </p:grpSp>
    </p:spTree>
    <p:extLst>
      <p:ext uri="{BB962C8B-B14F-4D97-AF65-F5344CB8AC3E}">
        <p14:creationId xmlns:p14="http://schemas.microsoft.com/office/powerpoint/2010/main" val="9957068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Stage 5.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D89F623-7C89-620F-7E1C-EECD1BFD116D}"/>
              </a:ext>
            </a:extLst>
          </p:cNvPr>
          <p:cNvGrpSpPr/>
          <p:nvPr userDrawn="1"/>
        </p:nvGrpSpPr>
        <p:grpSpPr>
          <a:xfrm>
            <a:off x="0" y="0"/>
            <a:ext cx="9144000" cy="5143500"/>
            <a:chOff x="0" y="0"/>
            <a:chExt cx="9144000" cy="5143500"/>
          </a:xfrm>
        </p:grpSpPr>
        <p:sp>
          <p:nvSpPr>
            <p:cNvPr id="4" name="Rounded Rectangle 3">
              <a:extLst>
                <a:ext uri="{FF2B5EF4-FFF2-40B4-BE49-F238E27FC236}">
                  <a16:creationId xmlns:a16="http://schemas.microsoft.com/office/drawing/2014/main" id="{8D727A70-EA6D-C206-F06A-A16996CFB8F3}"/>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5" name="Straight Connector 4">
              <a:extLst>
                <a:ext uri="{FF2B5EF4-FFF2-40B4-BE49-F238E27FC236}">
                  <a16:creationId xmlns:a16="http://schemas.microsoft.com/office/drawing/2014/main" id="{52E54CEA-1ED9-14E4-BB85-32F2D37ED5F5}"/>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6" name="Text Placeholder 4">
              <a:extLst>
                <a:ext uri="{FF2B5EF4-FFF2-40B4-BE49-F238E27FC236}">
                  <a16:creationId xmlns:a16="http://schemas.microsoft.com/office/drawing/2014/main" id="{3163398E-F941-29CC-FB4E-7F1FBA27D433}"/>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8" name="Rectangle 7">
              <a:extLst>
                <a:ext uri="{FF2B5EF4-FFF2-40B4-BE49-F238E27FC236}">
                  <a16:creationId xmlns:a16="http://schemas.microsoft.com/office/drawing/2014/main" id="{6064BC58-456D-0D25-20E3-78B1DD67F983}"/>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 name="Straight Connector 10">
              <a:extLst>
                <a:ext uri="{FF2B5EF4-FFF2-40B4-BE49-F238E27FC236}">
                  <a16:creationId xmlns:a16="http://schemas.microsoft.com/office/drawing/2014/main" id="{00F1D071-A0CA-9E7C-ECE2-0FDD3FB45301}"/>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13" name="Oval 12">
              <a:extLst>
                <a:ext uri="{FF2B5EF4-FFF2-40B4-BE49-F238E27FC236}">
                  <a16:creationId xmlns:a16="http://schemas.microsoft.com/office/drawing/2014/main" id="{A422F2BD-9CFB-8534-AFF1-2CB09F186B9F}"/>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 name="Chevron 13">
              <a:extLst>
                <a:ext uri="{FF2B5EF4-FFF2-40B4-BE49-F238E27FC236}">
                  <a16:creationId xmlns:a16="http://schemas.microsoft.com/office/drawing/2014/main" id="{C6DC80BE-F8F2-B7E1-2917-B03CABE5882C}"/>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5" name="Text Placeholder 4">
              <a:extLst>
                <a:ext uri="{FF2B5EF4-FFF2-40B4-BE49-F238E27FC236}">
                  <a16:creationId xmlns:a16="http://schemas.microsoft.com/office/drawing/2014/main" id="{9C6FA530-93C2-63C9-0718-201C1494EF28}"/>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16" name="Rectangle 15">
              <a:extLst>
                <a:ext uri="{FF2B5EF4-FFF2-40B4-BE49-F238E27FC236}">
                  <a16:creationId xmlns:a16="http://schemas.microsoft.com/office/drawing/2014/main" id="{D8EAB7E1-1E8B-60B7-F687-0CF2C6ED5D8A}"/>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7" name="Straight Connector 16">
              <a:extLst>
                <a:ext uri="{FF2B5EF4-FFF2-40B4-BE49-F238E27FC236}">
                  <a16:creationId xmlns:a16="http://schemas.microsoft.com/office/drawing/2014/main" id="{57756E96-C03B-67ED-E87C-BF4DD74DF607}"/>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116" name="Oval 115">
              <a:extLst>
                <a:ext uri="{FF2B5EF4-FFF2-40B4-BE49-F238E27FC236}">
                  <a16:creationId xmlns:a16="http://schemas.microsoft.com/office/drawing/2014/main" id="{0944551A-D17F-02B4-D2AE-B22D8AAADEB1}"/>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7" name="Chevron 116">
              <a:extLst>
                <a:ext uri="{FF2B5EF4-FFF2-40B4-BE49-F238E27FC236}">
                  <a16:creationId xmlns:a16="http://schemas.microsoft.com/office/drawing/2014/main" id="{0E98B55D-6528-CD63-9176-FFF78E526959}"/>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8" name="Text Placeholder 4">
              <a:extLst>
                <a:ext uri="{FF2B5EF4-FFF2-40B4-BE49-F238E27FC236}">
                  <a16:creationId xmlns:a16="http://schemas.microsoft.com/office/drawing/2014/main" id="{C655FB01-6685-3B6F-E40F-06CAAAEB64EF}"/>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119" name="Rectangle 118">
              <a:extLst>
                <a:ext uri="{FF2B5EF4-FFF2-40B4-BE49-F238E27FC236}">
                  <a16:creationId xmlns:a16="http://schemas.microsoft.com/office/drawing/2014/main" id="{15AD34DC-8312-E942-E135-62A2911F48F2}"/>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0" name="Straight Connector 119">
              <a:extLst>
                <a:ext uri="{FF2B5EF4-FFF2-40B4-BE49-F238E27FC236}">
                  <a16:creationId xmlns:a16="http://schemas.microsoft.com/office/drawing/2014/main" id="{B9E7428B-6167-D096-F92E-E00D7A4D2D77}"/>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121" name="Oval 120">
              <a:extLst>
                <a:ext uri="{FF2B5EF4-FFF2-40B4-BE49-F238E27FC236}">
                  <a16:creationId xmlns:a16="http://schemas.microsoft.com/office/drawing/2014/main" id="{F2288277-7CE5-F23E-EF3C-51A5792C7E8C}"/>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2" name="Chevron 121">
              <a:extLst>
                <a:ext uri="{FF2B5EF4-FFF2-40B4-BE49-F238E27FC236}">
                  <a16:creationId xmlns:a16="http://schemas.microsoft.com/office/drawing/2014/main" id="{B910E6DF-7331-9BEB-46A8-5A7A5857306D}"/>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3" name="Text Placeholder 4">
              <a:extLst>
                <a:ext uri="{FF2B5EF4-FFF2-40B4-BE49-F238E27FC236}">
                  <a16:creationId xmlns:a16="http://schemas.microsoft.com/office/drawing/2014/main" id="{20148C52-9238-1451-F605-9E7CF5E30879}"/>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125" name="Rectangle 124">
              <a:extLst>
                <a:ext uri="{FF2B5EF4-FFF2-40B4-BE49-F238E27FC236}">
                  <a16:creationId xmlns:a16="http://schemas.microsoft.com/office/drawing/2014/main" id="{9CD7E103-83B7-26C4-6FAE-B1AEA6C2344A}"/>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7" name="Straight Connector 126">
              <a:extLst>
                <a:ext uri="{FF2B5EF4-FFF2-40B4-BE49-F238E27FC236}">
                  <a16:creationId xmlns:a16="http://schemas.microsoft.com/office/drawing/2014/main" id="{E078367B-D32B-7745-6D07-6713B99CB30B}"/>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128" name="Oval 127">
              <a:extLst>
                <a:ext uri="{FF2B5EF4-FFF2-40B4-BE49-F238E27FC236}">
                  <a16:creationId xmlns:a16="http://schemas.microsoft.com/office/drawing/2014/main" id="{03E295D6-2495-E77C-9761-BABFBB820FD9}"/>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9" name="Chevron 128">
              <a:extLst>
                <a:ext uri="{FF2B5EF4-FFF2-40B4-BE49-F238E27FC236}">
                  <a16:creationId xmlns:a16="http://schemas.microsoft.com/office/drawing/2014/main" id="{B648DBE4-E8E9-5A28-C775-A3E8ABD2EC8D}"/>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0" name="Text Placeholder 4">
              <a:extLst>
                <a:ext uri="{FF2B5EF4-FFF2-40B4-BE49-F238E27FC236}">
                  <a16:creationId xmlns:a16="http://schemas.microsoft.com/office/drawing/2014/main" id="{F2B33AE9-6D6C-0172-3A61-9DF9630B9066}"/>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131" name="Rectangle 130">
              <a:extLst>
                <a:ext uri="{FF2B5EF4-FFF2-40B4-BE49-F238E27FC236}">
                  <a16:creationId xmlns:a16="http://schemas.microsoft.com/office/drawing/2014/main" id="{62B41D94-3091-233D-7FB9-82F16A3197B6}"/>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2" name="Straight Connector 131">
              <a:extLst>
                <a:ext uri="{FF2B5EF4-FFF2-40B4-BE49-F238E27FC236}">
                  <a16:creationId xmlns:a16="http://schemas.microsoft.com/office/drawing/2014/main" id="{65ACE4FF-E86A-C8B3-7BBA-685017F9DDA0}"/>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133" name="Oval 132">
              <a:extLst>
                <a:ext uri="{FF2B5EF4-FFF2-40B4-BE49-F238E27FC236}">
                  <a16:creationId xmlns:a16="http://schemas.microsoft.com/office/drawing/2014/main" id="{AF43FFB7-9F8F-D01E-2C3A-93F84647FB97}"/>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4" name="Chevron 133">
              <a:extLst>
                <a:ext uri="{FF2B5EF4-FFF2-40B4-BE49-F238E27FC236}">
                  <a16:creationId xmlns:a16="http://schemas.microsoft.com/office/drawing/2014/main" id="{F346962D-1A29-710D-2D91-96D8290F0448}"/>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5" name="Text Placeholder 4">
              <a:extLst>
                <a:ext uri="{FF2B5EF4-FFF2-40B4-BE49-F238E27FC236}">
                  <a16:creationId xmlns:a16="http://schemas.microsoft.com/office/drawing/2014/main" id="{944A41F4-8007-3F38-EE19-EA6FAF38E046}"/>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136" name="Group 135">
              <a:extLst>
                <a:ext uri="{FF2B5EF4-FFF2-40B4-BE49-F238E27FC236}">
                  <a16:creationId xmlns:a16="http://schemas.microsoft.com/office/drawing/2014/main" id="{0C86EA3B-03A3-2D25-2A45-B983ACEEDF7E}"/>
                </a:ext>
              </a:extLst>
            </p:cNvPr>
            <p:cNvGrpSpPr/>
            <p:nvPr/>
          </p:nvGrpSpPr>
          <p:grpSpPr>
            <a:xfrm flipV="1">
              <a:off x="6687178" y="2176027"/>
              <a:ext cx="298538" cy="643309"/>
              <a:chOff x="791926" y="2038206"/>
              <a:chExt cx="394853" cy="850855"/>
            </a:xfrm>
          </p:grpSpPr>
          <p:sp>
            <p:nvSpPr>
              <p:cNvPr id="193" name="Rectangle 192">
                <a:extLst>
                  <a:ext uri="{FF2B5EF4-FFF2-40B4-BE49-F238E27FC236}">
                    <a16:creationId xmlns:a16="http://schemas.microsoft.com/office/drawing/2014/main" id="{47D8B8C2-614C-FE7E-4D02-88F98158829A}"/>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94" name="Straight Connector 193">
                <a:extLst>
                  <a:ext uri="{FF2B5EF4-FFF2-40B4-BE49-F238E27FC236}">
                    <a16:creationId xmlns:a16="http://schemas.microsoft.com/office/drawing/2014/main" id="{9A4F2729-77FA-0FCC-3C47-D30C0E01D40F}"/>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142" name="Group 141">
              <a:extLst>
                <a:ext uri="{FF2B5EF4-FFF2-40B4-BE49-F238E27FC236}">
                  <a16:creationId xmlns:a16="http://schemas.microsoft.com/office/drawing/2014/main" id="{6AA17FBA-52FA-52F0-AFF7-1BF710E9B1CD}"/>
                </a:ext>
              </a:extLst>
            </p:cNvPr>
            <p:cNvGrpSpPr>
              <a:grpSpLocks noChangeAspect="1"/>
            </p:cNvGrpSpPr>
            <p:nvPr/>
          </p:nvGrpSpPr>
          <p:grpSpPr>
            <a:xfrm flipV="1">
              <a:off x="6732658" y="2296749"/>
              <a:ext cx="207578" cy="207406"/>
              <a:chOff x="1447166" y="1649508"/>
              <a:chExt cx="541880" cy="541880"/>
            </a:xfrm>
          </p:grpSpPr>
          <p:sp>
            <p:nvSpPr>
              <p:cNvPr id="191" name="Oval 190">
                <a:extLst>
                  <a:ext uri="{FF2B5EF4-FFF2-40B4-BE49-F238E27FC236}">
                    <a16:creationId xmlns:a16="http://schemas.microsoft.com/office/drawing/2014/main" id="{93F25E9F-6F59-0CF5-A475-898157AB59E4}"/>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92" name="Chevron 191">
                <a:extLst>
                  <a:ext uri="{FF2B5EF4-FFF2-40B4-BE49-F238E27FC236}">
                    <a16:creationId xmlns:a16="http://schemas.microsoft.com/office/drawing/2014/main" id="{78237966-9CFC-2FB8-D173-C28FDDBB1169}"/>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43" name="Text Placeholder 4">
              <a:extLst>
                <a:ext uri="{FF2B5EF4-FFF2-40B4-BE49-F238E27FC236}">
                  <a16:creationId xmlns:a16="http://schemas.microsoft.com/office/drawing/2014/main" id="{2ADD91A3-00C1-6DFB-EB48-C699DE25686D}"/>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144" name="Rectangle 143">
              <a:extLst>
                <a:ext uri="{FF2B5EF4-FFF2-40B4-BE49-F238E27FC236}">
                  <a16:creationId xmlns:a16="http://schemas.microsoft.com/office/drawing/2014/main" id="{84ACACC4-EA71-7FC0-526A-73B4B28AE51B}"/>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5" name="Straight Connector 144">
              <a:extLst>
                <a:ext uri="{FF2B5EF4-FFF2-40B4-BE49-F238E27FC236}">
                  <a16:creationId xmlns:a16="http://schemas.microsoft.com/office/drawing/2014/main" id="{2C2ADB9F-4731-6C68-6C94-9251E54207F0}"/>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146" name="Oval 145">
              <a:extLst>
                <a:ext uri="{FF2B5EF4-FFF2-40B4-BE49-F238E27FC236}">
                  <a16:creationId xmlns:a16="http://schemas.microsoft.com/office/drawing/2014/main" id="{81C1D4B2-0519-265D-98DF-D9734FA3EBE4}"/>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7" name="Chevron 146">
              <a:extLst>
                <a:ext uri="{FF2B5EF4-FFF2-40B4-BE49-F238E27FC236}">
                  <a16:creationId xmlns:a16="http://schemas.microsoft.com/office/drawing/2014/main" id="{6A08C320-580B-C22D-82C8-86602BB2DACB}"/>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8" name="Rectangle 147">
              <a:extLst>
                <a:ext uri="{FF2B5EF4-FFF2-40B4-BE49-F238E27FC236}">
                  <a16:creationId xmlns:a16="http://schemas.microsoft.com/office/drawing/2014/main" id="{57FF972E-12B6-8B9E-E152-19E867DC6D2B}"/>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49" name="Group 148">
              <a:extLst>
                <a:ext uri="{FF2B5EF4-FFF2-40B4-BE49-F238E27FC236}">
                  <a16:creationId xmlns:a16="http://schemas.microsoft.com/office/drawing/2014/main" id="{C776F683-5B24-CC43-8012-F02B611284BD}"/>
                </a:ext>
              </a:extLst>
            </p:cNvPr>
            <p:cNvGrpSpPr/>
            <p:nvPr/>
          </p:nvGrpSpPr>
          <p:grpSpPr>
            <a:xfrm>
              <a:off x="6597018" y="3893131"/>
              <a:ext cx="548096" cy="548640"/>
              <a:chOff x="8325809" y="3863151"/>
              <a:chExt cx="548096" cy="548640"/>
            </a:xfrm>
          </p:grpSpPr>
          <p:sp>
            <p:nvSpPr>
              <p:cNvPr id="189" name="Oval 188">
                <a:extLst>
                  <a:ext uri="{FF2B5EF4-FFF2-40B4-BE49-F238E27FC236}">
                    <a16:creationId xmlns:a16="http://schemas.microsoft.com/office/drawing/2014/main" id="{61715AA4-8936-862A-3188-32D658155932}"/>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90" name="Freeform 24">
                <a:extLst>
                  <a:ext uri="{FF2B5EF4-FFF2-40B4-BE49-F238E27FC236}">
                    <a16:creationId xmlns:a16="http://schemas.microsoft.com/office/drawing/2014/main" id="{19ADD67D-DA55-39BC-6962-2DF4309E792E}"/>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150" name="Group 149">
              <a:extLst>
                <a:ext uri="{FF2B5EF4-FFF2-40B4-BE49-F238E27FC236}">
                  <a16:creationId xmlns:a16="http://schemas.microsoft.com/office/drawing/2014/main" id="{7F5EB4A8-04FA-A963-C07B-C7BC6716D6D0}"/>
                </a:ext>
              </a:extLst>
            </p:cNvPr>
            <p:cNvGrpSpPr/>
            <p:nvPr/>
          </p:nvGrpSpPr>
          <p:grpSpPr>
            <a:xfrm>
              <a:off x="178655" y="3893131"/>
              <a:ext cx="548096" cy="548640"/>
              <a:chOff x="178655" y="3863151"/>
              <a:chExt cx="548096" cy="548640"/>
            </a:xfrm>
          </p:grpSpPr>
          <p:sp>
            <p:nvSpPr>
              <p:cNvPr id="187" name="Oval 186">
                <a:extLst>
                  <a:ext uri="{FF2B5EF4-FFF2-40B4-BE49-F238E27FC236}">
                    <a16:creationId xmlns:a16="http://schemas.microsoft.com/office/drawing/2014/main" id="{71B5A35F-A200-97B6-7658-D72AF13120BC}"/>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8" name="Freeform 218">
                <a:extLst>
                  <a:ext uri="{FF2B5EF4-FFF2-40B4-BE49-F238E27FC236}">
                    <a16:creationId xmlns:a16="http://schemas.microsoft.com/office/drawing/2014/main" id="{7E2293CB-B124-9C9B-673A-8CA63D542D9B}"/>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151" name="TextBox 150">
              <a:extLst>
                <a:ext uri="{FF2B5EF4-FFF2-40B4-BE49-F238E27FC236}">
                  <a16:creationId xmlns:a16="http://schemas.microsoft.com/office/drawing/2014/main" id="{58268BE6-0939-B82B-9A54-566B3E60A734}"/>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152" name="TextBox 151">
              <a:extLst>
                <a:ext uri="{FF2B5EF4-FFF2-40B4-BE49-F238E27FC236}">
                  <a16:creationId xmlns:a16="http://schemas.microsoft.com/office/drawing/2014/main" id="{025C7210-83D7-CE3B-BA03-3CE7007DC18B}"/>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153" name="Group 152">
              <a:extLst>
                <a:ext uri="{FF2B5EF4-FFF2-40B4-BE49-F238E27FC236}">
                  <a16:creationId xmlns:a16="http://schemas.microsoft.com/office/drawing/2014/main" id="{F98B4F33-49A0-1242-E93A-891D6A0C0EB9}"/>
                </a:ext>
              </a:extLst>
            </p:cNvPr>
            <p:cNvGrpSpPr>
              <a:grpSpLocks noChangeAspect="1"/>
            </p:cNvGrpSpPr>
            <p:nvPr/>
          </p:nvGrpSpPr>
          <p:grpSpPr>
            <a:xfrm>
              <a:off x="1715328" y="2579818"/>
              <a:ext cx="804672" cy="792329"/>
              <a:chOff x="493227" y="255527"/>
              <a:chExt cx="678569" cy="668160"/>
            </a:xfrm>
          </p:grpSpPr>
          <p:sp>
            <p:nvSpPr>
              <p:cNvPr id="184" name="Oval 183">
                <a:extLst>
                  <a:ext uri="{FF2B5EF4-FFF2-40B4-BE49-F238E27FC236}">
                    <a16:creationId xmlns:a16="http://schemas.microsoft.com/office/drawing/2014/main" id="{01B6D5B6-BA01-A701-9ECB-325C31C7D943}"/>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5" name="Rectangle 184">
                <a:extLst>
                  <a:ext uri="{FF2B5EF4-FFF2-40B4-BE49-F238E27FC236}">
                    <a16:creationId xmlns:a16="http://schemas.microsoft.com/office/drawing/2014/main" id="{E9D4BC58-F230-BFC1-D64F-587804195FFA}"/>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86" name="Graphic 185">
                <a:extLst>
                  <a:ext uri="{FF2B5EF4-FFF2-40B4-BE49-F238E27FC236}">
                    <a16:creationId xmlns:a16="http://schemas.microsoft.com/office/drawing/2014/main" id="{809DCE43-BA34-7186-3EDE-B838B7EC46A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154" name="Group 153">
              <a:extLst>
                <a:ext uri="{FF2B5EF4-FFF2-40B4-BE49-F238E27FC236}">
                  <a16:creationId xmlns:a16="http://schemas.microsoft.com/office/drawing/2014/main" id="{1D0DFA30-4947-4F38-02BC-BF94DACFDF6D}"/>
                </a:ext>
              </a:extLst>
            </p:cNvPr>
            <p:cNvGrpSpPr>
              <a:grpSpLocks noChangeAspect="1"/>
            </p:cNvGrpSpPr>
            <p:nvPr/>
          </p:nvGrpSpPr>
          <p:grpSpPr>
            <a:xfrm>
              <a:off x="6430148" y="2579818"/>
              <a:ext cx="804672" cy="792050"/>
              <a:chOff x="493227" y="255762"/>
              <a:chExt cx="678569" cy="667925"/>
            </a:xfrm>
          </p:grpSpPr>
          <p:grpSp>
            <p:nvGrpSpPr>
              <p:cNvPr id="180" name="Group 179">
                <a:extLst>
                  <a:ext uri="{FF2B5EF4-FFF2-40B4-BE49-F238E27FC236}">
                    <a16:creationId xmlns:a16="http://schemas.microsoft.com/office/drawing/2014/main" id="{BA991D1B-E7FB-EF3A-628D-B0C0655E2B44}"/>
                  </a:ext>
                </a:extLst>
              </p:cNvPr>
              <p:cNvGrpSpPr/>
              <p:nvPr userDrawn="1"/>
            </p:nvGrpSpPr>
            <p:grpSpPr>
              <a:xfrm>
                <a:off x="493227" y="255762"/>
                <a:ext cx="678569" cy="667925"/>
                <a:chOff x="532340" y="1415912"/>
                <a:chExt cx="820110" cy="807246"/>
              </a:xfrm>
            </p:grpSpPr>
            <p:sp>
              <p:nvSpPr>
                <p:cNvPr id="182" name="Oval 181">
                  <a:extLst>
                    <a:ext uri="{FF2B5EF4-FFF2-40B4-BE49-F238E27FC236}">
                      <a16:creationId xmlns:a16="http://schemas.microsoft.com/office/drawing/2014/main" id="{09A40241-4D86-4470-0697-41124123FEAA}"/>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3" name="Rectangle 182">
                  <a:extLst>
                    <a:ext uri="{FF2B5EF4-FFF2-40B4-BE49-F238E27FC236}">
                      <a16:creationId xmlns:a16="http://schemas.microsoft.com/office/drawing/2014/main" id="{174064C2-EEB3-7B55-DA45-A107C1FE4241}"/>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181" name="Graphic 180">
                <a:extLst>
                  <a:ext uri="{FF2B5EF4-FFF2-40B4-BE49-F238E27FC236}">
                    <a16:creationId xmlns:a16="http://schemas.microsoft.com/office/drawing/2014/main" id="{685D716D-75FA-A8DB-F658-A3632E694D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155" name="Group 154">
              <a:extLst>
                <a:ext uri="{FF2B5EF4-FFF2-40B4-BE49-F238E27FC236}">
                  <a16:creationId xmlns:a16="http://schemas.microsoft.com/office/drawing/2014/main" id="{D9ACAA3B-5CE2-D1EB-B371-3F9D25BE60AA}"/>
                </a:ext>
              </a:extLst>
            </p:cNvPr>
            <p:cNvGrpSpPr/>
            <p:nvPr/>
          </p:nvGrpSpPr>
          <p:grpSpPr>
            <a:xfrm>
              <a:off x="4072738" y="2579818"/>
              <a:ext cx="804672" cy="792050"/>
              <a:chOff x="4019256" y="5485171"/>
              <a:chExt cx="804672" cy="792050"/>
            </a:xfrm>
          </p:grpSpPr>
          <p:grpSp>
            <p:nvGrpSpPr>
              <p:cNvPr id="176" name="Group 175">
                <a:extLst>
                  <a:ext uri="{FF2B5EF4-FFF2-40B4-BE49-F238E27FC236}">
                    <a16:creationId xmlns:a16="http://schemas.microsoft.com/office/drawing/2014/main" id="{482224AE-4A8C-5F01-5915-E750CB52E5BA}"/>
                  </a:ext>
                </a:extLst>
              </p:cNvPr>
              <p:cNvGrpSpPr/>
              <p:nvPr userDrawn="1"/>
            </p:nvGrpSpPr>
            <p:grpSpPr>
              <a:xfrm>
                <a:off x="4019256" y="5485171"/>
                <a:ext cx="804672" cy="792050"/>
                <a:chOff x="532340" y="1415912"/>
                <a:chExt cx="820110" cy="807246"/>
              </a:xfrm>
            </p:grpSpPr>
            <p:sp>
              <p:nvSpPr>
                <p:cNvPr id="178" name="Oval 177">
                  <a:extLst>
                    <a:ext uri="{FF2B5EF4-FFF2-40B4-BE49-F238E27FC236}">
                      <a16:creationId xmlns:a16="http://schemas.microsoft.com/office/drawing/2014/main" id="{15D638EF-F2F8-669C-9B9D-5B3BFFE5E0B7}"/>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9" name="Rectangle 178">
                  <a:extLst>
                    <a:ext uri="{FF2B5EF4-FFF2-40B4-BE49-F238E27FC236}">
                      <a16:creationId xmlns:a16="http://schemas.microsoft.com/office/drawing/2014/main" id="{F24D9259-CC35-5EFE-CB39-8FEEF1C2F405}"/>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77" name="Graphic 176">
                <a:extLst>
                  <a:ext uri="{FF2B5EF4-FFF2-40B4-BE49-F238E27FC236}">
                    <a16:creationId xmlns:a16="http://schemas.microsoft.com/office/drawing/2014/main" id="{14699B15-9067-0927-44EB-3D2834780A0F}"/>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156" name="Group 155">
              <a:extLst>
                <a:ext uri="{FF2B5EF4-FFF2-40B4-BE49-F238E27FC236}">
                  <a16:creationId xmlns:a16="http://schemas.microsoft.com/office/drawing/2014/main" id="{07A8D3EE-C6C8-CD5E-9C6D-6D225799E506}"/>
                </a:ext>
              </a:extLst>
            </p:cNvPr>
            <p:cNvGrpSpPr>
              <a:grpSpLocks noChangeAspect="1"/>
            </p:cNvGrpSpPr>
            <p:nvPr userDrawn="1"/>
          </p:nvGrpSpPr>
          <p:grpSpPr>
            <a:xfrm>
              <a:off x="536623" y="1415912"/>
              <a:ext cx="804672" cy="792050"/>
              <a:chOff x="532340" y="1415912"/>
              <a:chExt cx="820110" cy="807246"/>
            </a:xfrm>
          </p:grpSpPr>
          <p:sp>
            <p:nvSpPr>
              <p:cNvPr id="173" name="Oval 172">
                <a:extLst>
                  <a:ext uri="{FF2B5EF4-FFF2-40B4-BE49-F238E27FC236}">
                    <a16:creationId xmlns:a16="http://schemas.microsoft.com/office/drawing/2014/main" id="{F42A2942-181C-1CE1-05F2-998C2202FDDD}"/>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74" name="Graphic 173">
                <a:extLst>
                  <a:ext uri="{FF2B5EF4-FFF2-40B4-BE49-F238E27FC236}">
                    <a16:creationId xmlns:a16="http://schemas.microsoft.com/office/drawing/2014/main" id="{5B18CEB9-6401-F1AB-0A00-13C04EA74D68}"/>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75" name="Rectangle 174">
                <a:extLst>
                  <a:ext uri="{FF2B5EF4-FFF2-40B4-BE49-F238E27FC236}">
                    <a16:creationId xmlns:a16="http://schemas.microsoft.com/office/drawing/2014/main" id="{5D11BA64-2672-B858-8339-E9DCD70DB06E}"/>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157" name="Group 156">
              <a:extLst>
                <a:ext uri="{FF2B5EF4-FFF2-40B4-BE49-F238E27FC236}">
                  <a16:creationId xmlns:a16="http://schemas.microsoft.com/office/drawing/2014/main" id="{AC167826-DF0A-5D08-4895-AD016FF8F677}"/>
                </a:ext>
              </a:extLst>
            </p:cNvPr>
            <p:cNvGrpSpPr>
              <a:grpSpLocks noChangeAspect="1"/>
            </p:cNvGrpSpPr>
            <p:nvPr userDrawn="1"/>
          </p:nvGrpSpPr>
          <p:grpSpPr>
            <a:xfrm>
              <a:off x="7608854" y="1415912"/>
              <a:ext cx="804672" cy="792050"/>
              <a:chOff x="493227" y="255762"/>
              <a:chExt cx="678569" cy="667925"/>
            </a:xfrm>
          </p:grpSpPr>
          <p:grpSp>
            <p:nvGrpSpPr>
              <p:cNvPr id="169" name="Group 168">
                <a:extLst>
                  <a:ext uri="{FF2B5EF4-FFF2-40B4-BE49-F238E27FC236}">
                    <a16:creationId xmlns:a16="http://schemas.microsoft.com/office/drawing/2014/main" id="{21EC65AA-81ED-59A0-2D28-506E161B00B8}"/>
                  </a:ext>
                </a:extLst>
              </p:cNvPr>
              <p:cNvGrpSpPr/>
              <p:nvPr userDrawn="1"/>
            </p:nvGrpSpPr>
            <p:grpSpPr>
              <a:xfrm>
                <a:off x="493227" y="255762"/>
                <a:ext cx="678569" cy="667925"/>
                <a:chOff x="532340" y="1415912"/>
                <a:chExt cx="820110" cy="807246"/>
              </a:xfrm>
            </p:grpSpPr>
            <p:sp>
              <p:nvSpPr>
                <p:cNvPr id="171" name="Oval 170">
                  <a:extLst>
                    <a:ext uri="{FF2B5EF4-FFF2-40B4-BE49-F238E27FC236}">
                      <a16:creationId xmlns:a16="http://schemas.microsoft.com/office/drawing/2014/main" id="{A03E4BBF-E6F8-0084-BBE7-B79860DB35C3}"/>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2" name="Rectangle 171">
                  <a:extLst>
                    <a:ext uri="{FF2B5EF4-FFF2-40B4-BE49-F238E27FC236}">
                      <a16:creationId xmlns:a16="http://schemas.microsoft.com/office/drawing/2014/main" id="{8BA4A66C-4174-34B7-2C80-877A99C07FAB}"/>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170" name="Graphic 169">
                <a:extLst>
                  <a:ext uri="{FF2B5EF4-FFF2-40B4-BE49-F238E27FC236}">
                    <a16:creationId xmlns:a16="http://schemas.microsoft.com/office/drawing/2014/main" id="{EE0A275C-0D07-DCA2-FD0F-BBE150DA741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158" name="Group 157">
              <a:extLst>
                <a:ext uri="{FF2B5EF4-FFF2-40B4-BE49-F238E27FC236}">
                  <a16:creationId xmlns:a16="http://schemas.microsoft.com/office/drawing/2014/main" id="{904B1F38-8BFB-DBE7-69B7-E18CED01DA57}"/>
                </a:ext>
              </a:extLst>
            </p:cNvPr>
            <p:cNvGrpSpPr>
              <a:grpSpLocks noChangeAspect="1"/>
            </p:cNvGrpSpPr>
            <p:nvPr userDrawn="1"/>
          </p:nvGrpSpPr>
          <p:grpSpPr>
            <a:xfrm>
              <a:off x="2894033" y="1415912"/>
              <a:ext cx="804672" cy="792329"/>
              <a:chOff x="493227" y="255527"/>
              <a:chExt cx="678569" cy="668160"/>
            </a:xfrm>
          </p:grpSpPr>
          <p:grpSp>
            <p:nvGrpSpPr>
              <p:cNvPr id="165" name="Group 164">
                <a:extLst>
                  <a:ext uri="{FF2B5EF4-FFF2-40B4-BE49-F238E27FC236}">
                    <a16:creationId xmlns:a16="http://schemas.microsoft.com/office/drawing/2014/main" id="{6E13812C-8EFD-D7B1-EBAF-48BEFA73F348}"/>
                  </a:ext>
                </a:extLst>
              </p:cNvPr>
              <p:cNvGrpSpPr/>
              <p:nvPr userDrawn="1"/>
            </p:nvGrpSpPr>
            <p:grpSpPr>
              <a:xfrm>
                <a:off x="493227" y="255762"/>
                <a:ext cx="678569" cy="667925"/>
                <a:chOff x="532340" y="1415912"/>
                <a:chExt cx="820110" cy="807246"/>
              </a:xfrm>
            </p:grpSpPr>
            <p:sp>
              <p:nvSpPr>
                <p:cNvPr id="167" name="Oval 166">
                  <a:extLst>
                    <a:ext uri="{FF2B5EF4-FFF2-40B4-BE49-F238E27FC236}">
                      <a16:creationId xmlns:a16="http://schemas.microsoft.com/office/drawing/2014/main" id="{969330E7-9E4B-6CC4-C806-659FF314AB2E}"/>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8" name="Rectangle 167">
                  <a:extLst>
                    <a:ext uri="{FF2B5EF4-FFF2-40B4-BE49-F238E27FC236}">
                      <a16:creationId xmlns:a16="http://schemas.microsoft.com/office/drawing/2014/main" id="{8E3E8DF2-B60E-34FB-90B9-5989E7B3DFCF}"/>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66" name="Graphic 165">
                <a:extLst>
                  <a:ext uri="{FF2B5EF4-FFF2-40B4-BE49-F238E27FC236}">
                    <a16:creationId xmlns:a16="http://schemas.microsoft.com/office/drawing/2014/main" id="{D13CBB18-F87E-CFE2-D82E-28AB42A136AF}"/>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159" name="Group 158">
              <a:extLst>
                <a:ext uri="{FF2B5EF4-FFF2-40B4-BE49-F238E27FC236}">
                  <a16:creationId xmlns:a16="http://schemas.microsoft.com/office/drawing/2014/main" id="{E3646C3D-CDD0-6A70-DA2A-0B4A3A11FF66}"/>
                </a:ext>
              </a:extLst>
            </p:cNvPr>
            <p:cNvGrpSpPr>
              <a:grpSpLocks noChangeAspect="1"/>
            </p:cNvGrpSpPr>
            <p:nvPr userDrawn="1"/>
          </p:nvGrpSpPr>
          <p:grpSpPr>
            <a:xfrm>
              <a:off x="5251443" y="1415912"/>
              <a:ext cx="804672" cy="799859"/>
              <a:chOff x="493227" y="249177"/>
              <a:chExt cx="678569" cy="674510"/>
            </a:xfrm>
          </p:grpSpPr>
          <p:grpSp>
            <p:nvGrpSpPr>
              <p:cNvPr id="161" name="Group 160">
                <a:extLst>
                  <a:ext uri="{FF2B5EF4-FFF2-40B4-BE49-F238E27FC236}">
                    <a16:creationId xmlns:a16="http://schemas.microsoft.com/office/drawing/2014/main" id="{02FF3237-6F57-D0E8-522F-0A8FF46D68EA}"/>
                  </a:ext>
                </a:extLst>
              </p:cNvPr>
              <p:cNvGrpSpPr/>
              <p:nvPr userDrawn="1"/>
            </p:nvGrpSpPr>
            <p:grpSpPr>
              <a:xfrm>
                <a:off x="493227" y="255762"/>
                <a:ext cx="678569" cy="667925"/>
                <a:chOff x="532340" y="1415912"/>
                <a:chExt cx="820110" cy="807246"/>
              </a:xfrm>
            </p:grpSpPr>
            <p:sp>
              <p:nvSpPr>
                <p:cNvPr id="163" name="Oval 162">
                  <a:extLst>
                    <a:ext uri="{FF2B5EF4-FFF2-40B4-BE49-F238E27FC236}">
                      <a16:creationId xmlns:a16="http://schemas.microsoft.com/office/drawing/2014/main" id="{8A64BDBE-7774-1F9B-2FBF-7494DA25AF45}"/>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4" name="Rectangle 163">
                  <a:extLst>
                    <a:ext uri="{FF2B5EF4-FFF2-40B4-BE49-F238E27FC236}">
                      <a16:creationId xmlns:a16="http://schemas.microsoft.com/office/drawing/2014/main" id="{4A35E873-19D7-1D21-B4E9-5532777A2341}"/>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62" name="Graphic 161">
                <a:extLst>
                  <a:ext uri="{FF2B5EF4-FFF2-40B4-BE49-F238E27FC236}">
                    <a16:creationId xmlns:a16="http://schemas.microsoft.com/office/drawing/2014/main" id="{4527B442-D836-A33D-3287-307DACB9F060}"/>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160" name="Rectangle 159">
              <a:extLst>
                <a:ext uri="{FF2B5EF4-FFF2-40B4-BE49-F238E27FC236}">
                  <a16:creationId xmlns:a16="http://schemas.microsoft.com/office/drawing/2014/main" id="{3C5B7106-08D6-418D-3EFB-C36FFD57AED7}"/>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Rounded Rectangle 2">
            <a:extLst>
              <a:ext uri="{FF2B5EF4-FFF2-40B4-BE49-F238E27FC236}">
                <a16:creationId xmlns:a16="http://schemas.microsoft.com/office/drawing/2014/main" id="{59566FBA-4B00-12C8-F233-05E35E842A3C}"/>
              </a:ext>
            </a:extLst>
          </p:cNvPr>
          <p:cNvSpPr/>
          <p:nvPr userDrawn="1"/>
        </p:nvSpPr>
        <p:spPr>
          <a:xfrm>
            <a:off x="365445" y="189215"/>
            <a:ext cx="8413110" cy="11867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73070527-FECA-6AA5-06DA-170FFE9B65F6}"/>
              </a:ext>
            </a:extLst>
          </p:cNvPr>
          <p:cNvGrpSpPr/>
          <p:nvPr userDrawn="1"/>
        </p:nvGrpSpPr>
        <p:grpSpPr>
          <a:xfrm>
            <a:off x="7652414" y="420767"/>
            <a:ext cx="989509" cy="364446"/>
            <a:chOff x="7652414" y="420767"/>
            <a:chExt cx="989509" cy="364446"/>
          </a:xfrm>
        </p:grpSpPr>
        <p:sp>
          <p:nvSpPr>
            <p:cNvPr id="9" name="Rounded Rectangle 8">
              <a:extLst>
                <a:ext uri="{FF2B5EF4-FFF2-40B4-BE49-F238E27FC236}">
                  <a16:creationId xmlns:a16="http://schemas.microsoft.com/office/drawing/2014/main" id="{D8435DAE-15C1-3910-8D97-457C68FD906C}"/>
                </a:ext>
              </a:extLst>
            </p:cNvPr>
            <p:cNvSpPr/>
            <p:nvPr userDrawn="1"/>
          </p:nvSpPr>
          <p:spPr>
            <a:xfrm>
              <a:off x="7652414" y="420767"/>
              <a:ext cx="989509"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HOME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0" name="Group 9">
              <a:extLst>
                <a:ext uri="{FF2B5EF4-FFF2-40B4-BE49-F238E27FC236}">
                  <a16:creationId xmlns:a16="http://schemas.microsoft.com/office/drawing/2014/main" id="{6E605D6A-0426-9B0E-3CC8-8F07F19572D0}"/>
                </a:ext>
              </a:extLst>
            </p:cNvPr>
            <p:cNvGrpSpPr/>
            <p:nvPr userDrawn="1"/>
          </p:nvGrpSpPr>
          <p:grpSpPr>
            <a:xfrm>
              <a:off x="7749220" y="503807"/>
              <a:ext cx="200269" cy="200269"/>
              <a:chOff x="4192437" y="4163683"/>
              <a:chExt cx="258792" cy="258792"/>
            </a:xfrm>
            <a:effectLst>
              <a:outerShdw blurRad="50800" dist="38100" dir="2700000" algn="tl" rotWithShape="0">
                <a:prstClr val="black">
                  <a:alpha val="30956"/>
                </a:prstClr>
              </a:outerShdw>
            </a:effectLst>
          </p:grpSpPr>
          <p:sp>
            <p:nvSpPr>
              <p:cNvPr id="12" name="Oval 11">
                <a:extLst>
                  <a:ext uri="{FF2B5EF4-FFF2-40B4-BE49-F238E27FC236}">
                    <a16:creationId xmlns:a16="http://schemas.microsoft.com/office/drawing/2014/main" id="{14159DF3-CC1C-BAEF-634F-F26E6F3E7045}"/>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D7408729-7C8E-84D0-CD7F-A9A9C34F9313}"/>
                  </a:ext>
                </a:extLst>
              </p:cNvPr>
              <p:cNvGrpSpPr/>
              <p:nvPr/>
            </p:nvGrpSpPr>
            <p:grpSpPr>
              <a:xfrm>
                <a:off x="4247730" y="4218976"/>
                <a:ext cx="148207" cy="148207"/>
                <a:chOff x="3545686" y="2398143"/>
                <a:chExt cx="333555" cy="333555"/>
              </a:xfrm>
            </p:grpSpPr>
            <p:cxnSp>
              <p:nvCxnSpPr>
                <p:cNvPr id="19" name="Straight Connector 18">
                  <a:extLst>
                    <a:ext uri="{FF2B5EF4-FFF2-40B4-BE49-F238E27FC236}">
                      <a16:creationId xmlns:a16="http://schemas.microsoft.com/office/drawing/2014/main" id="{EE2FFF68-CC4F-94E2-54F7-5C38F5697BE5}"/>
                    </a:ext>
                  </a:extLst>
                </p:cNvPr>
                <p:cNvCxnSpPr>
                  <a:cxnSpLocks/>
                </p:cNvCxnSpPr>
                <p:nvPr/>
              </p:nvCxnSpPr>
              <p:spPr>
                <a:xfrm>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473BA30-4538-484D-A47B-90FC9A52128F}"/>
                    </a:ext>
                  </a:extLst>
                </p:cNvPr>
                <p:cNvCxnSpPr>
                  <a:cxnSpLocks/>
                </p:cNvCxnSpPr>
                <p:nvPr/>
              </p:nvCxnSpPr>
              <p:spPr>
                <a:xfrm rot="5400000">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grpSp>
        </p:grpSp>
      </p:grpSp>
      <p:sp>
        <p:nvSpPr>
          <p:cNvPr id="26" name="Freeform 25">
            <a:extLst>
              <a:ext uri="{FF2B5EF4-FFF2-40B4-BE49-F238E27FC236}">
                <a16:creationId xmlns:a16="http://schemas.microsoft.com/office/drawing/2014/main" id="{31EFD7CE-3FD0-66FA-0D5D-56AC1FCD5E18}"/>
              </a:ext>
            </a:extLst>
          </p:cNvPr>
          <p:cNvSpPr/>
          <p:nvPr userDrawn="1"/>
        </p:nvSpPr>
        <p:spPr>
          <a:xfrm>
            <a:off x="365445" y="994552"/>
            <a:ext cx="8412795" cy="3898178"/>
          </a:xfrm>
          <a:custGeom>
            <a:avLst/>
            <a:gdLst>
              <a:gd name="connsiteX0" fmla="*/ 0 w 8412795"/>
              <a:gd name="connsiteY0" fmla="*/ 0 h 3904546"/>
              <a:gd name="connsiteX1" fmla="*/ 115496 w 8412795"/>
              <a:gd name="connsiteY1" fmla="*/ 0 h 3904546"/>
              <a:gd name="connsiteX2" fmla="*/ 8296984 w 8412795"/>
              <a:gd name="connsiteY2" fmla="*/ 0 h 3904546"/>
              <a:gd name="connsiteX3" fmla="*/ 8412795 w 8412795"/>
              <a:gd name="connsiteY3" fmla="*/ 0 h 3904546"/>
              <a:gd name="connsiteX4" fmla="*/ 8412795 w 8412795"/>
              <a:gd name="connsiteY4" fmla="*/ 450558 h 3904546"/>
              <a:gd name="connsiteX5" fmla="*/ 8412480 w 8412795"/>
              <a:gd name="connsiteY5" fmla="*/ 450558 h 3904546"/>
              <a:gd name="connsiteX6" fmla="*/ 8412480 w 8412795"/>
              <a:gd name="connsiteY6" fmla="*/ 3789050 h 3904546"/>
              <a:gd name="connsiteX7" fmla="*/ 8296984 w 8412795"/>
              <a:gd name="connsiteY7" fmla="*/ 3904546 h 3904546"/>
              <a:gd name="connsiteX8" fmla="*/ 115496 w 8412795"/>
              <a:gd name="connsiteY8" fmla="*/ 3904546 h 3904546"/>
              <a:gd name="connsiteX9" fmla="*/ 0 w 8412795"/>
              <a:gd name="connsiteY9" fmla="*/ 3789050 h 3904546"/>
              <a:gd name="connsiteX10" fmla="*/ 0 w 8412795"/>
              <a:gd name="connsiteY10" fmla="*/ 450558 h 3904546"/>
              <a:gd name="connsiteX11" fmla="*/ 0 w 8412795"/>
              <a:gd name="connsiteY11" fmla="*/ 115496 h 39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2795" h="3904546">
                <a:moveTo>
                  <a:pt x="0" y="0"/>
                </a:moveTo>
                <a:lnTo>
                  <a:pt x="115496" y="0"/>
                </a:lnTo>
                <a:lnTo>
                  <a:pt x="8296984" y="0"/>
                </a:lnTo>
                <a:lnTo>
                  <a:pt x="8412795" y="0"/>
                </a:lnTo>
                <a:lnTo>
                  <a:pt x="8412795" y="450558"/>
                </a:lnTo>
                <a:lnTo>
                  <a:pt x="8412480" y="450558"/>
                </a:lnTo>
                <a:lnTo>
                  <a:pt x="8412480" y="3789050"/>
                </a:lnTo>
                <a:cubicBezTo>
                  <a:pt x="8412480" y="3852837"/>
                  <a:pt x="8360771" y="3904546"/>
                  <a:pt x="8296984" y="3904546"/>
                </a:cubicBezTo>
                <a:lnTo>
                  <a:pt x="115496" y="3904546"/>
                </a:lnTo>
                <a:cubicBezTo>
                  <a:pt x="51709" y="3904546"/>
                  <a:pt x="0" y="3852837"/>
                  <a:pt x="0" y="3789050"/>
                </a:cubicBezTo>
                <a:lnTo>
                  <a:pt x="0" y="450558"/>
                </a:lnTo>
                <a:lnTo>
                  <a:pt x="0" y="115496"/>
                </a:lnTo>
                <a:close/>
              </a:path>
            </a:pathLst>
          </a:custGeom>
          <a:gradFill>
            <a:gsLst>
              <a:gs pos="50000">
                <a:schemeClr val="bg1"/>
              </a:gs>
              <a:gs pos="100000">
                <a:schemeClr val="bg1">
                  <a:lumMod val="95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Title 1">
            <a:extLst>
              <a:ext uri="{FF2B5EF4-FFF2-40B4-BE49-F238E27FC236}">
                <a16:creationId xmlns:a16="http://schemas.microsoft.com/office/drawing/2014/main" id="{461E00F2-EDF9-A426-265C-4F02C028068C}"/>
              </a:ext>
            </a:extLst>
          </p:cNvPr>
          <p:cNvSpPr>
            <a:spLocks noGrp="1"/>
          </p:cNvSpPr>
          <p:nvPr>
            <p:ph type="title" hasCustomPrompt="1"/>
          </p:nvPr>
        </p:nvSpPr>
        <p:spPr>
          <a:xfrm>
            <a:off x="1237476" y="404228"/>
            <a:ext cx="6269825" cy="387798"/>
          </a:xfrm>
        </p:spPr>
        <p:txBody>
          <a:bodyPr/>
          <a:lstStyle>
            <a:lvl1pPr>
              <a:defRPr>
                <a:solidFill>
                  <a:schemeClr val="bg1"/>
                </a:solidFill>
              </a:defRPr>
            </a:lvl1pPr>
          </a:lstStyle>
          <a:p>
            <a:r>
              <a:rPr lang="en-US" noProof="0"/>
              <a:t>Text slide – 1 column, 28 pts</a:t>
            </a:r>
            <a:endParaRPr lang="en-US"/>
          </a:p>
        </p:txBody>
      </p:sp>
      <p:sp>
        <p:nvSpPr>
          <p:cNvPr id="30" name="Content Placeholder 2">
            <a:extLst>
              <a:ext uri="{FF2B5EF4-FFF2-40B4-BE49-F238E27FC236}">
                <a16:creationId xmlns:a16="http://schemas.microsoft.com/office/drawing/2014/main" id="{287E8DAE-4FF4-524B-C99E-44AE70CD7928}"/>
              </a:ext>
            </a:extLst>
          </p:cNvPr>
          <p:cNvSpPr>
            <a:spLocks noGrp="1"/>
          </p:cNvSpPr>
          <p:nvPr>
            <p:ph idx="13" hasCustomPrompt="1"/>
          </p:nvPr>
        </p:nvSpPr>
        <p:spPr>
          <a:xfrm>
            <a:off x="614724" y="1846489"/>
            <a:ext cx="7870056" cy="2849335"/>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pts</a:t>
            </a:r>
          </a:p>
          <a:p>
            <a:pPr lvl="2"/>
            <a:endParaRPr lang="en-US" noProof="0"/>
          </a:p>
        </p:txBody>
      </p:sp>
      <p:grpSp>
        <p:nvGrpSpPr>
          <p:cNvPr id="32" name="Group 31">
            <a:extLst>
              <a:ext uri="{FF2B5EF4-FFF2-40B4-BE49-F238E27FC236}">
                <a16:creationId xmlns:a16="http://schemas.microsoft.com/office/drawing/2014/main" id="{9659B5E9-B0BB-D520-8213-C0AE717243CB}"/>
              </a:ext>
            </a:extLst>
          </p:cNvPr>
          <p:cNvGrpSpPr/>
          <p:nvPr userDrawn="1"/>
        </p:nvGrpSpPr>
        <p:grpSpPr>
          <a:xfrm>
            <a:off x="367575" y="993866"/>
            <a:ext cx="8402351" cy="638013"/>
            <a:chOff x="375889" y="993866"/>
            <a:chExt cx="8263432" cy="638013"/>
          </a:xfrm>
        </p:grpSpPr>
        <p:sp>
          <p:nvSpPr>
            <p:cNvPr id="33" name="Freeform 23">
              <a:extLst>
                <a:ext uri="{FF2B5EF4-FFF2-40B4-BE49-F238E27FC236}">
                  <a16:creationId xmlns:a16="http://schemas.microsoft.com/office/drawing/2014/main" id="{771BFC4B-08CE-7CB6-B922-01D8D7365005}"/>
                </a:ext>
              </a:extLst>
            </p:cNvPr>
            <p:cNvSpPr/>
            <p:nvPr/>
          </p:nvSpPr>
          <p:spPr>
            <a:xfrm>
              <a:off x="5328774"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dirty="0">
                <a:solidFill>
                  <a:schemeClr val="bg1"/>
                </a:solidFill>
              </a:endParaRPr>
            </a:p>
          </p:txBody>
        </p:sp>
        <p:sp>
          <p:nvSpPr>
            <p:cNvPr id="114" name="Freeform 24">
              <a:extLst>
                <a:ext uri="{FF2B5EF4-FFF2-40B4-BE49-F238E27FC236}">
                  <a16:creationId xmlns:a16="http://schemas.microsoft.com/office/drawing/2014/main" id="{09AFD484-2446-EF7F-9D52-B9EC98F14E8B}"/>
                </a:ext>
              </a:extLst>
            </p:cNvPr>
            <p:cNvSpPr/>
            <p:nvPr/>
          </p:nvSpPr>
          <p:spPr>
            <a:xfrm>
              <a:off x="698738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15" name="Freeform 31">
              <a:extLst>
                <a:ext uri="{FF2B5EF4-FFF2-40B4-BE49-F238E27FC236}">
                  <a16:creationId xmlns:a16="http://schemas.microsoft.com/office/drawing/2014/main" id="{7E28E3EB-766B-2553-A009-663D1E1EDC6F}"/>
                </a:ext>
              </a:extLst>
            </p:cNvPr>
            <p:cNvSpPr/>
            <p:nvPr/>
          </p:nvSpPr>
          <p:spPr>
            <a:xfrm>
              <a:off x="201674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24" name="Freeform 34">
              <a:extLst>
                <a:ext uri="{FF2B5EF4-FFF2-40B4-BE49-F238E27FC236}">
                  <a16:creationId xmlns:a16="http://schemas.microsoft.com/office/drawing/2014/main" id="{3B1C71A1-EFD4-8AB5-8928-D09D6F811902}"/>
                </a:ext>
              </a:extLst>
            </p:cNvPr>
            <p:cNvSpPr/>
            <p:nvPr/>
          </p:nvSpPr>
          <p:spPr>
            <a:xfrm>
              <a:off x="3667170"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defTabSz="914217"/>
              <a:endParaRPr lang="en-US" sz="1400" dirty="0">
                <a:solidFill>
                  <a:schemeClr val="bg1"/>
                </a:solidFill>
              </a:endParaRPr>
            </a:p>
          </p:txBody>
        </p:sp>
        <p:sp>
          <p:nvSpPr>
            <p:cNvPr id="126" name="Freeform 27">
              <a:extLst>
                <a:ext uri="{FF2B5EF4-FFF2-40B4-BE49-F238E27FC236}">
                  <a16:creationId xmlns:a16="http://schemas.microsoft.com/office/drawing/2014/main" id="{EFDDB0D8-59E8-2944-0E13-29536F0AEA3C}"/>
                </a:ext>
              </a:extLst>
            </p:cNvPr>
            <p:cNvSpPr/>
            <p:nvPr/>
          </p:nvSpPr>
          <p:spPr>
            <a:xfrm>
              <a:off x="375889"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b="1" dirty="0">
                <a:solidFill>
                  <a:schemeClr val="bg1"/>
                </a:solidFill>
              </a:endParaRPr>
            </a:p>
          </p:txBody>
        </p:sp>
      </p:grpSp>
      <p:grpSp>
        <p:nvGrpSpPr>
          <p:cNvPr id="137" name="Group 136">
            <a:extLst>
              <a:ext uri="{FF2B5EF4-FFF2-40B4-BE49-F238E27FC236}">
                <a16:creationId xmlns:a16="http://schemas.microsoft.com/office/drawing/2014/main" id="{6D4FB324-55B2-8652-68AC-6D5481CCE733}"/>
              </a:ext>
            </a:extLst>
          </p:cNvPr>
          <p:cNvGrpSpPr/>
          <p:nvPr userDrawn="1"/>
        </p:nvGrpSpPr>
        <p:grpSpPr>
          <a:xfrm>
            <a:off x="493227" y="249177"/>
            <a:ext cx="678569" cy="674510"/>
            <a:chOff x="493227" y="249177"/>
            <a:chExt cx="678569" cy="674510"/>
          </a:xfrm>
        </p:grpSpPr>
        <p:grpSp>
          <p:nvGrpSpPr>
            <p:cNvPr id="138" name="Group 137">
              <a:extLst>
                <a:ext uri="{FF2B5EF4-FFF2-40B4-BE49-F238E27FC236}">
                  <a16:creationId xmlns:a16="http://schemas.microsoft.com/office/drawing/2014/main" id="{08A1CA17-30C0-1AF7-B944-D100E0134B44}"/>
                </a:ext>
              </a:extLst>
            </p:cNvPr>
            <p:cNvGrpSpPr/>
            <p:nvPr userDrawn="1"/>
          </p:nvGrpSpPr>
          <p:grpSpPr>
            <a:xfrm>
              <a:off x="493227" y="255762"/>
              <a:ext cx="678569" cy="667925"/>
              <a:chOff x="532340" y="1415912"/>
              <a:chExt cx="820110" cy="807246"/>
            </a:xfrm>
          </p:grpSpPr>
          <p:sp>
            <p:nvSpPr>
              <p:cNvPr id="140" name="Oval 139">
                <a:extLst>
                  <a:ext uri="{FF2B5EF4-FFF2-40B4-BE49-F238E27FC236}">
                    <a16:creationId xmlns:a16="http://schemas.microsoft.com/office/drawing/2014/main" id="{4A84B8AA-B00C-F721-50EA-63DA6C3ECF0B}"/>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41" name="Rectangle 140">
                <a:extLst>
                  <a:ext uri="{FF2B5EF4-FFF2-40B4-BE49-F238E27FC236}">
                    <a16:creationId xmlns:a16="http://schemas.microsoft.com/office/drawing/2014/main" id="{C5561A28-4BA9-6F5D-A25E-E08C99DF60E7}"/>
                  </a:ext>
                </a:extLst>
              </p:cNvPr>
              <p:cNvSpPr/>
              <p:nvPr/>
            </p:nvSpPr>
            <p:spPr>
              <a:xfrm>
                <a:off x="532340" y="1776669"/>
                <a:ext cx="820110" cy="270690"/>
              </a:xfrm>
              <a:prstGeom prst="rect">
                <a:avLst/>
              </a:prstGeom>
              <a:effectLst/>
            </p:spPr>
            <p:txBody>
              <a:bodyPr wrap="square" lIns="0" tIns="0" rIns="0" anchor="ctr">
                <a:spAutoFit/>
              </a:bodyPr>
              <a:lstStyle/>
              <a:p>
                <a:pPr algn="ctr" eaLnBrk="0" hangingPunct="0">
                  <a:lnSpc>
                    <a:spcPts val="1600"/>
                  </a:lnSpc>
                  <a:buSzPct val="90000"/>
                </a:pPr>
                <a:r>
                  <a:rPr lang="en-US" sz="90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39" name="Graphic 138">
              <a:extLst>
                <a:ext uri="{FF2B5EF4-FFF2-40B4-BE49-F238E27FC236}">
                  <a16:creationId xmlns:a16="http://schemas.microsoft.com/office/drawing/2014/main" id="{99FB4EB4-791B-E1C2-88E5-E4956C985F10}"/>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23" name="Footer Placeholder 4">
            <a:extLst>
              <a:ext uri="{FF2B5EF4-FFF2-40B4-BE49-F238E27FC236}">
                <a16:creationId xmlns:a16="http://schemas.microsoft.com/office/drawing/2014/main" id="{306EAC86-F745-2B4C-3F80-0D84CF0CED01}"/>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2394023508"/>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Stage 5.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0C261AA-AE45-4024-3D7D-807EEDB8C555}"/>
              </a:ext>
            </a:extLst>
          </p:cNvPr>
          <p:cNvGrpSpPr/>
          <p:nvPr userDrawn="1"/>
        </p:nvGrpSpPr>
        <p:grpSpPr>
          <a:xfrm>
            <a:off x="0" y="0"/>
            <a:ext cx="9144000" cy="5143500"/>
            <a:chOff x="0" y="0"/>
            <a:chExt cx="9144000" cy="5143500"/>
          </a:xfrm>
        </p:grpSpPr>
        <p:sp>
          <p:nvSpPr>
            <p:cNvPr id="4" name="Rounded Rectangle 3">
              <a:extLst>
                <a:ext uri="{FF2B5EF4-FFF2-40B4-BE49-F238E27FC236}">
                  <a16:creationId xmlns:a16="http://schemas.microsoft.com/office/drawing/2014/main" id="{D0F2235F-CF76-F87A-25BB-A13977E07C90}"/>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5" name="Straight Connector 4">
              <a:extLst>
                <a:ext uri="{FF2B5EF4-FFF2-40B4-BE49-F238E27FC236}">
                  <a16:creationId xmlns:a16="http://schemas.microsoft.com/office/drawing/2014/main" id="{4C0FACB4-4CDB-4702-6A84-08979B54421C}"/>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6" name="Text Placeholder 4">
              <a:extLst>
                <a:ext uri="{FF2B5EF4-FFF2-40B4-BE49-F238E27FC236}">
                  <a16:creationId xmlns:a16="http://schemas.microsoft.com/office/drawing/2014/main" id="{E6EA29DD-6BDD-1466-038E-6D5B992993D8}"/>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8" name="Rectangle 7">
              <a:extLst>
                <a:ext uri="{FF2B5EF4-FFF2-40B4-BE49-F238E27FC236}">
                  <a16:creationId xmlns:a16="http://schemas.microsoft.com/office/drawing/2014/main" id="{A352C618-ABA0-2B8E-C9AA-04BCE3121E35}"/>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 name="Straight Connector 10">
              <a:extLst>
                <a:ext uri="{FF2B5EF4-FFF2-40B4-BE49-F238E27FC236}">
                  <a16:creationId xmlns:a16="http://schemas.microsoft.com/office/drawing/2014/main" id="{D979A4E3-E877-FC69-C1F2-4A050F7CA528}"/>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13" name="Oval 12">
              <a:extLst>
                <a:ext uri="{FF2B5EF4-FFF2-40B4-BE49-F238E27FC236}">
                  <a16:creationId xmlns:a16="http://schemas.microsoft.com/office/drawing/2014/main" id="{40D0DFCB-83AB-A0D9-3692-DAC3CFC17C5C}"/>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 name="Chevron 13">
              <a:extLst>
                <a:ext uri="{FF2B5EF4-FFF2-40B4-BE49-F238E27FC236}">
                  <a16:creationId xmlns:a16="http://schemas.microsoft.com/office/drawing/2014/main" id="{1CF765BC-D6DE-1A0E-94CB-E82E07B45679}"/>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5" name="Text Placeholder 4">
              <a:extLst>
                <a:ext uri="{FF2B5EF4-FFF2-40B4-BE49-F238E27FC236}">
                  <a16:creationId xmlns:a16="http://schemas.microsoft.com/office/drawing/2014/main" id="{17E6D185-0D2F-F7DD-2DE1-8225A6AC5A93}"/>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16" name="Rectangle 15">
              <a:extLst>
                <a:ext uri="{FF2B5EF4-FFF2-40B4-BE49-F238E27FC236}">
                  <a16:creationId xmlns:a16="http://schemas.microsoft.com/office/drawing/2014/main" id="{C8F5D6D8-F322-0E8F-CE2A-AEEFB3C5DAD4}"/>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7" name="Straight Connector 16">
              <a:extLst>
                <a:ext uri="{FF2B5EF4-FFF2-40B4-BE49-F238E27FC236}">
                  <a16:creationId xmlns:a16="http://schemas.microsoft.com/office/drawing/2014/main" id="{4EFAB527-A186-2519-F8E7-1A76510EFF8B}"/>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114" name="Oval 113">
              <a:extLst>
                <a:ext uri="{FF2B5EF4-FFF2-40B4-BE49-F238E27FC236}">
                  <a16:creationId xmlns:a16="http://schemas.microsoft.com/office/drawing/2014/main" id="{C66187FE-E2F9-1C6D-7424-4BF172B5A251}"/>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5" name="Chevron 114">
              <a:extLst>
                <a:ext uri="{FF2B5EF4-FFF2-40B4-BE49-F238E27FC236}">
                  <a16:creationId xmlns:a16="http://schemas.microsoft.com/office/drawing/2014/main" id="{D1F74BE5-A71B-7CE0-098A-249C52972353}"/>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6" name="Text Placeholder 4">
              <a:extLst>
                <a:ext uri="{FF2B5EF4-FFF2-40B4-BE49-F238E27FC236}">
                  <a16:creationId xmlns:a16="http://schemas.microsoft.com/office/drawing/2014/main" id="{820CEBFF-62BF-478C-3C64-6E0507F70E9C}"/>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117" name="Rectangle 116">
              <a:extLst>
                <a:ext uri="{FF2B5EF4-FFF2-40B4-BE49-F238E27FC236}">
                  <a16:creationId xmlns:a16="http://schemas.microsoft.com/office/drawing/2014/main" id="{0B9848DE-071D-10F3-6500-A1B6B787E69D}"/>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8" name="Straight Connector 117">
              <a:extLst>
                <a:ext uri="{FF2B5EF4-FFF2-40B4-BE49-F238E27FC236}">
                  <a16:creationId xmlns:a16="http://schemas.microsoft.com/office/drawing/2014/main" id="{0E8DACF1-030C-62B6-F1DF-1CD7729BC657}"/>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119" name="Oval 118">
              <a:extLst>
                <a:ext uri="{FF2B5EF4-FFF2-40B4-BE49-F238E27FC236}">
                  <a16:creationId xmlns:a16="http://schemas.microsoft.com/office/drawing/2014/main" id="{D2008407-9F3B-CB27-5879-F4725635DD74}"/>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0" name="Chevron 119">
              <a:extLst>
                <a:ext uri="{FF2B5EF4-FFF2-40B4-BE49-F238E27FC236}">
                  <a16:creationId xmlns:a16="http://schemas.microsoft.com/office/drawing/2014/main" id="{4B0C9409-0525-B142-CA65-00D7AB40CFFF}"/>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1" name="Text Placeholder 4">
              <a:extLst>
                <a:ext uri="{FF2B5EF4-FFF2-40B4-BE49-F238E27FC236}">
                  <a16:creationId xmlns:a16="http://schemas.microsoft.com/office/drawing/2014/main" id="{7DBEF77D-1E5B-5116-2C00-904A22532AFD}"/>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122" name="Rectangle 121">
              <a:extLst>
                <a:ext uri="{FF2B5EF4-FFF2-40B4-BE49-F238E27FC236}">
                  <a16:creationId xmlns:a16="http://schemas.microsoft.com/office/drawing/2014/main" id="{A15D7F7D-EC75-0BB5-9731-C77A26FEBD81}"/>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3" name="Straight Connector 122">
              <a:extLst>
                <a:ext uri="{FF2B5EF4-FFF2-40B4-BE49-F238E27FC236}">
                  <a16:creationId xmlns:a16="http://schemas.microsoft.com/office/drawing/2014/main" id="{0290DD84-45B1-94F6-D435-3435AC08FFDB}"/>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124" name="Oval 123">
              <a:extLst>
                <a:ext uri="{FF2B5EF4-FFF2-40B4-BE49-F238E27FC236}">
                  <a16:creationId xmlns:a16="http://schemas.microsoft.com/office/drawing/2014/main" id="{BBDAA391-147E-429A-C3B1-7CD8201E744B}"/>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5" name="Chevron 124">
              <a:extLst>
                <a:ext uri="{FF2B5EF4-FFF2-40B4-BE49-F238E27FC236}">
                  <a16:creationId xmlns:a16="http://schemas.microsoft.com/office/drawing/2014/main" id="{EB67B0C7-4044-7B35-6D34-1BBF73924BE1}"/>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6" name="Text Placeholder 4">
              <a:extLst>
                <a:ext uri="{FF2B5EF4-FFF2-40B4-BE49-F238E27FC236}">
                  <a16:creationId xmlns:a16="http://schemas.microsoft.com/office/drawing/2014/main" id="{40F08365-754C-786F-A8A6-CD53D51F104E}"/>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131" name="Rectangle 130">
              <a:extLst>
                <a:ext uri="{FF2B5EF4-FFF2-40B4-BE49-F238E27FC236}">
                  <a16:creationId xmlns:a16="http://schemas.microsoft.com/office/drawing/2014/main" id="{B445220B-2BDE-9B95-267B-487F2CE36674}"/>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2" name="Straight Connector 131">
              <a:extLst>
                <a:ext uri="{FF2B5EF4-FFF2-40B4-BE49-F238E27FC236}">
                  <a16:creationId xmlns:a16="http://schemas.microsoft.com/office/drawing/2014/main" id="{CF343BF3-8BCB-59AB-4080-0FA2AF182B0C}"/>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133" name="Oval 132">
              <a:extLst>
                <a:ext uri="{FF2B5EF4-FFF2-40B4-BE49-F238E27FC236}">
                  <a16:creationId xmlns:a16="http://schemas.microsoft.com/office/drawing/2014/main" id="{A6F93AAE-864A-685D-029F-23C93C1D03E2}"/>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4" name="Chevron 133">
              <a:extLst>
                <a:ext uri="{FF2B5EF4-FFF2-40B4-BE49-F238E27FC236}">
                  <a16:creationId xmlns:a16="http://schemas.microsoft.com/office/drawing/2014/main" id="{F8F67C5A-1A3A-0B65-6616-C8356815D7F1}"/>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5" name="Text Placeholder 4">
              <a:extLst>
                <a:ext uri="{FF2B5EF4-FFF2-40B4-BE49-F238E27FC236}">
                  <a16:creationId xmlns:a16="http://schemas.microsoft.com/office/drawing/2014/main" id="{FDFB6027-AE95-AFB1-C6BF-5FC3A8FCBEB0}"/>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136" name="Group 135">
              <a:extLst>
                <a:ext uri="{FF2B5EF4-FFF2-40B4-BE49-F238E27FC236}">
                  <a16:creationId xmlns:a16="http://schemas.microsoft.com/office/drawing/2014/main" id="{42A25C8A-574D-31FD-E79A-2407E2C52E63}"/>
                </a:ext>
              </a:extLst>
            </p:cNvPr>
            <p:cNvGrpSpPr/>
            <p:nvPr/>
          </p:nvGrpSpPr>
          <p:grpSpPr>
            <a:xfrm flipV="1">
              <a:off x="6687178" y="2176027"/>
              <a:ext cx="298538" cy="643309"/>
              <a:chOff x="791926" y="2038206"/>
              <a:chExt cx="394853" cy="850855"/>
            </a:xfrm>
          </p:grpSpPr>
          <p:sp>
            <p:nvSpPr>
              <p:cNvPr id="193" name="Rectangle 192">
                <a:extLst>
                  <a:ext uri="{FF2B5EF4-FFF2-40B4-BE49-F238E27FC236}">
                    <a16:creationId xmlns:a16="http://schemas.microsoft.com/office/drawing/2014/main" id="{DED8B676-74FB-5332-1F4E-5B7AA8EAB369}"/>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94" name="Straight Connector 193">
                <a:extLst>
                  <a:ext uri="{FF2B5EF4-FFF2-40B4-BE49-F238E27FC236}">
                    <a16:creationId xmlns:a16="http://schemas.microsoft.com/office/drawing/2014/main" id="{97A2EC3D-418C-634C-D8F8-18997563AB02}"/>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142" name="Group 141">
              <a:extLst>
                <a:ext uri="{FF2B5EF4-FFF2-40B4-BE49-F238E27FC236}">
                  <a16:creationId xmlns:a16="http://schemas.microsoft.com/office/drawing/2014/main" id="{F3EDAC1B-8541-3865-2F58-BDAEBA31604E}"/>
                </a:ext>
              </a:extLst>
            </p:cNvPr>
            <p:cNvGrpSpPr>
              <a:grpSpLocks noChangeAspect="1"/>
            </p:cNvGrpSpPr>
            <p:nvPr/>
          </p:nvGrpSpPr>
          <p:grpSpPr>
            <a:xfrm flipV="1">
              <a:off x="6732658" y="2296749"/>
              <a:ext cx="207578" cy="207406"/>
              <a:chOff x="1447166" y="1649508"/>
              <a:chExt cx="541880" cy="541880"/>
            </a:xfrm>
          </p:grpSpPr>
          <p:sp>
            <p:nvSpPr>
              <p:cNvPr id="191" name="Oval 190">
                <a:extLst>
                  <a:ext uri="{FF2B5EF4-FFF2-40B4-BE49-F238E27FC236}">
                    <a16:creationId xmlns:a16="http://schemas.microsoft.com/office/drawing/2014/main" id="{44D1BDEE-2877-7D18-D4E5-65CE31101CE3}"/>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92" name="Chevron 191">
                <a:extLst>
                  <a:ext uri="{FF2B5EF4-FFF2-40B4-BE49-F238E27FC236}">
                    <a16:creationId xmlns:a16="http://schemas.microsoft.com/office/drawing/2014/main" id="{16D5E888-B293-D905-F255-40DB69D74B82}"/>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43" name="Text Placeholder 4">
              <a:extLst>
                <a:ext uri="{FF2B5EF4-FFF2-40B4-BE49-F238E27FC236}">
                  <a16:creationId xmlns:a16="http://schemas.microsoft.com/office/drawing/2014/main" id="{8FE51918-4728-B416-BE0C-6FD58E09F8B3}"/>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144" name="Rectangle 143">
              <a:extLst>
                <a:ext uri="{FF2B5EF4-FFF2-40B4-BE49-F238E27FC236}">
                  <a16:creationId xmlns:a16="http://schemas.microsoft.com/office/drawing/2014/main" id="{1F8C9742-62DF-C7EE-3033-A6078FF3C296}"/>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5" name="Straight Connector 144">
              <a:extLst>
                <a:ext uri="{FF2B5EF4-FFF2-40B4-BE49-F238E27FC236}">
                  <a16:creationId xmlns:a16="http://schemas.microsoft.com/office/drawing/2014/main" id="{ACC81BD7-4DB3-D064-6663-0639733B7E21}"/>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146" name="Oval 145">
              <a:extLst>
                <a:ext uri="{FF2B5EF4-FFF2-40B4-BE49-F238E27FC236}">
                  <a16:creationId xmlns:a16="http://schemas.microsoft.com/office/drawing/2014/main" id="{3C43151B-67A6-F698-F8F6-57433CF5B6DD}"/>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7" name="Chevron 146">
              <a:extLst>
                <a:ext uri="{FF2B5EF4-FFF2-40B4-BE49-F238E27FC236}">
                  <a16:creationId xmlns:a16="http://schemas.microsoft.com/office/drawing/2014/main" id="{F205F75F-6E90-4B55-CA4A-42F926C426E8}"/>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8" name="Rectangle 147">
              <a:extLst>
                <a:ext uri="{FF2B5EF4-FFF2-40B4-BE49-F238E27FC236}">
                  <a16:creationId xmlns:a16="http://schemas.microsoft.com/office/drawing/2014/main" id="{F674C941-0A21-FECC-4B11-E11A8DB4DFBC}"/>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49" name="Group 148">
              <a:extLst>
                <a:ext uri="{FF2B5EF4-FFF2-40B4-BE49-F238E27FC236}">
                  <a16:creationId xmlns:a16="http://schemas.microsoft.com/office/drawing/2014/main" id="{631CCAD4-2EC0-93B9-3170-8A934E6DA372}"/>
                </a:ext>
              </a:extLst>
            </p:cNvPr>
            <p:cNvGrpSpPr/>
            <p:nvPr/>
          </p:nvGrpSpPr>
          <p:grpSpPr>
            <a:xfrm>
              <a:off x="6597018" y="3893131"/>
              <a:ext cx="548096" cy="548640"/>
              <a:chOff x="8325809" y="3863151"/>
              <a:chExt cx="548096" cy="548640"/>
            </a:xfrm>
          </p:grpSpPr>
          <p:sp>
            <p:nvSpPr>
              <p:cNvPr id="189" name="Oval 188">
                <a:extLst>
                  <a:ext uri="{FF2B5EF4-FFF2-40B4-BE49-F238E27FC236}">
                    <a16:creationId xmlns:a16="http://schemas.microsoft.com/office/drawing/2014/main" id="{8AE86697-C429-1466-74D0-87BF03343247}"/>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90" name="Freeform 24">
                <a:extLst>
                  <a:ext uri="{FF2B5EF4-FFF2-40B4-BE49-F238E27FC236}">
                    <a16:creationId xmlns:a16="http://schemas.microsoft.com/office/drawing/2014/main" id="{A707DB7D-2F84-F9DB-1B0E-EB7FC2C38901}"/>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150" name="Group 149">
              <a:extLst>
                <a:ext uri="{FF2B5EF4-FFF2-40B4-BE49-F238E27FC236}">
                  <a16:creationId xmlns:a16="http://schemas.microsoft.com/office/drawing/2014/main" id="{28B10BA3-3566-9554-7DAE-30E4AE4560AF}"/>
                </a:ext>
              </a:extLst>
            </p:cNvPr>
            <p:cNvGrpSpPr/>
            <p:nvPr/>
          </p:nvGrpSpPr>
          <p:grpSpPr>
            <a:xfrm>
              <a:off x="178655" y="3893131"/>
              <a:ext cx="548096" cy="548640"/>
              <a:chOff x="178655" y="3863151"/>
              <a:chExt cx="548096" cy="548640"/>
            </a:xfrm>
          </p:grpSpPr>
          <p:sp>
            <p:nvSpPr>
              <p:cNvPr id="187" name="Oval 186">
                <a:extLst>
                  <a:ext uri="{FF2B5EF4-FFF2-40B4-BE49-F238E27FC236}">
                    <a16:creationId xmlns:a16="http://schemas.microsoft.com/office/drawing/2014/main" id="{CFA8E971-5FA6-93D1-C814-C28B6AD8E6DB}"/>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8" name="Freeform 218">
                <a:extLst>
                  <a:ext uri="{FF2B5EF4-FFF2-40B4-BE49-F238E27FC236}">
                    <a16:creationId xmlns:a16="http://schemas.microsoft.com/office/drawing/2014/main" id="{9F0ED47B-B3C4-F842-A497-638D273B3406}"/>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151" name="TextBox 150">
              <a:extLst>
                <a:ext uri="{FF2B5EF4-FFF2-40B4-BE49-F238E27FC236}">
                  <a16:creationId xmlns:a16="http://schemas.microsoft.com/office/drawing/2014/main" id="{8F6EF107-FE96-247C-B645-ACC788378BA5}"/>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152" name="TextBox 151">
              <a:extLst>
                <a:ext uri="{FF2B5EF4-FFF2-40B4-BE49-F238E27FC236}">
                  <a16:creationId xmlns:a16="http://schemas.microsoft.com/office/drawing/2014/main" id="{EE55758E-287E-918F-34BA-244B7C722276}"/>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153" name="Group 152">
              <a:extLst>
                <a:ext uri="{FF2B5EF4-FFF2-40B4-BE49-F238E27FC236}">
                  <a16:creationId xmlns:a16="http://schemas.microsoft.com/office/drawing/2014/main" id="{2712F173-6F60-71A3-9423-3EB691D76999}"/>
                </a:ext>
              </a:extLst>
            </p:cNvPr>
            <p:cNvGrpSpPr>
              <a:grpSpLocks noChangeAspect="1"/>
            </p:cNvGrpSpPr>
            <p:nvPr/>
          </p:nvGrpSpPr>
          <p:grpSpPr>
            <a:xfrm>
              <a:off x="1715328" y="2579818"/>
              <a:ext cx="804672" cy="792329"/>
              <a:chOff x="493227" y="255527"/>
              <a:chExt cx="678569" cy="668160"/>
            </a:xfrm>
          </p:grpSpPr>
          <p:sp>
            <p:nvSpPr>
              <p:cNvPr id="184" name="Oval 183">
                <a:extLst>
                  <a:ext uri="{FF2B5EF4-FFF2-40B4-BE49-F238E27FC236}">
                    <a16:creationId xmlns:a16="http://schemas.microsoft.com/office/drawing/2014/main" id="{17D2AD25-0D94-CECD-38EA-31C0B9E57E5D}"/>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5" name="Rectangle 184">
                <a:extLst>
                  <a:ext uri="{FF2B5EF4-FFF2-40B4-BE49-F238E27FC236}">
                    <a16:creationId xmlns:a16="http://schemas.microsoft.com/office/drawing/2014/main" id="{67D0E4AE-063D-C539-65E4-2AAA80A287DA}"/>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86" name="Graphic 185">
                <a:extLst>
                  <a:ext uri="{FF2B5EF4-FFF2-40B4-BE49-F238E27FC236}">
                    <a16:creationId xmlns:a16="http://schemas.microsoft.com/office/drawing/2014/main" id="{7AB6AB32-3EDE-3FDA-C791-218EEFF77CB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154" name="Group 153">
              <a:extLst>
                <a:ext uri="{FF2B5EF4-FFF2-40B4-BE49-F238E27FC236}">
                  <a16:creationId xmlns:a16="http://schemas.microsoft.com/office/drawing/2014/main" id="{EDB2823D-08AB-6FEE-4681-A926CA392DEF}"/>
                </a:ext>
              </a:extLst>
            </p:cNvPr>
            <p:cNvGrpSpPr>
              <a:grpSpLocks noChangeAspect="1"/>
            </p:cNvGrpSpPr>
            <p:nvPr/>
          </p:nvGrpSpPr>
          <p:grpSpPr>
            <a:xfrm>
              <a:off x="6430148" y="2579818"/>
              <a:ext cx="804672" cy="792050"/>
              <a:chOff x="493227" y="255762"/>
              <a:chExt cx="678569" cy="667925"/>
            </a:xfrm>
          </p:grpSpPr>
          <p:grpSp>
            <p:nvGrpSpPr>
              <p:cNvPr id="180" name="Group 179">
                <a:extLst>
                  <a:ext uri="{FF2B5EF4-FFF2-40B4-BE49-F238E27FC236}">
                    <a16:creationId xmlns:a16="http://schemas.microsoft.com/office/drawing/2014/main" id="{B506AE87-94C3-6EA8-A829-F233A025E5D5}"/>
                  </a:ext>
                </a:extLst>
              </p:cNvPr>
              <p:cNvGrpSpPr/>
              <p:nvPr userDrawn="1"/>
            </p:nvGrpSpPr>
            <p:grpSpPr>
              <a:xfrm>
                <a:off x="493227" y="255762"/>
                <a:ext cx="678569" cy="667925"/>
                <a:chOff x="532340" y="1415912"/>
                <a:chExt cx="820110" cy="807246"/>
              </a:xfrm>
            </p:grpSpPr>
            <p:sp>
              <p:nvSpPr>
                <p:cNvPr id="182" name="Oval 181">
                  <a:extLst>
                    <a:ext uri="{FF2B5EF4-FFF2-40B4-BE49-F238E27FC236}">
                      <a16:creationId xmlns:a16="http://schemas.microsoft.com/office/drawing/2014/main" id="{D01AB106-A248-A535-9DD2-61957224CC41}"/>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3" name="Rectangle 182">
                  <a:extLst>
                    <a:ext uri="{FF2B5EF4-FFF2-40B4-BE49-F238E27FC236}">
                      <a16:creationId xmlns:a16="http://schemas.microsoft.com/office/drawing/2014/main" id="{28974DB1-9C03-306B-EF2D-1349CAF26F2D}"/>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181" name="Graphic 180">
                <a:extLst>
                  <a:ext uri="{FF2B5EF4-FFF2-40B4-BE49-F238E27FC236}">
                    <a16:creationId xmlns:a16="http://schemas.microsoft.com/office/drawing/2014/main" id="{481C31DC-A441-5651-906A-A527935157F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155" name="Group 154">
              <a:extLst>
                <a:ext uri="{FF2B5EF4-FFF2-40B4-BE49-F238E27FC236}">
                  <a16:creationId xmlns:a16="http://schemas.microsoft.com/office/drawing/2014/main" id="{5E6BA894-C7D8-F2E3-535D-B8298699D7C0}"/>
                </a:ext>
              </a:extLst>
            </p:cNvPr>
            <p:cNvGrpSpPr/>
            <p:nvPr/>
          </p:nvGrpSpPr>
          <p:grpSpPr>
            <a:xfrm>
              <a:off x="4072738" y="2579818"/>
              <a:ext cx="804672" cy="792050"/>
              <a:chOff x="4019256" y="5485171"/>
              <a:chExt cx="804672" cy="792050"/>
            </a:xfrm>
          </p:grpSpPr>
          <p:grpSp>
            <p:nvGrpSpPr>
              <p:cNvPr id="176" name="Group 175">
                <a:extLst>
                  <a:ext uri="{FF2B5EF4-FFF2-40B4-BE49-F238E27FC236}">
                    <a16:creationId xmlns:a16="http://schemas.microsoft.com/office/drawing/2014/main" id="{FB8B9DB3-C72A-AEDA-8101-DA3B8BB4C290}"/>
                  </a:ext>
                </a:extLst>
              </p:cNvPr>
              <p:cNvGrpSpPr/>
              <p:nvPr userDrawn="1"/>
            </p:nvGrpSpPr>
            <p:grpSpPr>
              <a:xfrm>
                <a:off x="4019256" y="5485171"/>
                <a:ext cx="804672" cy="792050"/>
                <a:chOff x="532340" y="1415912"/>
                <a:chExt cx="820110" cy="807246"/>
              </a:xfrm>
            </p:grpSpPr>
            <p:sp>
              <p:nvSpPr>
                <p:cNvPr id="178" name="Oval 177">
                  <a:extLst>
                    <a:ext uri="{FF2B5EF4-FFF2-40B4-BE49-F238E27FC236}">
                      <a16:creationId xmlns:a16="http://schemas.microsoft.com/office/drawing/2014/main" id="{7A57F10A-CA48-8401-D27D-11D547AAFBF9}"/>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9" name="Rectangle 178">
                  <a:extLst>
                    <a:ext uri="{FF2B5EF4-FFF2-40B4-BE49-F238E27FC236}">
                      <a16:creationId xmlns:a16="http://schemas.microsoft.com/office/drawing/2014/main" id="{A99DD94E-8547-BBCD-238E-0673DBCC1D52}"/>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77" name="Graphic 176">
                <a:extLst>
                  <a:ext uri="{FF2B5EF4-FFF2-40B4-BE49-F238E27FC236}">
                    <a16:creationId xmlns:a16="http://schemas.microsoft.com/office/drawing/2014/main" id="{F0A42E66-D58F-CE86-9341-DD8C11403B11}"/>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156" name="Group 155">
              <a:extLst>
                <a:ext uri="{FF2B5EF4-FFF2-40B4-BE49-F238E27FC236}">
                  <a16:creationId xmlns:a16="http://schemas.microsoft.com/office/drawing/2014/main" id="{48640ACF-2264-759C-4627-7D72807A2332}"/>
                </a:ext>
              </a:extLst>
            </p:cNvPr>
            <p:cNvGrpSpPr>
              <a:grpSpLocks noChangeAspect="1"/>
            </p:cNvGrpSpPr>
            <p:nvPr userDrawn="1"/>
          </p:nvGrpSpPr>
          <p:grpSpPr>
            <a:xfrm>
              <a:off x="536623" y="1415912"/>
              <a:ext cx="804672" cy="792050"/>
              <a:chOff x="532340" y="1415912"/>
              <a:chExt cx="820110" cy="807246"/>
            </a:xfrm>
          </p:grpSpPr>
          <p:sp>
            <p:nvSpPr>
              <p:cNvPr id="173" name="Oval 172">
                <a:extLst>
                  <a:ext uri="{FF2B5EF4-FFF2-40B4-BE49-F238E27FC236}">
                    <a16:creationId xmlns:a16="http://schemas.microsoft.com/office/drawing/2014/main" id="{B186C36C-0BB6-D9A5-514C-F92B7BBE3507}"/>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74" name="Graphic 173">
                <a:extLst>
                  <a:ext uri="{FF2B5EF4-FFF2-40B4-BE49-F238E27FC236}">
                    <a16:creationId xmlns:a16="http://schemas.microsoft.com/office/drawing/2014/main" id="{567179A8-B18F-2F36-DC34-A47D90C20ED0}"/>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75" name="Rectangle 174">
                <a:extLst>
                  <a:ext uri="{FF2B5EF4-FFF2-40B4-BE49-F238E27FC236}">
                    <a16:creationId xmlns:a16="http://schemas.microsoft.com/office/drawing/2014/main" id="{30CC4C61-B508-DA33-C32E-E96F1F4E74B7}"/>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157" name="Group 156">
              <a:extLst>
                <a:ext uri="{FF2B5EF4-FFF2-40B4-BE49-F238E27FC236}">
                  <a16:creationId xmlns:a16="http://schemas.microsoft.com/office/drawing/2014/main" id="{ED016441-D4BC-A4C5-76C5-B0CCE1AD8B1A}"/>
                </a:ext>
              </a:extLst>
            </p:cNvPr>
            <p:cNvGrpSpPr>
              <a:grpSpLocks noChangeAspect="1"/>
            </p:cNvGrpSpPr>
            <p:nvPr userDrawn="1"/>
          </p:nvGrpSpPr>
          <p:grpSpPr>
            <a:xfrm>
              <a:off x="7608854" y="1415912"/>
              <a:ext cx="804672" cy="792050"/>
              <a:chOff x="493227" y="255762"/>
              <a:chExt cx="678569" cy="667925"/>
            </a:xfrm>
          </p:grpSpPr>
          <p:grpSp>
            <p:nvGrpSpPr>
              <p:cNvPr id="169" name="Group 168">
                <a:extLst>
                  <a:ext uri="{FF2B5EF4-FFF2-40B4-BE49-F238E27FC236}">
                    <a16:creationId xmlns:a16="http://schemas.microsoft.com/office/drawing/2014/main" id="{FB1D8288-B25D-F7D6-3C5C-231AACB9ED13}"/>
                  </a:ext>
                </a:extLst>
              </p:cNvPr>
              <p:cNvGrpSpPr/>
              <p:nvPr userDrawn="1"/>
            </p:nvGrpSpPr>
            <p:grpSpPr>
              <a:xfrm>
                <a:off x="493227" y="255762"/>
                <a:ext cx="678569" cy="667925"/>
                <a:chOff x="532340" y="1415912"/>
                <a:chExt cx="820110" cy="807246"/>
              </a:xfrm>
            </p:grpSpPr>
            <p:sp>
              <p:nvSpPr>
                <p:cNvPr id="171" name="Oval 170">
                  <a:extLst>
                    <a:ext uri="{FF2B5EF4-FFF2-40B4-BE49-F238E27FC236}">
                      <a16:creationId xmlns:a16="http://schemas.microsoft.com/office/drawing/2014/main" id="{421E3802-E182-4460-B386-F2D0AD65B4E1}"/>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2" name="Rectangle 171">
                  <a:extLst>
                    <a:ext uri="{FF2B5EF4-FFF2-40B4-BE49-F238E27FC236}">
                      <a16:creationId xmlns:a16="http://schemas.microsoft.com/office/drawing/2014/main" id="{4F4E8D34-1F82-0AD0-9759-A814F6DCAB9A}"/>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170" name="Graphic 169">
                <a:extLst>
                  <a:ext uri="{FF2B5EF4-FFF2-40B4-BE49-F238E27FC236}">
                    <a16:creationId xmlns:a16="http://schemas.microsoft.com/office/drawing/2014/main" id="{8748C59A-CFBA-C544-DC46-F34C4045BA4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158" name="Group 157">
              <a:extLst>
                <a:ext uri="{FF2B5EF4-FFF2-40B4-BE49-F238E27FC236}">
                  <a16:creationId xmlns:a16="http://schemas.microsoft.com/office/drawing/2014/main" id="{E13C932A-24BE-B610-8BF5-93049E2DD0EE}"/>
                </a:ext>
              </a:extLst>
            </p:cNvPr>
            <p:cNvGrpSpPr>
              <a:grpSpLocks noChangeAspect="1"/>
            </p:cNvGrpSpPr>
            <p:nvPr userDrawn="1"/>
          </p:nvGrpSpPr>
          <p:grpSpPr>
            <a:xfrm>
              <a:off x="2894033" y="1415912"/>
              <a:ext cx="804672" cy="792329"/>
              <a:chOff x="493227" y="255527"/>
              <a:chExt cx="678569" cy="668160"/>
            </a:xfrm>
          </p:grpSpPr>
          <p:grpSp>
            <p:nvGrpSpPr>
              <p:cNvPr id="165" name="Group 164">
                <a:extLst>
                  <a:ext uri="{FF2B5EF4-FFF2-40B4-BE49-F238E27FC236}">
                    <a16:creationId xmlns:a16="http://schemas.microsoft.com/office/drawing/2014/main" id="{57DD03F4-B1D1-35D0-EC1A-82D0F25DB950}"/>
                  </a:ext>
                </a:extLst>
              </p:cNvPr>
              <p:cNvGrpSpPr/>
              <p:nvPr userDrawn="1"/>
            </p:nvGrpSpPr>
            <p:grpSpPr>
              <a:xfrm>
                <a:off x="493227" y="255762"/>
                <a:ext cx="678569" cy="667925"/>
                <a:chOff x="532340" y="1415912"/>
                <a:chExt cx="820110" cy="807246"/>
              </a:xfrm>
            </p:grpSpPr>
            <p:sp>
              <p:nvSpPr>
                <p:cNvPr id="167" name="Oval 166">
                  <a:extLst>
                    <a:ext uri="{FF2B5EF4-FFF2-40B4-BE49-F238E27FC236}">
                      <a16:creationId xmlns:a16="http://schemas.microsoft.com/office/drawing/2014/main" id="{EB617691-68BA-B749-A3D4-F8F286D65555}"/>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8" name="Rectangle 167">
                  <a:extLst>
                    <a:ext uri="{FF2B5EF4-FFF2-40B4-BE49-F238E27FC236}">
                      <a16:creationId xmlns:a16="http://schemas.microsoft.com/office/drawing/2014/main" id="{0E2688AE-55DF-9CC6-1DD6-3D2FEC125218}"/>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66" name="Graphic 165">
                <a:extLst>
                  <a:ext uri="{FF2B5EF4-FFF2-40B4-BE49-F238E27FC236}">
                    <a16:creationId xmlns:a16="http://schemas.microsoft.com/office/drawing/2014/main" id="{5A8A0E4A-100F-6DF7-52E3-650E50EF00A3}"/>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159" name="Group 158">
              <a:extLst>
                <a:ext uri="{FF2B5EF4-FFF2-40B4-BE49-F238E27FC236}">
                  <a16:creationId xmlns:a16="http://schemas.microsoft.com/office/drawing/2014/main" id="{0ED58FA3-A5F2-C10F-629D-B8209A4935E2}"/>
                </a:ext>
              </a:extLst>
            </p:cNvPr>
            <p:cNvGrpSpPr>
              <a:grpSpLocks noChangeAspect="1"/>
            </p:cNvGrpSpPr>
            <p:nvPr userDrawn="1"/>
          </p:nvGrpSpPr>
          <p:grpSpPr>
            <a:xfrm>
              <a:off x="5251443" y="1415912"/>
              <a:ext cx="804672" cy="799859"/>
              <a:chOff x="493227" y="249177"/>
              <a:chExt cx="678569" cy="674510"/>
            </a:xfrm>
          </p:grpSpPr>
          <p:grpSp>
            <p:nvGrpSpPr>
              <p:cNvPr id="161" name="Group 160">
                <a:extLst>
                  <a:ext uri="{FF2B5EF4-FFF2-40B4-BE49-F238E27FC236}">
                    <a16:creationId xmlns:a16="http://schemas.microsoft.com/office/drawing/2014/main" id="{BF12AB84-AEEB-555E-AC70-2360D4E51D04}"/>
                  </a:ext>
                </a:extLst>
              </p:cNvPr>
              <p:cNvGrpSpPr/>
              <p:nvPr userDrawn="1"/>
            </p:nvGrpSpPr>
            <p:grpSpPr>
              <a:xfrm>
                <a:off x="493227" y="255762"/>
                <a:ext cx="678569" cy="667925"/>
                <a:chOff x="532340" y="1415912"/>
                <a:chExt cx="820110" cy="807246"/>
              </a:xfrm>
            </p:grpSpPr>
            <p:sp>
              <p:nvSpPr>
                <p:cNvPr id="163" name="Oval 162">
                  <a:extLst>
                    <a:ext uri="{FF2B5EF4-FFF2-40B4-BE49-F238E27FC236}">
                      <a16:creationId xmlns:a16="http://schemas.microsoft.com/office/drawing/2014/main" id="{73F88C23-10D5-8BD1-6ACC-6CBBCFFB554A}"/>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4" name="Rectangle 163">
                  <a:extLst>
                    <a:ext uri="{FF2B5EF4-FFF2-40B4-BE49-F238E27FC236}">
                      <a16:creationId xmlns:a16="http://schemas.microsoft.com/office/drawing/2014/main" id="{22F9F082-9693-C411-C19D-612A89F2DAAB}"/>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62" name="Graphic 161">
                <a:extLst>
                  <a:ext uri="{FF2B5EF4-FFF2-40B4-BE49-F238E27FC236}">
                    <a16:creationId xmlns:a16="http://schemas.microsoft.com/office/drawing/2014/main" id="{A5BBDA67-FF24-411D-F5B8-4204A33E24EB}"/>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160" name="Rectangle 159">
              <a:extLst>
                <a:ext uri="{FF2B5EF4-FFF2-40B4-BE49-F238E27FC236}">
                  <a16:creationId xmlns:a16="http://schemas.microsoft.com/office/drawing/2014/main" id="{6A666D73-967B-D14F-2C6C-608F7D6A8387}"/>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Rounded Rectangle 2">
            <a:extLst>
              <a:ext uri="{FF2B5EF4-FFF2-40B4-BE49-F238E27FC236}">
                <a16:creationId xmlns:a16="http://schemas.microsoft.com/office/drawing/2014/main" id="{A1BE625B-7CE2-CDBF-688C-F79B2F199063}"/>
              </a:ext>
            </a:extLst>
          </p:cNvPr>
          <p:cNvSpPr/>
          <p:nvPr userDrawn="1"/>
        </p:nvSpPr>
        <p:spPr>
          <a:xfrm>
            <a:off x="365445" y="189215"/>
            <a:ext cx="8413110" cy="11867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B90699BE-E2E8-B761-071B-09103D90D9F4}"/>
              </a:ext>
            </a:extLst>
          </p:cNvPr>
          <p:cNvGrpSpPr/>
          <p:nvPr userDrawn="1"/>
        </p:nvGrpSpPr>
        <p:grpSpPr>
          <a:xfrm>
            <a:off x="7652414" y="420767"/>
            <a:ext cx="989509" cy="364446"/>
            <a:chOff x="7652414" y="420767"/>
            <a:chExt cx="989509" cy="364446"/>
          </a:xfrm>
        </p:grpSpPr>
        <p:sp>
          <p:nvSpPr>
            <p:cNvPr id="9" name="Rounded Rectangle 8">
              <a:extLst>
                <a:ext uri="{FF2B5EF4-FFF2-40B4-BE49-F238E27FC236}">
                  <a16:creationId xmlns:a16="http://schemas.microsoft.com/office/drawing/2014/main" id="{67FC7397-79BC-D30D-C8B3-2E30513D969D}"/>
                </a:ext>
              </a:extLst>
            </p:cNvPr>
            <p:cNvSpPr/>
            <p:nvPr userDrawn="1"/>
          </p:nvSpPr>
          <p:spPr>
            <a:xfrm>
              <a:off x="7652414" y="420767"/>
              <a:ext cx="989509"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HOME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0" name="Group 9">
              <a:extLst>
                <a:ext uri="{FF2B5EF4-FFF2-40B4-BE49-F238E27FC236}">
                  <a16:creationId xmlns:a16="http://schemas.microsoft.com/office/drawing/2014/main" id="{BDAE13B6-CFA3-BE4B-4F01-8F833E6E0A2B}"/>
                </a:ext>
              </a:extLst>
            </p:cNvPr>
            <p:cNvGrpSpPr/>
            <p:nvPr userDrawn="1"/>
          </p:nvGrpSpPr>
          <p:grpSpPr>
            <a:xfrm>
              <a:off x="7749220" y="503807"/>
              <a:ext cx="200269" cy="200269"/>
              <a:chOff x="4192437" y="4163683"/>
              <a:chExt cx="258792" cy="258792"/>
            </a:xfrm>
            <a:effectLst>
              <a:outerShdw blurRad="50800" dist="38100" dir="2700000" algn="tl" rotWithShape="0">
                <a:prstClr val="black">
                  <a:alpha val="30956"/>
                </a:prstClr>
              </a:outerShdw>
            </a:effectLst>
          </p:grpSpPr>
          <p:sp>
            <p:nvSpPr>
              <p:cNvPr id="12" name="Oval 11">
                <a:extLst>
                  <a:ext uri="{FF2B5EF4-FFF2-40B4-BE49-F238E27FC236}">
                    <a16:creationId xmlns:a16="http://schemas.microsoft.com/office/drawing/2014/main" id="{8FBA123E-1D1E-DA45-E1E9-933B8A5994CC}"/>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B960BD65-973E-C259-67E4-4B4037B8B26B}"/>
                  </a:ext>
                </a:extLst>
              </p:cNvPr>
              <p:cNvGrpSpPr/>
              <p:nvPr/>
            </p:nvGrpSpPr>
            <p:grpSpPr>
              <a:xfrm>
                <a:off x="4247730" y="4218976"/>
                <a:ext cx="148207" cy="148207"/>
                <a:chOff x="3545686" y="2398143"/>
                <a:chExt cx="333555" cy="333555"/>
              </a:xfrm>
            </p:grpSpPr>
            <p:cxnSp>
              <p:nvCxnSpPr>
                <p:cNvPr id="19" name="Straight Connector 18">
                  <a:extLst>
                    <a:ext uri="{FF2B5EF4-FFF2-40B4-BE49-F238E27FC236}">
                      <a16:creationId xmlns:a16="http://schemas.microsoft.com/office/drawing/2014/main" id="{5D37470B-0B80-A739-0F35-423163694BEE}"/>
                    </a:ext>
                  </a:extLst>
                </p:cNvPr>
                <p:cNvCxnSpPr>
                  <a:cxnSpLocks/>
                </p:cNvCxnSpPr>
                <p:nvPr/>
              </p:nvCxnSpPr>
              <p:spPr>
                <a:xfrm>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DD11178-84E2-7645-12DD-EC4158156F4F}"/>
                    </a:ext>
                  </a:extLst>
                </p:cNvPr>
                <p:cNvCxnSpPr>
                  <a:cxnSpLocks/>
                </p:cNvCxnSpPr>
                <p:nvPr/>
              </p:nvCxnSpPr>
              <p:spPr>
                <a:xfrm rot="5400000">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grpSp>
        </p:grpSp>
      </p:grpSp>
      <p:sp>
        <p:nvSpPr>
          <p:cNvPr id="26" name="Freeform 25">
            <a:extLst>
              <a:ext uri="{FF2B5EF4-FFF2-40B4-BE49-F238E27FC236}">
                <a16:creationId xmlns:a16="http://schemas.microsoft.com/office/drawing/2014/main" id="{C1A899B4-CFFF-4792-E2CD-C3297B4ECE6F}"/>
              </a:ext>
            </a:extLst>
          </p:cNvPr>
          <p:cNvSpPr/>
          <p:nvPr userDrawn="1"/>
        </p:nvSpPr>
        <p:spPr>
          <a:xfrm>
            <a:off x="365445" y="994552"/>
            <a:ext cx="8412795" cy="3898178"/>
          </a:xfrm>
          <a:custGeom>
            <a:avLst/>
            <a:gdLst>
              <a:gd name="connsiteX0" fmla="*/ 0 w 8412795"/>
              <a:gd name="connsiteY0" fmla="*/ 0 h 3904546"/>
              <a:gd name="connsiteX1" fmla="*/ 115496 w 8412795"/>
              <a:gd name="connsiteY1" fmla="*/ 0 h 3904546"/>
              <a:gd name="connsiteX2" fmla="*/ 8296984 w 8412795"/>
              <a:gd name="connsiteY2" fmla="*/ 0 h 3904546"/>
              <a:gd name="connsiteX3" fmla="*/ 8412795 w 8412795"/>
              <a:gd name="connsiteY3" fmla="*/ 0 h 3904546"/>
              <a:gd name="connsiteX4" fmla="*/ 8412795 w 8412795"/>
              <a:gd name="connsiteY4" fmla="*/ 450558 h 3904546"/>
              <a:gd name="connsiteX5" fmla="*/ 8412480 w 8412795"/>
              <a:gd name="connsiteY5" fmla="*/ 450558 h 3904546"/>
              <a:gd name="connsiteX6" fmla="*/ 8412480 w 8412795"/>
              <a:gd name="connsiteY6" fmla="*/ 3789050 h 3904546"/>
              <a:gd name="connsiteX7" fmla="*/ 8296984 w 8412795"/>
              <a:gd name="connsiteY7" fmla="*/ 3904546 h 3904546"/>
              <a:gd name="connsiteX8" fmla="*/ 115496 w 8412795"/>
              <a:gd name="connsiteY8" fmla="*/ 3904546 h 3904546"/>
              <a:gd name="connsiteX9" fmla="*/ 0 w 8412795"/>
              <a:gd name="connsiteY9" fmla="*/ 3789050 h 3904546"/>
              <a:gd name="connsiteX10" fmla="*/ 0 w 8412795"/>
              <a:gd name="connsiteY10" fmla="*/ 450558 h 3904546"/>
              <a:gd name="connsiteX11" fmla="*/ 0 w 8412795"/>
              <a:gd name="connsiteY11" fmla="*/ 115496 h 39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2795" h="3904546">
                <a:moveTo>
                  <a:pt x="0" y="0"/>
                </a:moveTo>
                <a:lnTo>
                  <a:pt x="115496" y="0"/>
                </a:lnTo>
                <a:lnTo>
                  <a:pt x="8296984" y="0"/>
                </a:lnTo>
                <a:lnTo>
                  <a:pt x="8412795" y="0"/>
                </a:lnTo>
                <a:lnTo>
                  <a:pt x="8412795" y="450558"/>
                </a:lnTo>
                <a:lnTo>
                  <a:pt x="8412480" y="450558"/>
                </a:lnTo>
                <a:lnTo>
                  <a:pt x="8412480" y="3789050"/>
                </a:lnTo>
                <a:cubicBezTo>
                  <a:pt x="8412480" y="3852837"/>
                  <a:pt x="8360771" y="3904546"/>
                  <a:pt x="8296984" y="3904546"/>
                </a:cubicBezTo>
                <a:lnTo>
                  <a:pt x="115496" y="3904546"/>
                </a:lnTo>
                <a:cubicBezTo>
                  <a:pt x="51709" y="3904546"/>
                  <a:pt x="0" y="3852837"/>
                  <a:pt x="0" y="3789050"/>
                </a:cubicBezTo>
                <a:lnTo>
                  <a:pt x="0" y="450558"/>
                </a:lnTo>
                <a:lnTo>
                  <a:pt x="0" y="115496"/>
                </a:lnTo>
                <a:close/>
              </a:path>
            </a:pathLst>
          </a:custGeom>
          <a:gradFill>
            <a:gsLst>
              <a:gs pos="50000">
                <a:schemeClr val="bg1"/>
              </a:gs>
              <a:gs pos="100000">
                <a:schemeClr val="bg1">
                  <a:lumMod val="95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Title 1">
            <a:extLst>
              <a:ext uri="{FF2B5EF4-FFF2-40B4-BE49-F238E27FC236}">
                <a16:creationId xmlns:a16="http://schemas.microsoft.com/office/drawing/2014/main" id="{5A62ACB6-7597-88D0-3A0B-49EF3B49CFDF}"/>
              </a:ext>
            </a:extLst>
          </p:cNvPr>
          <p:cNvSpPr>
            <a:spLocks noGrp="1"/>
          </p:cNvSpPr>
          <p:nvPr>
            <p:ph type="title" hasCustomPrompt="1"/>
          </p:nvPr>
        </p:nvSpPr>
        <p:spPr>
          <a:xfrm>
            <a:off x="1237476" y="404228"/>
            <a:ext cx="6269825" cy="387798"/>
          </a:xfrm>
        </p:spPr>
        <p:txBody>
          <a:bodyPr/>
          <a:lstStyle>
            <a:lvl1pPr>
              <a:defRPr>
                <a:solidFill>
                  <a:schemeClr val="bg1"/>
                </a:solidFill>
              </a:defRPr>
            </a:lvl1pPr>
          </a:lstStyle>
          <a:p>
            <a:r>
              <a:rPr lang="en-US" noProof="0"/>
              <a:t>Text slide – 1 column, 28 pts</a:t>
            </a:r>
            <a:endParaRPr lang="en-US"/>
          </a:p>
        </p:txBody>
      </p:sp>
      <p:sp>
        <p:nvSpPr>
          <p:cNvPr id="30" name="Content Placeholder 2">
            <a:extLst>
              <a:ext uri="{FF2B5EF4-FFF2-40B4-BE49-F238E27FC236}">
                <a16:creationId xmlns:a16="http://schemas.microsoft.com/office/drawing/2014/main" id="{E6DFD4C8-CE74-57DF-FF19-B012913C19AE}"/>
              </a:ext>
            </a:extLst>
          </p:cNvPr>
          <p:cNvSpPr>
            <a:spLocks noGrp="1"/>
          </p:cNvSpPr>
          <p:nvPr>
            <p:ph idx="13" hasCustomPrompt="1"/>
          </p:nvPr>
        </p:nvSpPr>
        <p:spPr>
          <a:xfrm>
            <a:off x="614724" y="1846489"/>
            <a:ext cx="7870056" cy="2849335"/>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pts</a:t>
            </a:r>
          </a:p>
          <a:p>
            <a:pPr lvl="2"/>
            <a:endParaRPr lang="en-US" noProof="0"/>
          </a:p>
        </p:txBody>
      </p:sp>
      <p:grpSp>
        <p:nvGrpSpPr>
          <p:cNvPr id="32" name="Group 31">
            <a:extLst>
              <a:ext uri="{FF2B5EF4-FFF2-40B4-BE49-F238E27FC236}">
                <a16:creationId xmlns:a16="http://schemas.microsoft.com/office/drawing/2014/main" id="{A0C0E30B-E340-4839-8F6F-24968079D898}"/>
              </a:ext>
            </a:extLst>
          </p:cNvPr>
          <p:cNvGrpSpPr/>
          <p:nvPr userDrawn="1"/>
        </p:nvGrpSpPr>
        <p:grpSpPr>
          <a:xfrm>
            <a:off x="367575" y="993866"/>
            <a:ext cx="8402351" cy="638013"/>
            <a:chOff x="375889" y="993866"/>
            <a:chExt cx="8263432" cy="638013"/>
          </a:xfrm>
        </p:grpSpPr>
        <p:sp>
          <p:nvSpPr>
            <p:cNvPr id="33" name="Freeform 23">
              <a:extLst>
                <a:ext uri="{FF2B5EF4-FFF2-40B4-BE49-F238E27FC236}">
                  <a16:creationId xmlns:a16="http://schemas.microsoft.com/office/drawing/2014/main" id="{5F68C594-E48A-49E4-A9E5-964521849ADC}"/>
                </a:ext>
              </a:extLst>
            </p:cNvPr>
            <p:cNvSpPr/>
            <p:nvPr/>
          </p:nvSpPr>
          <p:spPr>
            <a:xfrm>
              <a:off x="5328774"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dirty="0">
                <a:solidFill>
                  <a:schemeClr val="bg1"/>
                </a:solidFill>
              </a:endParaRPr>
            </a:p>
          </p:txBody>
        </p:sp>
        <p:sp>
          <p:nvSpPr>
            <p:cNvPr id="127" name="Freeform 24">
              <a:extLst>
                <a:ext uri="{FF2B5EF4-FFF2-40B4-BE49-F238E27FC236}">
                  <a16:creationId xmlns:a16="http://schemas.microsoft.com/office/drawing/2014/main" id="{E7BB7BB4-4E07-6771-A13C-0B30AE7B410D}"/>
                </a:ext>
              </a:extLst>
            </p:cNvPr>
            <p:cNvSpPr/>
            <p:nvPr/>
          </p:nvSpPr>
          <p:spPr>
            <a:xfrm>
              <a:off x="698738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28" name="Freeform 31">
              <a:extLst>
                <a:ext uri="{FF2B5EF4-FFF2-40B4-BE49-F238E27FC236}">
                  <a16:creationId xmlns:a16="http://schemas.microsoft.com/office/drawing/2014/main" id="{0F1F435A-00ED-9FFD-545D-26C03FC2266B}"/>
                </a:ext>
              </a:extLst>
            </p:cNvPr>
            <p:cNvSpPr/>
            <p:nvPr/>
          </p:nvSpPr>
          <p:spPr>
            <a:xfrm>
              <a:off x="201674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29" name="Freeform 34">
              <a:extLst>
                <a:ext uri="{FF2B5EF4-FFF2-40B4-BE49-F238E27FC236}">
                  <a16:creationId xmlns:a16="http://schemas.microsoft.com/office/drawing/2014/main" id="{532960A6-601A-2C57-AF97-2E3A695E742B}"/>
                </a:ext>
              </a:extLst>
            </p:cNvPr>
            <p:cNvSpPr/>
            <p:nvPr/>
          </p:nvSpPr>
          <p:spPr>
            <a:xfrm>
              <a:off x="3667170"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defTabSz="914217"/>
              <a:endParaRPr lang="en-US" sz="1400" dirty="0">
                <a:solidFill>
                  <a:schemeClr val="bg1"/>
                </a:solidFill>
              </a:endParaRPr>
            </a:p>
          </p:txBody>
        </p:sp>
        <p:sp>
          <p:nvSpPr>
            <p:cNvPr id="130" name="Freeform 27">
              <a:extLst>
                <a:ext uri="{FF2B5EF4-FFF2-40B4-BE49-F238E27FC236}">
                  <a16:creationId xmlns:a16="http://schemas.microsoft.com/office/drawing/2014/main" id="{AE757EB3-7705-76F4-04C9-88D0B25C5A93}"/>
                </a:ext>
              </a:extLst>
            </p:cNvPr>
            <p:cNvSpPr/>
            <p:nvPr/>
          </p:nvSpPr>
          <p:spPr>
            <a:xfrm>
              <a:off x="375889"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b="1" dirty="0">
                <a:solidFill>
                  <a:schemeClr val="bg1"/>
                </a:solidFill>
              </a:endParaRPr>
            </a:p>
          </p:txBody>
        </p:sp>
      </p:grpSp>
      <p:grpSp>
        <p:nvGrpSpPr>
          <p:cNvPr id="137" name="Group 136">
            <a:extLst>
              <a:ext uri="{FF2B5EF4-FFF2-40B4-BE49-F238E27FC236}">
                <a16:creationId xmlns:a16="http://schemas.microsoft.com/office/drawing/2014/main" id="{A1EC27DF-CC66-279E-07C5-1C0D2EA885A3}"/>
              </a:ext>
            </a:extLst>
          </p:cNvPr>
          <p:cNvGrpSpPr/>
          <p:nvPr userDrawn="1"/>
        </p:nvGrpSpPr>
        <p:grpSpPr>
          <a:xfrm>
            <a:off x="493227" y="249177"/>
            <a:ext cx="678569" cy="674510"/>
            <a:chOff x="493227" y="249177"/>
            <a:chExt cx="678569" cy="674510"/>
          </a:xfrm>
        </p:grpSpPr>
        <p:grpSp>
          <p:nvGrpSpPr>
            <p:cNvPr id="138" name="Group 137">
              <a:extLst>
                <a:ext uri="{FF2B5EF4-FFF2-40B4-BE49-F238E27FC236}">
                  <a16:creationId xmlns:a16="http://schemas.microsoft.com/office/drawing/2014/main" id="{B91027E6-5BA6-A11C-412F-E409143D1A23}"/>
                </a:ext>
              </a:extLst>
            </p:cNvPr>
            <p:cNvGrpSpPr/>
            <p:nvPr userDrawn="1"/>
          </p:nvGrpSpPr>
          <p:grpSpPr>
            <a:xfrm>
              <a:off x="493227" y="255762"/>
              <a:ext cx="678569" cy="667925"/>
              <a:chOff x="532340" y="1415912"/>
              <a:chExt cx="820110" cy="807246"/>
            </a:xfrm>
          </p:grpSpPr>
          <p:sp>
            <p:nvSpPr>
              <p:cNvPr id="140" name="Oval 139">
                <a:extLst>
                  <a:ext uri="{FF2B5EF4-FFF2-40B4-BE49-F238E27FC236}">
                    <a16:creationId xmlns:a16="http://schemas.microsoft.com/office/drawing/2014/main" id="{830E5CE7-404C-000D-77A7-A8AE0B758C56}"/>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41" name="Rectangle 140">
                <a:extLst>
                  <a:ext uri="{FF2B5EF4-FFF2-40B4-BE49-F238E27FC236}">
                    <a16:creationId xmlns:a16="http://schemas.microsoft.com/office/drawing/2014/main" id="{F6ABA3CA-DE6C-1E25-7F94-6EC6B8692A27}"/>
                  </a:ext>
                </a:extLst>
              </p:cNvPr>
              <p:cNvSpPr/>
              <p:nvPr/>
            </p:nvSpPr>
            <p:spPr>
              <a:xfrm>
                <a:off x="532340" y="1776669"/>
                <a:ext cx="820110" cy="270690"/>
              </a:xfrm>
              <a:prstGeom prst="rect">
                <a:avLst/>
              </a:prstGeom>
              <a:effectLst/>
            </p:spPr>
            <p:txBody>
              <a:bodyPr wrap="square" lIns="0" tIns="0" rIns="0" anchor="ctr">
                <a:spAutoFit/>
              </a:bodyPr>
              <a:lstStyle/>
              <a:p>
                <a:pPr algn="ctr" eaLnBrk="0" hangingPunct="0">
                  <a:lnSpc>
                    <a:spcPts val="1600"/>
                  </a:lnSpc>
                  <a:buSzPct val="90000"/>
                </a:pPr>
                <a:r>
                  <a:rPr lang="en-US" sz="90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39" name="Graphic 138">
              <a:extLst>
                <a:ext uri="{FF2B5EF4-FFF2-40B4-BE49-F238E27FC236}">
                  <a16:creationId xmlns:a16="http://schemas.microsoft.com/office/drawing/2014/main" id="{8F4C6894-BEBB-83C3-3C83-861070F4DCFE}"/>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23" name="Footer Placeholder 4">
            <a:extLst>
              <a:ext uri="{FF2B5EF4-FFF2-40B4-BE49-F238E27FC236}">
                <a16:creationId xmlns:a16="http://schemas.microsoft.com/office/drawing/2014/main" id="{FCBDA714-61F6-D7AA-A268-BE04EE1C98A0}"/>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2808540044"/>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Stage 5.4">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DE4EBD-5AA6-CB76-6110-057E7589CC96}"/>
              </a:ext>
            </a:extLst>
          </p:cNvPr>
          <p:cNvGrpSpPr/>
          <p:nvPr userDrawn="1"/>
        </p:nvGrpSpPr>
        <p:grpSpPr>
          <a:xfrm>
            <a:off x="0" y="0"/>
            <a:ext cx="9144000" cy="5143500"/>
            <a:chOff x="0" y="0"/>
            <a:chExt cx="9144000" cy="5143500"/>
          </a:xfrm>
        </p:grpSpPr>
        <p:sp>
          <p:nvSpPr>
            <p:cNvPr id="4" name="Rounded Rectangle 3">
              <a:extLst>
                <a:ext uri="{FF2B5EF4-FFF2-40B4-BE49-F238E27FC236}">
                  <a16:creationId xmlns:a16="http://schemas.microsoft.com/office/drawing/2014/main" id="{3C4E0F04-3B1E-6573-98B8-5489008F0B2A}"/>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5" name="Straight Connector 4">
              <a:extLst>
                <a:ext uri="{FF2B5EF4-FFF2-40B4-BE49-F238E27FC236}">
                  <a16:creationId xmlns:a16="http://schemas.microsoft.com/office/drawing/2014/main" id="{F3CB3C7F-0582-ADCB-6DCE-E54D016C19D8}"/>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6" name="Text Placeholder 4">
              <a:extLst>
                <a:ext uri="{FF2B5EF4-FFF2-40B4-BE49-F238E27FC236}">
                  <a16:creationId xmlns:a16="http://schemas.microsoft.com/office/drawing/2014/main" id="{A52BF536-FA66-2644-CF07-808EF16E3182}"/>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8" name="Rectangle 7">
              <a:extLst>
                <a:ext uri="{FF2B5EF4-FFF2-40B4-BE49-F238E27FC236}">
                  <a16:creationId xmlns:a16="http://schemas.microsoft.com/office/drawing/2014/main" id="{A5DB759F-8BCA-2ECE-FC99-D81638B76B7C}"/>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 name="Straight Connector 10">
              <a:extLst>
                <a:ext uri="{FF2B5EF4-FFF2-40B4-BE49-F238E27FC236}">
                  <a16:creationId xmlns:a16="http://schemas.microsoft.com/office/drawing/2014/main" id="{EE78D5E4-83C7-20A5-99FB-B0045C565741}"/>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13" name="Oval 12">
              <a:extLst>
                <a:ext uri="{FF2B5EF4-FFF2-40B4-BE49-F238E27FC236}">
                  <a16:creationId xmlns:a16="http://schemas.microsoft.com/office/drawing/2014/main" id="{F9C22623-CC70-1331-D59B-4938127B903C}"/>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 name="Chevron 13">
              <a:extLst>
                <a:ext uri="{FF2B5EF4-FFF2-40B4-BE49-F238E27FC236}">
                  <a16:creationId xmlns:a16="http://schemas.microsoft.com/office/drawing/2014/main" id="{71E14C3D-01F1-4783-D095-4E71E0C00730}"/>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5" name="Text Placeholder 4">
              <a:extLst>
                <a:ext uri="{FF2B5EF4-FFF2-40B4-BE49-F238E27FC236}">
                  <a16:creationId xmlns:a16="http://schemas.microsoft.com/office/drawing/2014/main" id="{DE0D624F-21C3-36A7-C814-98D6C3A56A3A}"/>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16" name="Rectangle 15">
              <a:extLst>
                <a:ext uri="{FF2B5EF4-FFF2-40B4-BE49-F238E27FC236}">
                  <a16:creationId xmlns:a16="http://schemas.microsoft.com/office/drawing/2014/main" id="{B8737EF5-4C61-6FB9-6BD1-AAAF078F70A7}"/>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7" name="Straight Connector 16">
              <a:extLst>
                <a:ext uri="{FF2B5EF4-FFF2-40B4-BE49-F238E27FC236}">
                  <a16:creationId xmlns:a16="http://schemas.microsoft.com/office/drawing/2014/main" id="{12F57965-18E8-03C8-4AFD-AC0A17085968}"/>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116" name="Oval 115">
              <a:extLst>
                <a:ext uri="{FF2B5EF4-FFF2-40B4-BE49-F238E27FC236}">
                  <a16:creationId xmlns:a16="http://schemas.microsoft.com/office/drawing/2014/main" id="{74EAC3D7-7DC8-AD7A-849D-55BFB022EC1F}"/>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7" name="Chevron 116">
              <a:extLst>
                <a:ext uri="{FF2B5EF4-FFF2-40B4-BE49-F238E27FC236}">
                  <a16:creationId xmlns:a16="http://schemas.microsoft.com/office/drawing/2014/main" id="{2FBD640F-1A50-6FC9-7A35-E3699A289395}"/>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8" name="Text Placeholder 4">
              <a:extLst>
                <a:ext uri="{FF2B5EF4-FFF2-40B4-BE49-F238E27FC236}">
                  <a16:creationId xmlns:a16="http://schemas.microsoft.com/office/drawing/2014/main" id="{56A28D2D-C353-EE13-D8E7-B62CF46DFC0A}"/>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119" name="Rectangle 118">
              <a:extLst>
                <a:ext uri="{FF2B5EF4-FFF2-40B4-BE49-F238E27FC236}">
                  <a16:creationId xmlns:a16="http://schemas.microsoft.com/office/drawing/2014/main" id="{C4797BF2-9784-4D82-DF04-710F56D364EA}"/>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0" name="Straight Connector 119">
              <a:extLst>
                <a:ext uri="{FF2B5EF4-FFF2-40B4-BE49-F238E27FC236}">
                  <a16:creationId xmlns:a16="http://schemas.microsoft.com/office/drawing/2014/main" id="{001B983D-50E1-9213-9879-540131587A41}"/>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121" name="Oval 120">
              <a:extLst>
                <a:ext uri="{FF2B5EF4-FFF2-40B4-BE49-F238E27FC236}">
                  <a16:creationId xmlns:a16="http://schemas.microsoft.com/office/drawing/2014/main" id="{9492720F-B9A4-311B-A7F3-E714930BC98C}"/>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2" name="Chevron 121">
              <a:extLst>
                <a:ext uri="{FF2B5EF4-FFF2-40B4-BE49-F238E27FC236}">
                  <a16:creationId xmlns:a16="http://schemas.microsoft.com/office/drawing/2014/main" id="{8A5B6348-FA6E-1FA8-7649-C645910B6A33}"/>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4" name="Text Placeholder 4">
              <a:extLst>
                <a:ext uri="{FF2B5EF4-FFF2-40B4-BE49-F238E27FC236}">
                  <a16:creationId xmlns:a16="http://schemas.microsoft.com/office/drawing/2014/main" id="{02122239-112D-B484-1EE0-01D124F1ABD5}"/>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125" name="Rectangle 124">
              <a:extLst>
                <a:ext uri="{FF2B5EF4-FFF2-40B4-BE49-F238E27FC236}">
                  <a16:creationId xmlns:a16="http://schemas.microsoft.com/office/drawing/2014/main" id="{A4372C7D-6A4D-7E2D-87DE-B7D3D2D7D244}"/>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6" name="Straight Connector 125">
              <a:extLst>
                <a:ext uri="{FF2B5EF4-FFF2-40B4-BE49-F238E27FC236}">
                  <a16:creationId xmlns:a16="http://schemas.microsoft.com/office/drawing/2014/main" id="{FA878498-8BE2-8C7D-B5F8-F1B55592A1CC}"/>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127" name="Oval 126">
              <a:extLst>
                <a:ext uri="{FF2B5EF4-FFF2-40B4-BE49-F238E27FC236}">
                  <a16:creationId xmlns:a16="http://schemas.microsoft.com/office/drawing/2014/main" id="{58215057-B8D5-81F6-8FA2-08B4B759D8CB}"/>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8" name="Chevron 127">
              <a:extLst>
                <a:ext uri="{FF2B5EF4-FFF2-40B4-BE49-F238E27FC236}">
                  <a16:creationId xmlns:a16="http://schemas.microsoft.com/office/drawing/2014/main" id="{65BACB67-572E-908F-21CF-25C853D41B52}"/>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9" name="Text Placeholder 4">
              <a:extLst>
                <a:ext uri="{FF2B5EF4-FFF2-40B4-BE49-F238E27FC236}">
                  <a16:creationId xmlns:a16="http://schemas.microsoft.com/office/drawing/2014/main" id="{55A57006-961A-57FA-E900-DAFB0214E74B}"/>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131" name="Rectangle 130">
              <a:extLst>
                <a:ext uri="{FF2B5EF4-FFF2-40B4-BE49-F238E27FC236}">
                  <a16:creationId xmlns:a16="http://schemas.microsoft.com/office/drawing/2014/main" id="{25533B6F-1212-A32C-5298-A5CE863073C3}"/>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2" name="Straight Connector 131">
              <a:extLst>
                <a:ext uri="{FF2B5EF4-FFF2-40B4-BE49-F238E27FC236}">
                  <a16:creationId xmlns:a16="http://schemas.microsoft.com/office/drawing/2014/main" id="{285C2019-18BF-34E3-BD53-7C94909E0F5D}"/>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133" name="Oval 132">
              <a:extLst>
                <a:ext uri="{FF2B5EF4-FFF2-40B4-BE49-F238E27FC236}">
                  <a16:creationId xmlns:a16="http://schemas.microsoft.com/office/drawing/2014/main" id="{7AED3603-11E0-8EB7-F9D4-92C6306D658F}"/>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4" name="Chevron 133">
              <a:extLst>
                <a:ext uri="{FF2B5EF4-FFF2-40B4-BE49-F238E27FC236}">
                  <a16:creationId xmlns:a16="http://schemas.microsoft.com/office/drawing/2014/main" id="{C5A48428-75BE-F32C-0BBF-F3D23811C7BB}"/>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5" name="Text Placeholder 4">
              <a:extLst>
                <a:ext uri="{FF2B5EF4-FFF2-40B4-BE49-F238E27FC236}">
                  <a16:creationId xmlns:a16="http://schemas.microsoft.com/office/drawing/2014/main" id="{7D954665-791E-5185-7100-FAEEBFE34826}"/>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136" name="Group 135">
              <a:extLst>
                <a:ext uri="{FF2B5EF4-FFF2-40B4-BE49-F238E27FC236}">
                  <a16:creationId xmlns:a16="http://schemas.microsoft.com/office/drawing/2014/main" id="{E864396F-DE8E-4C02-0606-17523476AE7E}"/>
                </a:ext>
              </a:extLst>
            </p:cNvPr>
            <p:cNvGrpSpPr/>
            <p:nvPr/>
          </p:nvGrpSpPr>
          <p:grpSpPr>
            <a:xfrm flipV="1">
              <a:off x="6687178" y="2176027"/>
              <a:ext cx="298538" cy="643309"/>
              <a:chOff x="791926" y="2038206"/>
              <a:chExt cx="394853" cy="850855"/>
            </a:xfrm>
          </p:grpSpPr>
          <p:sp>
            <p:nvSpPr>
              <p:cNvPr id="193" name="Rectangle 192">
                <a:extLst>
                  <a:ext uri="{FF2B5EF4-FFF2-40B4-BE49-F238E27FC236}">
                    <a16:creationId xmlns:a16="http://schemas.microsoft.com/office/drawing/2014/main" id="{0ED2048F-FB66-0BCA-89C8-784D0B73B221}"/>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94" name="Straight Connector 193">
                <a:extLst>
                  <a:ext uri="{FF2B5EF4-FFF2-40B4-BE49-F238E27FC236}">
                    <a16:creationId xmlns:a16="http://schemas.microsoft.com/office/drawing/2014/main" id="{B61F4852-5F99-D932-4FB9-ECE89A255D5F}"/>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142" name="Group 141">
              <a:extLst>
                <a:ext uri="{FF2B5EF4-FFF2-40B4-BE49-F238E27FC236}">
                  <a16:creationId xmlns:a16="http://schemas.microsoft.com/office/drawing/2014/main" id="{C0E54535-E744-16EB-8322-5EA108032F56}"/>
                </a:ext>
              </a:extLst>
            </p:cNvPr>
            <p:cNvGrpSpPr>
              <a:grpSpLocks noChangeAspect="1"/>
            </p:cNvGrpSpPr>
            <p:nvPr/>
          </p:nvGrpSpPr>
          <p:grpSpPr>
            <a:xfrm flipV="1">
              <a:off x="6732658" y="2296749"/>
              <a:ext cx="207578" cy="207406"/>
              <a:chOff x="1447166" y="1649508"/>
              <a:chExt cx="541880" cy="541880"/>
            </a:xfrm>
          </p:grpSpPr>
          <p:sp>
            <p:nvSpPr>
              <p:cNvPr id="191" name="Oval 190">
                <a:extLst>
                  <a:ext uri="{FF2B5EF4-FFF2-40B4-BE49-F238E27FC236}">
                    <a16:creationId xmlns:a16="http://schemas.microsoft.com/office/drawing/2014/main" id="{D15C1574-70EE-27F2-079C-14EC7E78BC2F}"/>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92" name="Chevron 191">
                <a:extLst>
                  <a:ext uri="{FF2B5EF4-FFF2-40B4-BE49-F238E27FC236}">
                    <a16:creationId xmlns:a16="http://schemas.microsoft.com/office/drawing/2014/main" id="{ADC1D928-A7C9-0B52-B4A9-6CE90DD85608}"/>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43" name="Text Placeholder 4">
              <a:extLst>
                <a:ext uri="{FF2B5EF4-FFF2-40B4-BE49-F238E27FC236}">
                  <a16:creationId xmlns:a16="http://schemas.microsoft.com/office/drawing/2014/main" id="{B103E0E4-678E-6793-7961-EAB9232A7039}"/>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144" name="Rectangle 143">
              <a:extLst>
                <a:ext uri="{FF2B5EF4-FFF2-40B4-BE49-F238E27FC236}">
                  <a16:creationId xmlns:a16="http://schemas.microsoft.com/office/drawing/2014/main" id="{2793587E-AFDD-2086-12B1-25F34ECE37F2}"/>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5" name="Straight Connector 144">
              <a:extLst>
                <a:ext uri="{FF2B5EF4-FFF2-40B4-BE49-F238E27FC236}">
                  <a16:creationId xmlns:a16="http://schemas.microsoft.com/office/drawing/2014/main" id="{31ACCFE1-E295-E41D-DB4D-766B7CA1087D}"/>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146" name="Oval 145">
              <a:extLst>
                <a:ext uri="{FF2B5EF4-FFF2-40B4-BE49-F238E27FC236}">
                  <a16:creationId xmlns:a16="http://schemas.microsoft.com/office/drawing/2014/main" id="{4FDE15EC-7BC6-6ECB-DBE9-A936F77663C7}"/>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7" name="Chevron 146">
              <a:extLst>
                <a:ext uri="{FF2B5EF4-FFF2-40B4-BE49-F238E27FC236}">
                  <a16:creationId xmlns:a16="http://schemas.microsoft.com/office/drawing/2014/main" id="{82940897-2910-4144-6094-64663A67FF6E}"/>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8" name="Rectangle 147">
              <a:extLst>
                <a:ext uri="{FF2B5EF4-FFF2-40B4-BE49-F238E27FC236}">
                  <a16:creationId xmlns:a16="http://schemas.microsoft.com/office/drawing/2014/main" id="{DF51AA9B-BCC7-6898-5999-55798F123656}"/>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49" name="Group 148">
              <a:extLst>
                <a:ext uri="{FF2B5EF4-FFF2-40B4-BE49-F238E27FC236}">
                  <a16:creationId xmlns:a16="http://schemas.microsoft.com/office/drawing/2014/main" id="{444EAC05-4C0C-D631-C9D0-BFE29CC580F5}"/>
                </a:ext>
              </a:extLst>
            </p:cNvPr>
            <p:cNvGrpSpPr/>
            <p:nvPr/>
          </p:nvGrpSpPr>
          <p:grpSpPr>
            <a:xfrm>
              <a:off x="6597018" y="3893131"/>
              <a:ext cx="548096" cy="548640"/>
              <a:chOff x="8325809" y="3863151"/>
              <a:chExt cx="548096" cy="548640"/>
            </a:xfrm>
          </p:grpSpPr>
          <p:sp>
            <p:nvSpPr>
              <p:cNvPr id="189" name="Oval 188">
                <a:extLst>
                  <a:ext uri="{FF2B5EF4-FFF2-40B4-BE49-F238E27FC236}">
                    <a16:creationId xmlns:a16="http://schemas.microsoft.com/office/drawing/2014/main" id="{C0C4E1BF-D7C3-431E-92CD-099D4BD85E1F}"/>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90" name="Freeform 24">
                <a:extLst>
                  <a:ext uri="{FF2B5EF4-FFF2-40B4-BE49-F238E27FC236}">
                    <a16:creationId xmlns:a16="http://schemas.microsoft.com/office/drawing/2014/main" id="{8411768E-35F0-C6E3-DA85-431927AE42D7}"/>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150" name="Group 149">
              <a:extLst>
                <a:ext uri="{FF2B5EF4-FFF2-40B4-BE49-F238E27FC236}">
                  <a16:creationId xmlns:a16="http://schemas.microsoft.com/office/drawing/2014/main" id="{C441340E-74EF-A6A2-BB36-0A734A984BD5}"/>
                </a:ext>
              </a:extLst>
            </p:cNvPr>
            <p:cNvGrpSpPr/>
            <p:nvPr/>
          </p:nvGrpSpPr>
          <p:grpSpPr>
            <a:xfrm>
              <a:off x="178655" y="3893131"/>
              <a:ext cx="548096" cy="548640"/>
              <a:chOff x="178655" y="3863151"/>
              <a:chExt cx="548096" cy="548640"/>
            </a:xfrm>
          </p:grpSpPr>
          <p:sp>
            <p:nvSpPr>
              <p:cNvPr id="187" name="Oval 186">
                <a:extLst>
                  <a:ext uri="{FF2B5EF4-FFF2-40B4-BE49-F238E27FC236}">
                    <a16:creationId xmlns:a16="http://schemas.microsoft.com/office/drawing/2014/main" id="{84EAD35F-9C5A-64DA-6FB2-B6D11008C13C}"/>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8" name="Freeform 218">
                <a:extLst>
                  <a:ext uri="{FF2B5EF4-FFF2-40B4-BE49-F238E27FC236}">
                    <a16:creationId xmlns:a16="http://schemas.microsoft.com/office/drawing/2014/main" id="{680550F4-D94B-6848-9B23-658DB86BF53A}"/>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151" name="TextBox 150">
              <a:extLst>
                <a:ext uri="{FF2B5EF4-FFF2-40B4-BE49-F238E27FC236}">
                  <a16:creationId xmlns:a16="http://schemas.microsoft.com/office/drawing/2014/main" id="{A28AC222-746D-9256-9FBB-D199B07DE85E}"/>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152" name="TextBox 151">
              <a:extLst>
                <a:ext uri="{FF2B5EF4-FFF2-40B4-BE49-F238E27FC236}">
                  <a16:creationId xmlns:a16="http://schemas.microsoft.com/office/drawing/2014/main" id="{1990AE14-C72E-364E-45D3-B24FFB159BB3}"/>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153" name="Group 152">
              <a:extLst>
                <a:ext uri="{FF2B5EF4-FFF2-40B4-BE49-F238E27FC236}">
                  <a16:creationId xmlns:a16="http://schemas.microsoft.com/office/drawing/2014/main" id="{18AF3B53-0DC2-40BC-2E29-DB98E84E65E9}"/>
                </a:ext>
              </a:extLst>
            </p:cNvPr>
            <p:cNvGrpSpPr>
              <a:grpSpLocks noChangeAspect="1"/>
            </p:cNvGrpSpPr>
            <p:nvPr/>
          </p:nvGrpSpPr>
          <p:grpSpPr>
            <a:xfrm>
              <a:off x="1715328" y="2579818"/>
              <a:ext cx="804672" cy="792329"/>
              <a:chOff x="493227" y="255527"/>
              <a:chExt cx="678569" cy="668160"/>
            </a:xfrm>
          </p:grpSpPr>
          <p:sp>
            <p:nvSpPr>
              <p:cNvPr id="184" name="Oval 183">
                <a:extLst>
                  <a:ext uri="{FF2B5EF4-FFF2-40B4-BE49-F238E27FC236}">
                    <a16:creationId xmlns:a16="http://schemas.microsoft.com/office/drawing/2014/main" id="{5B3C5D0A-9F47-46DA-7992-B902B951CAE9}"/>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5" name="Rectangle 184">
                <a:extLst>
                  <a:ext uri="{FF2B5EF4-FFF2-40B4-BE49-F238E27FC236}">
                    <a16:creationId xmlns:a16="http://schemas.microsoft.com/office/drawing/2014/main" id="{2A048587-E09B-C9C7-1800-9079C04FA01E}"/>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86" name="Graphic 185">
                <a:extLst>
                  <a:ext uri="{FF2B5EF4-FFF2-40B4-BE49-F238E27FC236}">
                    <a16:creationId xmlns:a16="http://schemas.microsoft.com/office/drawing/2014/main" id="{13B05D99-9B87-9225-7D6E-03C0878DD6A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154" name="Group 153">
              <a:extLst>
                <a:ext uri="{FF2B5EF4-FFF2-40B4-BE49-F238E27FC236}">
                  <a16:creationId xmlns:a16="http://schemas.microsoft.com/office/drawing/2014/main" id="{4A543245-1365-D111-C30D-4A6C341E995E}"/>
                </a:ext>
              </a:extLst>
            </p:cNvPr>
            <p:cNvGrpSpPr>
              <a:grpSpLocks noChangeAspect="1"/>
            </p:cNvGrpSpPr>
            <p:nvPr/>
          </p:nvGrpSpPr>
          <p:grpSpPr>
            <a:xfrm>
              <a:off x="6430148" y="2579818"/>
              <a:ext cx="804672" cy="792050"/>
              <a:chOff x="493227" y="255762"/>
              <a:chExt cx="678569" cy="667925"/>
            </a:xfrm>
          </p:grpSpPr>
          <p:grpSp>
            <p:nvGrpSpPr>
              <p:cNvPr id="180" name="Group 179">
                <a:extLst>
                  <a:ext uri="{FF2B5EF4-FFF2-40B4-BE49-F238E27FC236}">
                    <a16:creationId xmlns:a16="http://schemas.microsoft.com/office/drawing/2014/main" id="{17AF0A6F-F666-6933-DFB6-AC9B7CE265C3}"/>
                  </a:ext>
                </a:extLst>
              </p:cNvPr>
              <p:cNvGrpSpPr/>
              <p:nvPr userDrawn="1"/>
            </p:nvGrpSpPr>
            <p:grpSpPr>
              <a:xfrm>
                <a:off x="493227" y="255762"/>
                <a:ext cx="678569" cy="667925"/>
                <a:chOff x="532340" y="1415912"/>
                <a:chExt cx="820110" cy="807246"/>
              </a:xfrm>
            </p:grpSpPr>
            <p:sp>
              <p:nvSpPr>
                <p:cNvPr id="182" name="Oval 181">
                  <a:extLst>
                    <a:ext uri="{FF2B5EF4-FFF2-40B4-BE49-F238E27FC236}">
                      <a16:creationId xmlns:a16="http://schemas.microsoft.com/office/drawing/2014/main" id="{E87F3427-B840-51D0-F405-5093826928A1}"/>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3" name="Rectangle 182">
                  <a:extLst>
                    <a:ext uri="{FF2B5EF4-FFF2-40B4-BE49-F238E27FC236}">
                      <a16:creationId xmlns:a16="http://schemas.microsoft.com/office/drawing/2014/main" id="{64A5A0C8-7673-B2A0-15E5-432B35B5E56B}"/>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181" name="Graphic 180">
                <a:extLst>
                  <a:ext uri="{FF2B5EF4-FFF2-40B4-BE49-F238E27FC236}">
                    <a16:creationId xmlns:a16="http://schemas.microsoft.com/office/drawing/2014/main" id="{A01B1729-B007-598C-5929-F8EA4AF333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155" name="Group 154">
              <a:extLst>
                <a:ext uri="{FF2B5EF4-FFF2-40B4-BE49-F238E27FC236}">
                  <a16:creationId xmlns:a16="http://schemas.microsoft.com/office/drawing/2014/main" id="{81F1ED37-A237-B4D2-49C2-1ECD863CC58B}"/>
                </a:ext>
              </a:extLst>
            </p:cNvPr>
            <p:cNvGrpSpPr/>
            <p:nvPr/>
          </p:nvGrpSpPr>
          <p:grpSpPr>
            <a:xfrm>
              <a:off x="4072738" y="2579818"/>
              <a:ext cx="804672" cy="792050"/>
              <a:chOff x="4019256" y="5485171"/>
              <a:chExt cx="804672" cy="792050"/>
            </a:xfrm>
          </p:grpSpPr>
          <p:grpSp>
            <p:nvGrpSpPr>
              <p:cNvPr id="176" name="Group 175">
                <a:extLst>
                  <a:ext uri="{FF2B5EF4-FFF2-40B4-BE49-F238E27FC236}">
                    <a16:creationId xmlns:a16="http://schemas.microsoft.com/office/drawing/2014/main" id="{51710AC6-9D82-6E00-F470-A2EDB6B335FA}"/>
                  </a:ext>
                </a:extLst>
              </p:cNvPr>
              <p:cNvGrpSpPr/>
              <p:nvPr userDrawn="1"/>
            </p:nvGrpSpPr>
            <p:grpSpPr>
              <a:xfrm>
                <a:off x="4019256" y="5485171"/>
                <a:ext cx="804672" cy="792050"/>
                <a:chOff x="532340" y="1415912"/>
                <a:chExt cx="820110" cy="807246"/>
              </a:xfrm>
            </p:grpSpPr>
            <p:sp>
              <p:nvSpPr>
                <p:cNvPr id="178" name="Oval 177">
                  <a:extLst>
                    <a:ext uri="{FF2B5EF4-FFF2-40B4-BE49-F238E27FC236}">
                      <a16:creationId xmlns:a16="http://schemas.microsoft.com/office/drawing/2014/main" id="{6D5D7640-FF14-7B34-0D25-776EBFBC23D3}"/>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9" name="Rectangle 178">
                  <a:extLst>
                    <a:ext uri="{FF2B5EF4-FFF2-40B4-BE49-F238E27FC236}">
                      <a16:creationId xmlns:a16="http://schemas.microsoft.com/office/drawing/2014/main" id="{394E32AB-B4B6-9A09-3813-5B6B98740915}"/>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77" name="Graphic 176">
                <a:extLst>
                  <a:ext uri="{FF2B5EF4-FFF2-40B4-BE49-F238E27FC236}">
                    <a16:creationId xmlns:a16="http://schemas.microsoft.com/office/drawing/2014/main" id="{A832AA13-300E-5CA6-A5ED-62C1A3BF320A}"/>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156" name="Group 155">
              <a:extLst>
                <a:ext uri="{FF2B5EF4-FFF2-40B4-BE49-F238E27FC236}">
                  <a16:creationId xmlns:a16="http://schemas.microsoft.com/office/drawing/2014/main" id="{716B8C56-5764-D2B6-B98C-AA8DAE89F1FF}"/>
                </a:ext>
              </a:extLst>
            </p:cNvPr>
            <p:cNvGrpSpPr>
              <a:grpSpLocks noChangeAspect="1"/>
            </p:cNvGrpSpPr>
            <p:nvPr userDrawn="1"/>
          </p:nvGrpSpPr>
          <p:grpSpPr>
            <a:xfrm>
              <a:off x="536623" y="1415912"/>
              <a:ext cx="804672" cy="792050"/>
              <a:chOff x="532340" y="1415912"/>
              <a:chExt cx="820110" cy="807246"/>
            </a:xfrm>
          </p:grpSpPr>
          <p:sp>
            <p:nvSpPr>
              <p:cNvPr id="173" name="Oval 172">
                <a:extLst>
                  <a:ext uri="{FF2B5EF4-FFF2-40B4-BE49-F238E27FC236}">
                    <a16:creationId xmlns:a16="http://schemas.microsoft.com/office/drawing/2014/main" id="{AAFA08F7-AC22-C11C-0913-1182AFA99B8B}"/>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74" name="Graphic 173">
                <a:extLst>
                  <a:ext uri="{FF2B5EF4-FFF2-40B4-BE49-F238E27FC236}">
                    <a16:creationId xmlns:a16="http://schemas.microsoft.com/office/drawing/2014/main" id="{DBD1A3B3-F568-0C0B-6019-48F689A31A7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75" name="Rectangle 174">
                <a:extLst>
                  <a:ext uri="{FF2B5EF4-FFF2-40B4-BE49-F238E27FC236}">
                    <a16:creationId xmlns:a16="http://schemas.microsoft.com/office/drawing/2014/main" id="{8CA020F0-6A28-E0F0-BEB8-E91C1007455C}"/>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157" name="Group 156">
              <a:extLst>
                <a:ext uri="{FF2B5EF4-FFF2-40B4-BE49-F238E27FC236}">
                  <a16:creationId xmlns:a16="http://schemas.microsoft.com/office/drawing/2014/main" id="{8DD88D0D-9943-7A83-023B-B4DF63338711}"/>
                </a:ext>
              </a:extLst>
            </p:cNvPr>
            <p:cNvGrpSpPr>
              <a:grpSpLocks noChangeAspect="1"/>
            </p:cNvGrpSpPr>
            <p:nvPr userDrawn="1"/>
          </p:nvGrpSpPr>
          <p:grpSpPr>
            <a:xfrm>
              <a:off x="7608854" y="1415912"/>
              <a:ext cx="804672" cy="792050"/>
              <a:chOff x="493227" y="255762"/>
              <a:chExt cx="678569" cy="667925"/>
            </a:xfrm>
          </p:grpSpPr>
          <p:grpSp>
            <p:nvGrpSpPr>
              <p:cNvPr id="169" name="Group 168">
                <a:extLst>
                  <a:ext uri="{FF2B5EF4-FFF2-40B4-BE49-F238E27FC236}">
                    <a16:creationId xmlns:a16="http://schemas.microsoft.com/office/drawing/2014/main" id="{4815E98F-8B36-689E-10E5-60DC78E6CB1F}"/>
                  </a:ext>
                </a:extLst>
              </p:cNvPr>
              <p:cNvGrpSpPr/>
              <p:nvPr userDrawn="1"/>
            </p:nvGrpSpPr>
            <p:grpSpPr>
              <a:xfrm>
                <a:off x="493227" y="255762"/>
                <a:ext cx="678569" cy="667925"/>
                <a:chOff x="532340" y="1415912"/>
                <a:chExt cx="820110" cy="807246"/>
              </a:xfrm>
            </p:grpSpPr>
            <p:sp>
              <p:nvSpPr>
                <p:cNvPr id="171" name="Oval 170">
                  <a:extLst>
                    <a:ext uri="{FF2B5EF4-FFF2-40B4-BE49-F238E27FC236}">
                      <a16:creationId xmlns:a16="http://schemas.microsoft.com/office/drawing/2014/main" id="{748FDEBA-8DEF-E162-ECB4-3897EE22A0FC}"/>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2" name="Rectangle 171">
                  <a:extLst>
                    <a:ext uri="{FF2B5EF4-FFF2-40B4-BE49-F238E27FC236}">
                      <a16:creationId xmlns:a16="http://schemas.microsoft.com/office/drawing/2014/main" id="{F723E709-4B84-5B89-20DE-D8CA674E3A27}"/>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170" name="Graphic 169">
                <a:extLst>
                  <a:ext uri="{FF2B5EF4-FFF2-40B4-BE49-F238E27FC236}">
                    <a16:creationId xmlns:a16="http://schemas.microsoft.com/office/drawing/2014/main" id="{A2D14285-E03A-58AB-AA74-988007AF05E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158" name="Group 157">
              <a:extLst>
                <a:ext uri="{FF2B5EF4-FFF2-40B4-BE49-F238E27FC236}">
                  <a16:creationId xmlns:a16="http://schemas.microsoft.com/office/drawing/2014/main" id="{A9A0555C-F83E-F6E6-F350-D25B4ED813AD}"/>
                </a:ext>
              </a:extLst>
            </p:cNvPr>
            <p:cNvGrpSpPr>
              <a:grpSpLocks noChangeAspect="1"/>
            </p:cNvGrpSpPr>
            <p:nvPr userDrawn="1"/>
          </p:nvGrpSpPr>
          <p:grpSpPr>
            <a:xfrm>
              <a:off x="2894033" y="1415912"/>
              <a:ext cx="804672" cy="792329"/>
              <a:chOff x="493227" y="255527"/>
              <a:chExt cx="678569" cy="668160"/>
            </a:xfrm>
          </p:grpSpPr>
          <p:grpSp>
            <p:nvGrpSpPr>
              <p:cNvPr id="165" name="Group 164">
                <a:extLst>
                  <a:ext uri="{FF2B5EF4-FFF2-40B4-BE49-F238E27FC236}">
                    <a16:creationId xmlns:a16="http://schemas.microsoft.com/office/drawing/2014/main" id="{870D76D4-7A5A-3D7D-8990-BB6CCAA7EC41}"/>
                  </a:ext>
                </a:extLst>
              </p:cNvPr>
              <p:cNvGrpSpPr/>
              <p:nvPr userDrawn="1"/>
            </p:nvGrpSpPr>
            <p:grpSpPr>
              <a:xfrm>
                <a:off x="493227" y="255762"/>
                <a:ext cx="678569" cy="667925"/>
                <a:chOff x="532340" y="1415912"/>
                <a:chExt cx="820110" cy="807246"/>
              </a:xfrm>
            </p:grpSpPr>
            <p:sp>
              <p:nvSpPr>
                <p:cNvPr id="167" name="Oval 166">
                  <a:extLst>
                    <a:ext uri="{FF2B5EF4-FFF2-40B4-BE49-F238E27FC236}">
                      <a16:creationId xmlns:a16="http://schemas.microsoft.com/office/drawing/2014/main" id="{3566A3A3-B52B-5CCF-996A-F3115AAF6078}"/>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8" name="Rectangle 167">
                  <a:extLst>
                    <a:ext uri="{FF2B5EF4-FFF2-40B4-BE49-F238E27FC236}">
                      <a16:creationId xmlns:a16="http://schemas.microsoft.com/office/drawing/2014/main" id="{1619BD1B-FC9C-BE19-221D-170B67315EC6}"/>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66" name="Graphic 165">
                <a:extLst>
                  <a:ext uri="{FF2B5EF4-FFF2-40B4-BE49-F238E27FC236}">
                    <a16:creationId xmlns:a16="http://schemas.microsoft.com/office/drawing/2014/main" id="{A18FE834-A6A6-E320-F20D-BF04A8C1587B}"/>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159" name="Group 158">
              <a:extLst>
                <a:ext uri="{FF2B5EF4-FFF2-40B4-BE49-F238E27FC236}">
                  <a16:creationId xmlns:a16="http://schemas.microsoft.com/office/drawing/2014/main" id="{5DA85F35-8511-8E39-387B-296BFC1B6E99}"/>
                </a:ext>
              </a:extLst>
            </p:cNvPr>
            <p:cNvGrpSpPr>
              <a:grpSpLocks noChangeAspect="1"/>
            </p:cNvGrpSpPr>
            <p:nvPr userDrawn="1"/>
          </p:nvGrpSpPr>
          <p:grpSpPr>
            <a:xfrm>
              <a:off x="5251443" y="1415912"/>
              <a:ext cx="804672" cy="799859"/>
              <a:chOff x="493227" y="249177"/>
              <a:chExt cx="678569" cy="674510"/>
            </a:xfrm>
          </p:grpSpPr>
          <p:grpSp>
            <p:nvGrpSpPr>
              <p:cNvPr id="161" name="Group 160">
                <a:extLst>
                  <a:ext uri="{FF2B5EF4-FFF2-40B4-BE49-F238E27FC236}">
                    <a16:creationId xmlns:a16="http://schemas.microsoft.com/office/drawing/2014/main" id="{21A277DD-B833-8C51-83A1-97B86A1AC787}"/>
                  </a:ext>
                </a:extLst>
              </p:cNvPr>
              <p:cNvGrpSpPr/>
              <p:nvPr userDrawn="1"/>
            </p:nvGrpSpPr>
            <p:grpSpPr>
              <a:xfrm>
                <a:off x="493227" y="255762"/>
                <a:ext cx="678569" cy="667925"/>
                <a:chOff x="532340" y="1415912"/>
                <a:chExt cx="820110" cy="807246"/>
              </a:xfrm>
            </p:grpSpPr>
            <p:sp>
              <p:nvSpPr>
                <p:cNvPr id="163" name="Oval 162">
                  <a:extLst>
                    <a:ext uri="{FF2B5EF4-FFF2-40B4-BE49-F238E27FC236}">
                      <a16:creationId xmlns:a16="http://schemas.microsoft.com/office/drawing/2014/main" id="{9001DFB2-460F-A953-BA4D-E714FB9BF439}"/>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4" name="Rectangle 163">
                  <a:extLst>
                    <a:ext uri="{FF2B5EF4-FFF2-40B4-BE49-F238E27FC236}">
                      <a16:creationId xmlns:a16="http://schemas.microsoft.com/office/drawing/2014/main" id="{B630E77E-59D0-2459-FE8D-FC0E5CBC2D92}"/>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62" name="Graphic 161">
                <a:extLst>
                  <a:ext uri="{FF2B5EF4-FFF2-40B4-BE49-F238E27FC236}">
                    <a16:creationId xmlns:a16="http://schemas.microsoft.com/office/drawing/2014/main" id="{6FEBE231-C4E2-9D04-AFDF-7A62A3DC0B75}"/>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160" name="Rectangle 159">
              <a:extLst>
                <a:ext uri="{FF2B5EF4-FFF2-40B4-BE49-F238E27FC236}">
                  <a16:creationId xmlns:a16="http://schemas.microsoft.com/office/drawing/2014/main" id="{290C6600-106E-AB71-A781-D0A5D82C6122}"/>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Rounded Rectangle 2">
            <a:extLst>
              <a:ext uri="{FF2B5EF4-FFF2-40B4-BE49-F238E27FC236}">
                <a16:creationId xmlns:a16="http://schemas.microsoft.com/office/drawing/2014/main" id="{F64DA71A-D66B-0C5E-1D41-881555142E2E}"/>
              </a:ext>
            </a:extLst>
          </p:cNvPr>
          <p:cNvSpPr/>
          <p:nvPr userDrawn="1"/>
        </p:nvSpPr>
        <p:spPr>
          <a:xfrm>
            <a:off x="365445" y="189215"/>
            <a:ext cx="8413110" cy="11867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8235B4C8-C10D-8452-228D-D33B334BABAA}"/>
              </a:ext>
            </a:extLst>
          </p:cNvPr>
          <p:cNvGrpSpPr/>
          <p:nvPr userDrawn="1"/>
        </p:nvGrpSpPr>
        <p:grpSpPr>
          <a:xfrm>
            <a:off x="7652414" y="420767"/>
            <a:ext cx="989509" cy="364446"/>
            <a:chOff x="7652414" y="420767"/>
            <a:chExt cx="989509" cy="364446"/>
          </a:xfrm>
        </p:grpSpPr>
        <p:sp>
          <p:nvSpPr>
            <p:cNvPr id="9" name="Rounded Rectangle 8">
              <a:extLst>
                <a:ext uri="{FF2B5EF4-FFF2-40B4-BE49-F238E27FC236}">
                  <a16:creationId xmlns:a16="http://schemas.microsoft.com/office/drawing/2014/main" id="{4EC2897A-F0F9-88F6-696B-E738ACFDA6A7}"/>
                </a:ext>
              </a:extLst>
            </p:cNvPr>
            <p:cNvSpPr/>
            <p:nvPr userDrawn="1"/>
          </p:nvSpPr>
          <p:spPr>
            <a:xfrm>
              <a:off x="7652414" y="420767"/>
              <a:ext cx="989509"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HOME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0" name="Group 9">
              <a:extLst>
                <a:ext uri="{FF2B5EF4-FFF2-40B4-BE49-F238E27FC236}">
                  <a16:creationId xmlns:a16="http://schemas.microsoft.com/office/drawing/2014/main" id="{2535E388-5E4B-B38B-9E19-AD47F8D0F32D}"/>
                </a:ext>
              </a:extLst>
            </p:cNvPr>
            <p:cNvGrpSpPr/>
            <p:nvPr userDrawn="1"/>
          </p:nvGrpSpPr>
          <p:grpSpPr>
            <a:xfrm>
              <a:off x="7749220" y="503807"/>
              <a:ext cx="200269" cy="200269"/>
              <a:chOff x="4192437" y="4163683"/>
              <a:chExt cx="258792" cy="258792"/>
            </a:xfrm>
            <a:effectLst>
              <a:outerShdw blurRad="50800" dist="38100" dir="2700000" algn="tl" rotWithShape="0">
                <a:prstClr val="black">
                  <a:alpha val="30956"/>
                </a:prstClr>
              </a:outerShdw>
            </a:effectLst>
          </p:grpSpPr>
          <p:sp>
            <p:nvSpPr>
              <p:cNvPr id="12" name="Oval 11">
                <a:extLst>
                  <a:ext uri="{FF2B5EF4-FFF2-40B4-BE49-F238E27FC236}">
                    <a16:creationId xmlns:a16="http://schemas.microsoft.com/office/drawing/2014/main" id="{9CD58B73-58B6-16F1-F950-B2E1729DFFF7}"/>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6CEC8573-7F92-6C3C-6311-3976A3DFBD09}"/>
                  </a:ext>
                </a:extLst>
              </p:cNvPr>
              <p:cNvGrpSpPr/>
              <p:nvPr/>
            </p:nvGrpSpPr>
            <p:grpSpPr>
              <a:xfrm>
                <a:off x="4247730" y="4218976"/>
                <a:ext cx="148207" cy="148207"/>
                <a:chOff x="3545686" y="2398143"/>
                <a:chExt cx="333555" cy="333555"/>
              </a:xfrm>
            </p:grpSpPr>
            <p:cxnSp>
              <p:nvCxnSpPr>
                <p:cNvPr id="19" name="Straight Connector 18">
                  <a:extLst>
                    <a:ext uri="{FF2B5EF4-FFF2-40B4-BE49-F238E27FC236}">
                      <a16:creationId xmlns:a16="http://schemas.microsoft.com/office/drawing/2014/main" id="{53B1AD31-B772-15AF-777D-C023340BC34A}"/>
                    </a:ext>
                  </a:extLst>
                </p:cNvPr>
                <p:cNvCxnSpPr>
                  <a:cxnSpLocks/>
                </p:cNvCxnSpPr>
                <p:nvPr/>
              </p:nvCxnSpPr>
              <p:spPr>
                <a:xfrm>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703BD1B-C1FA-74A9-1367-6025A5C816C9}"/>
                    </a:ext>
                  </a:extLst>
                </p:cNvPr>
                <p:cNvCxnSpPr>
                  <a:cxnSpLocks/>
                </p:cNvCxnSpPr>
                <p:nvPr/>
              </p:nvCxnSpPr>
              <p:spPr>
                <a:xfrm rot="5400000">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grpSp>
        </p:grpSp>
      </p:grpSp>
      <p:sp>
        <p:nvSpPr>
          <p:cNvPr id="26" name="Freeform 25">
            <a:extLst>
              <a:ext uri="{FF2B5EF4-FFF2-40B4-BE49-F238E27FC236}">
                <a16:creationId xmlns:a16="http://schemas.microsoft.com/office/drawing/2014/main" id="{289EA762-E5CA-032E-0218-ADAA9A44082D}"/>
              </a:ext>
            </a:extLst>
          </p:cNvPr>
          <p:cNvSpPr/>
          <p:nvPr userDrawn="1"/>
        </p:nvSpPr>
        <p:spPr>
          <a:xfrm>
            <a:off x="365445" y="994552"/>
            <a:ext cx="8412795" cy="3898178"/>
          </a:xfrm>
          <a:custGeom>
            <a:avLst/>
            <a:gdLst>
              <a:gd name="connsiteX0" fmla="*/ 0 w 8412795"/>
              <a:gd name="connsiteY0" fmla="*/ 0 h 3904546"/>
              <a:gd name="connsiteX1" fmla="*/ 115496 w 8412795"/>
              <a:gd name="connsiteY1" fmla="*/ 0 h 3904546"/>
              <a:gd name="connsiteX2" fmla="*/ 8296984 w 8412795"/>
              <a:gd name="connsiteY2" fmla="*/ 0 h 3904546"/>
              <a:gd name="connsiteX3" fmla="*/ 8412795 w 8412795"/>
              <a:gd name="connsiteY3" fmla="*/ 0 h 3904546"/>
              <a:gd name="connsiteX4" fmla="*/ 8412795 w 8412795"/>
              <a:gd name="connsiteY4" fmla="*/ 450558 h 3904546"/>
              <a:gd name="connsiteX5" fmla="*/ 8412480 w 8412795"/>
              <a:gd name="connsiteY5" fmla="*/ 450558 h 3904546"/>
              <a:gd name="connsiteX6" fmla="*/ 8412480 w 8412795"/>
              <a:gd name="connsiteY6" fmla="*/ 3789050 h 3904546"/>
              <a:gd name="connsiteX7" fmla="*/ 8296984 w 8412795"/>
              <a:gd name="connsiteY7" fmla="*/ 3904546 h 3904546"/>
              <a:gd name="connsiteX8" fmla="*/ 115496 w 8412795"/>
              <a:gd name="connsiteY8" fmla="*/ 3904546 h 3904546"/>
              <a:gd name="connsiteX9" fmla="*/ 0 w 8412795"/>
              <a:gd name="connsiteY9" fmla="*/ 3789050 h 3904546"/>
              <a:gd name="connsiteX10" fmla="*/ 0 w 8412795"/>
              <a:gd name="connsiteY10" fmla="*/ 450558 h 3904546"/>
              <a:gd name="connsiteX11" fmla="*/ 0 w 8412795"/>
              <a:gd name="connsiteY11" fmla="*/ 115496 h 39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2795" h="3904546">
                <a:moveTo>
                  <a:pt x="0" y="0"/>
                </a:moveTo>
                <a:lnTo>
                  <a:pt x="115496" y="0"/>
                </a:lnTo>
                <a:lnTo>
                  <a:pt x="8296984" y="0"/>
                </a:lnTo>
                <a:lnTo>
                  <a:pt x="8412795" y="0"/>
                </a:lnTo>
                <a:lnTo>
                  <a:pt x="8412795" y="450558"/>
                </a:lnTo>
                <a:lnTo>
                  <a:pt x="8412480" y="450558"/>
                </a:lnTo>
                <a:lnTo>
                  <a:pt x="8412480" y="3789050"/>
                </a:lnTo>
                <a:cubicBezTo>
                  <a:pt x="8412480" y="3852837"/>
                  <a:pt x="8360771" y="3904546"/>
                  <a:pt x="8296984" y="3904546"/>
                </a:cubicBezTo>
                <a:lnTo>
                  <a:pt x="115496" y="3904546"/>
                </a:lnTo>
                <a:cubicBezTo>
                  <a:pt x="51709" y="3904546"/>
                  <a:pt x="0" y="3852837"/>
                  <a:pt x="0" y="3789050"/>
                </a:cubicBezTo>
                <a:lnTo>
                  <a:pt x="0" y="450558"/>
                </a:lnTo>
                <a:lnTo>
                  <a:pt x="0" y="115496"/>
                </a:lnTo>
                <a:close/>
              </a:path>
            </a:pathLst>
          </a:custGeom>
          <a:gradFill>
            <a:gsLst>
              <a:gs pos="50000">
                <a:schemeClr val="bg1"/>
              </a:gs>
              <a:gs pos="100000">
                <a:schemeClr val="bg1">
                  <a:lumMod val="95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Title 1">
            <a:extLst>
              <a:ext uri="{FF2B5EF4-FFF2-40B4-BE49-F238E27FC236}">
                <a16:creationId xmlns:a16="http://schemas.microsoft.com/office/drawing/2014/main" id="{AA2C2617-FF6B-66BE-8994-E5F02383B1C0}"/>
              </a:ext>
            </a:extLst>
          </p:cNvPr>
          <p:cNvSpPr>
            <a:spLocks noGrp="1"/>
          </p:cNvSpPr>
          <p:nvPr>
            <p:ph type="title" hasCustomPrompt="1"/>
          </p:nvPr>
        </p:nvSpPr>
        <p:spPr>
          <a:xfrm>
            <a:off x="1237476" y="404228"/>
            <a:ext cx="6269825" cy="387798"/>
          </a:xfrm>
        </p:spPr>
        <p:txBody>
          <a:bodyPr/>
          <a:lstStyle>
            <a:lvl1pPr>
              <a:defRPr>
                <a:solidFill>
                  <a:schemeClr val="bg1"/>
                </a:solidFill>
              </a:defRPr>
            </a:lvl1pPr>
          </a:lstStyle>
          <a:p>
            <a:r>
              <a:rPr lang="en-US" noProof="0"/>
              <a:t>Text slide – 1 column, 28 pts</a:t>
            </a:r>
            <a:endParaRPr lang="en-US"/>
          </a:p>
        </p:txBody>
      </p:sp>
      <p:sp>
        <p:nvSpPr>
          <p:cNvPr id="30" name="Content Placeholder 2">
            <a:extLst>
              <a:ext uri="{FF2B5EF4-FFF2-40B4-BE49-F238E27FC236}">
                <a16:creationId xmlns:a16="http://schemas.microsoft.com/office/drawing/2014/main" id="{67BF0C19-E8A2-9DB5-A6D6-19317AC09F14}"/>
              </a:ext>
            </a:extLst>
          </p:cNvPr>
          <p:cNvSpPr>
            <a:spLocks noGrp="1"/>
          </p:cNvSpPr>
          <p:nvPr>
            <p:ph idx="13" hasCustomPrompt="1"/>
          </p:nvPr>
        </p:nvSpPr>
        <p:spPr>
          <a:xfrm>
            <a:off x="614724" y="1846489"/>
            <a:ext cx="7870056" cy="2849335"/>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pts</a:t>
            </a:r>
          </a:p>
          <a:p>
            <a:pPr lvl="2"/>
            <a:endParaRPr lang="en-US" noProof="0"/>
          </a:p>
        </p:txBody>
      </p:sp>
      <p:grpSp>
        <p:nvGrpSpPr>
          <p:cNvPr id="32" name="Group 31">
            <a:extLst>
              <a:ext uri="{FF2B5EF4-FFF2-40B4-BE49-F238E27FC236}">
                <a16:creationId xmlns:a16="http://schemas.microsoft.com/office/drawing/2014/main" id="{E76E2319-B0B7-2A65-A0B3-CA7F633D1700}"/>
              </a:ext>
            </a:extLst>
          </p:cNvPr>
          <p:cNvGrpSpPr/>
          <p:nvPr userDrawn="1"/>
        </p:nvGrpSpPr>
        <p:grpSpPr>
          <a:xfrm>
            <a:off x="367575" y="993866"/>
            <a:ext cx="8402351" cy="638013"/>
            <a:chOff x="375889" y="993866"/>
            <a:chExt cx="8263432" cy="638013"/>
          </a:xfrm>
        </p:grpSpPr>
        <p:sp>
          <p:nvSpPr>
            <p:cNvPr id="33" name="Freeform 23">
              <a:extLst>
                <a:ext uri="{FF2B5EF4-FFF2-40B4-BE49-F238E27FC236}">
                  <a16:creationId xmlns:a16="http://schemas.microsoft.com/office/drawing/2014/main" id="{130CAA48-1EFD-12BB-BE89-B73F55577014}"/>
                </a:ext>
              </a:extLst>
            </p:cNvPr>
            <p:cNvSpPr/>
            <p:nvPr/>
          </p:nvSpPr>
          <p:spPr>
            <a:xfrm>
              <a:off x="5328774"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dirty="0">
                <a:solidFill>
                  <a:schemeClr val="bg1"/>
                </a:solidFill>
              </a:endParaRPr>
            </a:p>
          </p:txBody>
        </p:sp>
        <p:sp>
          <p:nvSpPr>
            <p:cNvPr id="114" name="Freeform 24">
              <a:extLst>
                <a:ext uri="{FF2B5EF4-FFF2-40B4-BE49-F238E27FC236}">
                  <a16:creationId xmlns:a16="http://schemas.microsoft.com/office/drawing/2014/main" id="{1C1D5421-3241-165B-6A65-BEA408D88946}"/>
                </a:ext>
              </a:extLst>
            </p:cNvPr>
            <p:cNvSpPr/>
            <p:nvPr/>
          </p:nvSpPr>
          <p:spPr>
            <a:xfrm>
              <a:off x="698738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15" name="Freeform 31">
              <a:extLst>
                <a:ext uri="{FF2B5EF4-FFF2-40B4-BE49-F238E27FC236}">
                  <a16:creationId xmlns:a16="http://schemas.microsoft.com/office/drawing/2014/main" id="{032A0E6E-AC5A-19E8-2018-88C7A3460205}"/>
                </a:ext>
              </a:extLst>
            </p:cNvPr>
            <p:cNvSpPr/>
            <p:nvPr/>
          </p:nvSpPr>
          <p:spPr>
            <a:xfrm>
              <a:off x="201674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23" name="Freeform 34">
              <a:extLst>
                <a:ext uri="{FF2B5EF4-FFF2-40B4-BE49-F238E27FC236}">
                  <a16:creationId xmlns:a16="http://schemas.microsoft.com/office/drawing/2014/main" id="{77A0E51E-B559-0E6D-8CB4-B41E17A19D26}"/>
                </a:ext>
              </a:extLst>
            </p:cNvPr>
            <p:cNvSpPr/>
            <p:nvPr/>
          </p:nvSpPr>
          <p:spPr>
            <a:xfrm>
              <a:off x="3667170"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defTabSz="914217"/>
              <a:endParaRPr lang="en-US" sz="1400" dirty="0">
                <a:solidFill>
                  <a:schemeClr val="bg1"/>
                </a:solidFill>
              </a:endParaRPr>
            </a:p>
          </p:txBody>
        </p:sp>
        <p:sp>
          <p:nvSpPr>
            <p:cNvPr id="130" name="Freeform 27">
              <a:extLst>
                <a:ext uri="{FF2B5EF4-FFF2-40B4-BE49-F238E27FC236}">
                  <a16:creationId xmlns:a16="http://schemas.microsoft.com/office/drawing/2014/main" id="{BC5DFFB5-2A9E-9FDB-845F-D80014D448AB}"/>
                </a:ext>
              </a:extLst>
            </p:cNvPr>
            <p:cNvSpPr/>
            <p:nvPr/>
          </p:nvSpPr>
          <p:spPr>
            <a:xfrm>
              <a:off x="375889"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b="1" dirty="0">
                <a:solidFill>
                  <a:schemeClr val="bg1"/>
                </a:solidFill>
              </a:endParaRPr>
            </a:p>
          </p:txBody>
        </p:sp>
      </p:grpSp>
      <p:grpSp>
        <p:nvGrpSpPr>
          <p:cNvPr id="137" name="Group 136">
            <a:extLst>
              <a:ext uri="{FF2B5EF4-FFF2-40B4-BE49-F238E27FC236}">
                <a16:creationId xmlns:a16="http://schemas.microsoft.com/office/drawing/2014/main" id="{66BAE94F-F19F-A9C9-D800-CBE87931FDA8}"/>
              </a:ext>
            </a:extLst>
          </p:cNvPr>
          <p:cNvGrpSpPr/>
          <p:nvPr userDrawn="1"/>
        </p:nvGrpSpPr>
        <p:grpSpPr>
          <a:xfrm>
            <a:off x="493227" y="249177"/>
            <a:ext cx="678569" cy="674510"/>
            <a:chOff x="493227" y="249177"/>
            <a:chExt cx="678569" cy="674510"/>
          </a:xfrm>
        </p:grpSpPr>
        <p:grpSp>
          <p:nvGrpSpPr>
            <p:cNvPr id="138" name="Group 137">
              <a:extLst>
                <a:ext uri="{FF2B5EF4-FFF2-40B4-BE49-F238E27FC236}">
                  <a16:creationId xmlns:a16="http://schemas.microsoft.com/office/drawing/2014/main" id="{F5767293-CD84-000D-8E76-F9C581606692}"/>
                </a:ext>
              </a:extLst>
            </p:cNvPr>
            <p:cNvGrpSpPr/>
            <p:nvPr userDrawn="1"/>
          </p:nvGrpSpPr>
          <p:grpSpPr>
            <a:xfrm>
              <a:off x="493227" y="255762"/>
              <a:ext cx="678569" cy="667925"/>
              <a:chOff x="532340" y="1415912"/>
              <a:chExt cx="820110" cy="807246"/>
            </a:xfrm>
          </p:grpSpPr>
          <p:sp>
            <p:nvSpPr>
              <p:cNvPr id="140" name="Oval 139">
                <a:extLst>
                  <a:ext uri="{FF2B5EF4-FFF2-40B4-BE49-F238E27FC236}">
                    <a16:creationId xmlns:a16="http://schemas.microsoft.com/office/drawing/2014/main" id="{7957907C-00D0-F066-AC43-AD74138869A1}"/>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41" name="Rectangle 140">
                <a:extLst>
                  <a:ext uri="{FF2B5EF4-FFF2-40B4-BE49-F238E27FC236}">
                    <a16:creationId xmlns:a16="http://schemas.microsoft.com/office/drawing/2014/main" id="{B3726FF0-EF5D-9E89-DC97-42E9015144CE}"/>
                  </a:ext>
                </a:extLst>
              </p:cNvPr>
              <p:cNvSpPr/>
              <p:nvPr/>
            </p:nvSpPr>
            <p:spPr>
              <a:xfrm>
                <a:off x="532340" y="1776669"/>
                <a:ext cx="820110" cy="270690"/>
              </a:xfrm>
              <a:prstGeom prst="rect">
                <a:avLst/>
              </a:prstGeom>
              <a:effectLst/>
            </p:spPr>
            <p:txBody>
              <a:bodyPr wrap="square" lIns="0" tIns="0" rIns="0" anchor="ctr">
                <a:spAutoFit/>
              </a:bodyPr>
              <a:lstStyle/>
              <a:p>
                <a:pPr algn="ctr" eaLnBrk="0" hangingPunct="0">
                  <a:lnSpc>
                    <a:spcPts val="1600"/>
                  </a:lnSpc>
                  <a:buSzPct val="90000"/>
                </a:pPr>
                <a:r>
                  <a:rPr lang="en-US" sz="90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39" name="Graphic 138">
              <a:extLst>
                <a:ext uri="{FF2B5EF4-FFF2-40B4-BE49-F238E27FC236}">
                  <a16:creationId xmlns:a16="http://schemas.microsoft.com/office/drawing/2014/main" id="{2BDCA7E1-892E-397B-F5C3-B1A87F528D3B}"/>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23" name="Footer Placeholder 4">
            <a:extLst>
              <a:ext uri="{FF2B5EF4-FFF2-40B4-BE49-F238E27FC236}">
                <a16:creationId xmlns:a16="http://schemas.microsoft.com/office/drawing/2014/main" id="{26DEF953-98BA-1C2D-C120-839C82D823A3}"/>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2105004928"/>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Stage 5.5">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38A9D08-DEA4-EED9-864A-04C3ECDAB9FF}"/>
              </a:ext>
            </a:extLst>
          </p:cNvPr>
          <p:cNvGrpSpPr/>
          <p:nvPr userDrawn="1"/>
        </p:nvGrpSpPr>
        <p:grpSpPr>
          <a:xfrm>
            <a:off x="0" y="0"/>
            <a:ext cx="9144000" cy="5143500"/>
            <a:chOff x="0" y="0"/>
            <a:chExt cx="9144000" cy="5143500"/>
          </a:xfrm>
        </p:grpSpPr>
        <p:sp>
          <p:nvSpPr>
            <p:cNvPr id="4" name="Rounded Rectangle 3">
              <a:extLst>
                <a:ext uri="{FF2B5EF4-FFF2-40B4-BE49-F238E27FC236}">
                  <a16:creationId xmlns:a16="http://schemas.microsoft.com/office/drawing/2014/main" id="{8F628C4D-3A34-F1F2-7C60-7B049646B91E}"/>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5" name="Straight Connector 4">
              <a:extLst>
                <a:ext uri="{FF2B5EF4-FFF2-40B4-BE49-F238E27FC236}">
                  <a16:creationId xmlns:a16="http://schemas.microsoft.com/office/drawing/2014/main" id="{43F2FF14-E74F-DADD-B323-D9B52ADE1156}"/>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6" name="Text Placeholder 4">
              <a:extLst>
                <a:ext uri="{FF2B5EF4-FFF2-40B4-BE49-F238E27FC236}">
                  <a16:creationId xmlns:a16="http://schemas.microsoft.com/office/drawing/2014/main" id="{A2865C58-4308-F65F-A750-094B23D2E54C}"/>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8" name="Rectangle 7">
              <a:extLst>
                <a:ext uri="{FF2B5EF4-FFF2-40B4-BE49-F238E27FC236}">
                  <a16:creationId xmlns:a16="http://schemas.microsoft.com/office/drawing/2014/main" id="{F6CF75E4-71C2-2035-F471-6D7FCA336EE8}"/>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 name="Straight Connector 10">
              <a:extLst>
                <a:ext uri="{FF2B5EF4-FFF2-40B4-BE49-F238E27FC236}">
                  <a16:creationId xmlns:a16="http://schemas.microsoft.com/office/drawing/2014/main" id="{FC8E671E-359B-1A9F-110C-E38F775D2FD6}"/>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13" name="Oval 12">
              <a:extLst>
                <a:ext uri="{FF2B5EF4-FFF2-40B4-BE49-F238E27FC236}">
                  <a16:creationId xmlns:a16="http://schemas.microsoft.com/office/drawing/2014/main" id="{828E182B-1E17-1AB6-C2E3-380311D5CD82}"/>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 name="Chevron 13">
              <a:extLst>
                <a:ext uri="{FF2B5EF4-FFF2-40B4-BE49-F238E27FC236}">
                  <a16:creationId xmlns:a16="http://schemas.microsoft.com/office/drawing/2014/main" id="{78FB7CFF-7CBE-F63F-3624-2842AF685D21}"/>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5" name="Text Placeholder 4">
              <a:extLst>
                <a:ext uri="{FF2B5EF4-FFF2-40B4-BE49-F238E27FC236}">
                  <a16:creationId xmlns:a16="http://schemas.microsoft.com/office/drawing/2014/main" id="{D5F19EE9-0681-336D-2BC5-B48C73838F8B}"/>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16" name="Rectangle 15">
              <a:extLst>
                <a:ext uri="{FF2B5EF4-FFF2-40B4-BE49-F238E27FC236}">
                  <a16:creationId xmlns:a16="http://schemas.microsoft.com/office/drawing/2014/main" id="{E39ECC24-2D1B-4D36-CC5A-06C3ED38353E}"/>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7" name="Straight Connector 16">
              <a:extLst>
                <a:ext uri="{FF2B5EF4-FFF2-40B4-BE49-F238E27FC236}">
                  <a16:creationId xmlns:a16="http://schemas.microsoft.com/office/drawing/2014/main" id="{E28810BA-CBC6-6B78-0492-95F7B633396C}"/>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116" name="Oval 115">
              <a:extLst>
                <a:ext uri="{FF2B5EF4-FFF2-40B4-BE49-F238E27FC236}">
                  <a16:creationId xmlns:a16="http://schemas.microsoft.com/office/drawing/2014/main" id="{7D687C08-9208-3B93-4C2C-11F1D009ABCA}"/>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7" name="Chevron 116">
              <a:extLst>
                <a:ext uri="{FF2B5EF4-FFF2-40B4-BE49-F238E27FC236}">
                  <a16:creationId xmlns:a16="http://schemas.microsoft.com/office/drawing/2014/main" id="{774C8D06-C36E-6015-106E-E924C779779F}"/>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8" name="Text Placeholder 4">
              <a:extLst>
                <a:ext uri="{FF2B5EF4-FFF2-40B4-BE49-F238E27FC236}">
                  <a16:creationId xmlns:a16="http://schemas.microsoft.com/office/drawing/2014/main" id="{3B6FCC8C-CA02-FCD0-9B2C-A91A55675795}"/>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119" name="Rectangle 118">
              <a:extLst>
                <a:ext uri="{FF2B5EF4-FFF2-40B4-BE49-F238E27FC236}">
                  <a16:creationId xmlns:a16="http://schemas.microsoft.com/office/drawing/2014/main" id="{1299630D-B0C5-90A4-D77D-E7DD7E43A918}"/>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0" name="Straight Connector 119">
              <a:extLst>
                <a:ext uri="{FF2B5EF4-FFF2-40B4-BE49-F238E27FC236}">
                  <a16:creationId xmlns:a16="http://schemas.microsoft.com/office/drawing/2014/main" id="{95701B4E-76CD-0030-8C1E-7D5EBAEB5294}"/>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121" name="Oval 120">
              <a:extLst>
                <a:ext uri="{FF2B5EF4-FFF2-40B4-BE49-F238E27FC236}">
                  <a16:creationId xmlns:a16="http://schemas.microsoft.com/office/drawing/2014/main" id="{BFA2CCED-CF63-5AB8-5F06-4C61B2D70559}"/>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2" name="Chevron 121">
              <a:extLst>
                <a:ext uri="{FF2B5EF4-FFF2-40B4-BE49-F238E27FC236}">
                  <a16:creationId xmlns:a16="http://schemas.microsoft.com/office/drawing/2014/main" id="{C8C4DD3B-4A7B-9EB3-2FF9-C70DE156CE63}"/>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5" name="Text Placeholder 4">
              <a:extLst>
                <a:ext uri="{FF2B5EF4-FFF2-40B4-BE49-F238E27FC236}">
                  <a16:creationId xmlns:a16="http://schemas.microsoft.com/office/drawing/2014/main" id="{AD42C238-AEC1-65CF-9925-B598B0A6CDA9}"/>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126" name="Rectangle 125">
              <a:extLst>
                <a:ext uri="{FF2B5EF4-FFF2-40B4-BE49-F238E27FC236}">
                  <a16:creationId xmlns:a16="http://schemas.microsoft.com/office/drawing/2014/main" id="{1A0D76B1-CC0D-313A-387A-B6BC9DC41F19}"/>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7" name="Straight Connector 126">
              <a:extLst>
                <a:ext uri="{FF2B5EF4-FFF2-40B4-BE49-F238E27FC236}">
                  <a16:creationId xmlns:a16="http://schemas.microsoft.com/office/drawing/2014/main" id="{A78CC28B-B5C5-209E-31EC-C2760821EC21}"/>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128" name="Oval 127">
              <a:extLst>
                <a:ext uri="{FF2B5EF4-FFF2-40B4-BE49-F238E27FC236}">
                  <a16:creationId xmlns:a16="http://schemas.microsoft.com/office/drawing/2014/main" id="{492064A6-252E-87EE-BA77-E11073F91EBC}"/>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9" name="Chevron 128">
              <a:extLst>
                <a:ext uri="{FF2B5EF4-FFF2-40B4-BE49-F238E27FC236}">
                  <a16:creationId xmlns:a16="http://schemas.microsoft.com/office/drawing/2014/main" id="{92CB33EE-CA3B-E5E3-FCA7-A39EFCEB209F}"/>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0" name="Text Placeholder 4">
              <a:extLst>
                <a:ext uri="{FF2B5EF4-FFF2-40B4-BE49-F238E27FC236}">
                  <a16:creationId xmlns:a16="http://schemas.microsoft.com/office/drawing/2014/main" id="{6126AC68-1122-516C-C4BC-3D4555670A8D}"/>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131" name="Rectangle 130">
              <a:extLst>
                <a:ext uri="{FF2B5EF4-FFF2-40B4-BE49-F238E27FC236}">
                  <a16:creationId xmlns:a16="http://schemas.microsoft.com/office/drawing/2014/main" id="{1AA46D29-4750-F241-4291-E3A8BC05E4ED}"/>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2" name="Straight Connector 131">
              <a:extLst>
                <a:ext uri="{FF2B5EF4-FFF2-40B4-BE49-F238E27FC236}">
                  <a16:creationId xmlns:a16="http://schemas.microsoft.com/office/drawing/2014/main" id="{FE91AEE7-6728-E2C1-7FBA-03A77CBEA53A}"/>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133" name="Oval 132">
              <a:extLst>
                <a:ext uri="{FF2B5EF4-FFF2-40B4-BE49-F238E27FC236}">
                  <a16:creationId xmlns:a16="http://schemas.microsoft.com/office/drawing/2014/main" id="{6E7737FE-8C3B-1732-259A-3FC0A76CB248}"/>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4" name="Chevron 133">
              <a:extLst>
                <a:ext uri="{FF2B5EF4-FFF2-40B4-BE49-F238E27FC236}">
                  <a16:creationId xmlns:a16="http://schemas.microsoft.com/office/drawing/2014/main" id="{1CD9C30D-5B2F-4D4B-689C-B1702F8B3399}"/>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5" name="Text Placeholder 4">
              <a:extLst>
                <a:ext uri="{FF2B5EF4-FFF2-40B4-BE49-F238E27FC236}">
                  <a16:creationId xmlns:a16="http://schemas.microsoft.com/office/drawing/2014/main" id="{BDDBA8EA-B5C7-FCDA-2FD8-AEFEF9D35A81}"/>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136" name="Group 135">
              <a:extLst>
                <a:ext uri="{FF2B5EF4-FFF2-40B4-BE49-F238E27FC236}">
                  <a16:creationId xmlns:a16="http://schemas.microsoft.com/office/drawing/2014/main" id="{413F5F34-A4A4-B38F-8E98-3EC1F0815F6C}"/>
                </a:ext>
              </a:extLst>
            </p:cNvPr>
            <p:cNvGrpSpPr/>
            <p:nvPr/>
          </p:nvGrpSpPr>
          <p:grpSpPr>
            <a:xfrm flipV="1">
              <a:off x="6687178" y="2176027"/>
              <a:ext cx="298538" cy="643309"/>
              <a:chOff x="791926" y="2038206"/>
              <a:chExt cx="394853" cy="850855"/>
            </a:xfrm>
          </p:grpSpPr>
          <p:sp>
            <p:nvSpPr>
              <p:cNvPr id="193" name="Rectangle 192">
                <a:extLst>
                  <a:ext uri="{FF2B5EF4-FFF2-40B4-BE49-F238E27FC236}">
                    <a16:creationId xmlns:a16="http://schemas.microsoft.com/office/drawing/2014/main" id="{B3E3F899-F6CE-D6E2-9466-12AD30E2164E}"/>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94" name="Straight Connector 193">
                <a:extLst>
                  <a:ext uri="{FF2B5EF4-FFF2-40B4-BE49-F238E27FC236}">
                    <a16:creationId xmlns:a16="http://schemas.microsoft.com/office/drawing/2014/main" id="{777162D2-C2BC-7C24-71A0-8444CE4842D1}"/>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137" name="Group 136">
              <a:extLst>
                <a:ext uri="{FF2B5EF4-FFF2-40B4-BE49-F238E27FC236}">
                  <a16:creationId xmlns:a16="http://schemas.microsoft.com/office/drawing/2014/main" id="{326F4D81-B7D0-AF86-283E-8649E4A9640F}"/>
                </a:ext>
              </a:extLst>
            </p:cNvPr>
            <p:cNvGrpSpPr>
              <a:grpSpLocks noChangeAspect="1"/>
            </p:cNvGrpSpPr>
            <p:nvPr/>
          </p:nvGrpSpPr>
          <p:grpSpPr>
            <a:xfrm flipV="1">
              <a:off x="6732658" y="2296749"/>
              <a:ext cx="207578" cy="207406"/>
              <a:chOff x="1447166" y="1649508"/>
              <a:chExt cx="541880" cy="541880"/>
            </a:xfrm>
          </p:grpSpPr>
          <p:sp>
            <p:nvSpPr>
              <p:cNvPr id="191" name="Oval 190">
                <a:extLst>
                  <a:ext uri="{FF2B5EF4-FFF2-40B4-BE49-F238E27FC236}">
                    <a16:creationId xmlns:a16="http://schemas.microsoft.com/office/drawing/2014/main" id="{912D7545-4EA6-2CE6-0DA0-D0C4DA4B7833}"/>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92" name="Chevron 191">
                <a:extLst>
                  <a:ext uri="{FF2B5EF4-FFF2-40B4-BE49-F238E27FC236}">
                    <a16:creationId xmlns:a16="http://schemas.microsoft.com/office/drawing/2014/main" id="{B3F5E92E-CD05-5976-C9A1-922D3D306DCB}"/>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43" name="Text Placeholder 4">
              <a:extLst>
                <a:ext uri="{FF2B5EF4-FFF2-40B4-BE49-F238E27FC236}">
                  <a16:creationId xmlns:a16="http://schemas.microsoft.com/office/drawing/2014/main" id="{626A9D4E-6900-857E-9CFC-2FCF8EDBCC0D}"/>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144" name="Rectangle 143">
              <a:extLst>
                <a:ext uri="{FF2B5EF4-FFF2-40B4-BE49-F238E27FC236}">
                  <a16:creationId xmlns:a16="http://schemas.microsoft.com/office/drawing/2014/main" id="{8EB6A80F-3698-BBBE-4633-0E4464E470E8}"/>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5" name="Straight Connector 144">
              <a:extLst>
                <a:ext uri="{FF2B5EF4-FFF2-40B4-BE49-F238E27FC236}">
                  <a16:creationId xmlns:a16="http://schemas.microsoft.com/office/drawing/2014/main" id="{227897C8-6C88-4C47-D7D9-63A1AEC64F4D}"/>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146" name="Oval 145">
              <a:extLst>
                <a:ext uri="{FF2B5EF4-FFF2-40B4-BE49-F238E27FC236}">
                  <a16:creationId xmlns:a16="http://schemas.microsoft.com/office/drawing/2014/main" id="{9421B01B-18D2-F136-0B44-498F95F1E7E5}"/>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7" name="Chevron 146">
              <a:extLst>
                <a:ext uri="{FF2B5EF4-FFF2-40B4-BE49-F238E27FC236}">
                  <a16:creationId xmlns:a16="http://schemas.microsoft.com/office/drawing/2014/main" id="{F1606C7A-5B09-B895-7F8C-329527D2025F}"/>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8" name="Rectangle 147">
              <a:extLst>
                <a:ext uri="{FF2B5EF4-FFF2-40B4-BE49-F238E27FC236}">
                  <a16:creationId xmlns:a16="http://schemas.microsoft.com/office/drawing/2014/main" id="{65B2CAEE-8D5E-74E6-A916-CE3C925DDABF}"/>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49" name="Group 148">
              <a:extLst>
                <a:ext uri="{FF2B5EF4-FFF2-40B4-BE49-F238E27FC236}">
                  <a16:creationId xmlns:a16="http://schemas.microsoft.com/office/drawing/2014/main" id="{81F0C4C4-2A90-FC86-FBC4-E5EE2520A420}"/>
                </a:ext>
              </a:extLst>
            </p:cNvPr>
            <p:cNvGrpSpPr/>
            <p:nvPr/>
          </p:nvGrpSpPr>
          <p:grpSpPr>
            <a:xfrm>
              <a:off x="6597018" y="3893131"/>
              <a:ext cx="548096" cy="548640"/>
              <a:chOff x="8325809" y="3863151"/>
              <a:chExt cx="548096" cy="548640"/>
            </a:xfrm>
          </p:grpSpPr>
          <p:sp>
            <p:nvSpPr>
              <p:cNvPr id="189" name="Oval 188">
                <a:extLst>
                  <a:ext uri="{FF2B5EF4-FFF2-40B4-BE49-F238E27FC236}">
                    <a16:creationId xmlns:a16="http://schemas.microsoft.com/office/drawing/2014/main" id="{D3880D86-B424-7853-C88F-01AA4DC01EA8}"/>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90" name="Freeform 24">
                <a:extLst>
                  <a:ext uri="{FF2B5EF4-FFF2-40B4-BE49-F238E27FC236}">
                    <a16:creationId xmlns:a16="http://schemas.microsoft.com/office/drawing/2014/main" id="{C226C144-A76F-5ED0-0A67-255A8DA36242}"/>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150" name="Group 149">
              <a:extLst>
                <a:ext uri="{FF2B5EF4-FFF2-40B4-BE49-F238E27FC236}">
                  <a16:creationId xmlns:a16="http://schemas.microsoft.com/office/drawing/2014/main" id="{6179703A-2F8A-326E-922E-64C8BD73DE4B}"/>
                </a:ext>
              </a:extLst>
            </p:cNvPr>
            <p:cNvGrpSpPr/>
            <p:nvPr/>
          </p:nvGrpSpPr>
          <p:grpSpPr>
            <a:xfrm>
              <a:off x="178655" y="3893131"/>
              <a:ext cx="548096" cy="548640"/>
              <a:chOff x="178655" y="3863151"/>
              <a:chExt cx="548096" cy="548640"/>
            </a:xfrm>
          </p:grpSpPr>
          <p:sp>
            <p:nvSpPr>
              <p:cNvPr id="187" name="Oval 186">
                <a:extLst>
                  <a:ext uri="{FF2B5EF4-FFF2-40B4-BE49-F238E27FC236}">
                    <a16:creationId xmlns:a16="http://schemas.microsoft.com/office/drawing/2014/main" id="{786C73B8-9FE2-C0EC-3B78-4EF75290F551}"/>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8" name="Freeform 218">
                <a:extLst>
                  <a:ext uri="{FF2B5EF4-FFF2-40B4-BE49-F238E27FC236}">
                    <a16:creationId xmlns:a16="http://schemas.microsoft.com/office/drawing/2014/main" id="{942C612E-25EC-276D-5E9A-E7354A1037AA}"/>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151" name="TextBox 150">
              <a:extLst>
                <a:ext uri="{FF2B5EF4-FFF2-40B4-BE49-F238E27FC236}">
                  <a16:creationId xmlns:a16="http://schemas.microsoft.com/office/drawing/2014/main" id="{EFB6EB47-4855-9608-7710-5F9727D09211}"/>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152" name="TextBox 151">
              <a:extLst>
                <a:ext uri="{FF2B5EF4-FFF2-40B4-BE49-F238E27FC236}">
                  <a16:creationId xmlns:a16="http://schemas.microsoft.com/office/drawing/2014/main" id="{1F14408A-3102-C653-84B3-8D4B0940B525}"/>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153" name="Group 152">
              <a:extLst>
                <a:ext uri="{FF2B5EF4-FFF2-40B4-BE49-F238E27FC236}">
                  <a16:creationId xmlns:a16="http://schemas.microsoft.com/office/drawing/2014/main" id="{335863D7-CD78-41BD-F05A-3F3230C2249A}"/>
                </a:ext>
              </a:extLst>
            </p:cNvPr>
            <p:cNvGrpSpPr>
              <a:grpSpLocks noChangeAspect="1"/>
            </p:cNvGrpSpPr>
            <p:nvPr/>
          </p:nvGrpSpPr>
          <p:grpSpPr>
            <a:xfrm>
              <a:off x="1715328" y="2579818"/>
              <a:ext cx="804672" cy="792329"/>
              <a:chOff x="493227" y="255527"/>
              <a:chExt cx="678569" cy="668160"/>
            </a:xfrm>
          </p:grpSpPr>
          <p:sp>
            <p:nvSpPr>
              <p:cNvPr id="184" name="Oval 183">
                <a:extLst>
                  <a:ext uri="{FF2B5EF4-FFF2-40B4-BE49-F238E27FC236}">
                    <a16:creationId xmlns:a16="http://schemas.microsoft.com/office/drawing/2014/main" id="{511DDDC2-3C79-2B96-7DD5-AF453E7F7E30}"/>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5" name="Rectangle 184">
                <a:extLst>
                  <a:ext uri="{FF2B5EF4-FFF2-40B4-BE49-F238E27FC236}">
                    <a16:creationId xmlns:a16="http://schemas.microsoft.com/office/drawing/2014/main" id="{F0DF70BD-6A2C-02FA-7C64-6CD6FC7B5F33}"/>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86" name="Graphic 185">
                <a:extLst>
                  <a:ext uri="{FF2B5EF4-FFF2-40B4-BE49-F238E27FC236}">
                    <a16:creationId xmlns:a16="http://schemas.microsoft.com/office/drawing/2014/main" id="{478F3052-F1C0-7E79-8BDC-6572B442FE8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154" name="Group 153">
              <a:extLst>
                <a:ext uri="{FF2B5EF4-FFF2-40B4-BE49-F238E27FC236}">
                  <a16:creationId xmlns:a16="http://schemas.microsoft.com/office/drawing/2014/main" id="{63D6D8B2-9349-4BCD-6069-D2EA442FE263}"/>
                </a:ext>
              </a:extLst>
            </p:cNvPr>
            <p:cNvGrpSpPr>
              <a:grpSpLocks noChangeAspect="1"/>
            </p:cNvGrpSpPr>
            <p:nvPr/>
          </p:nvGrpSpPr>
          <p:grpSpPr>
            <a:xfrm>
              <a:off x="6430148" y="2579818"/>
              <a:ext cx="804672" cy="792050"/>
              <a:chOff x="493227" y="255762"/>
              <a:chExt cx="678569" cy="667925"/>
            </a:xfrm>
          </p:grpSpPr>
          <p:grpSp>
            <p:nvGrpSpPr>
              <p:cNvPr id="180" name="Group 179">
                <a:extLst>
                  <a:ext uri="{FF2B5EF4-FFF2-40B4-BE49-F238E27FC236}">
                    <a16:creationId xmlns:a16="http://schemas.microsoft.com/office/drawing/2014/main" id="{D2CFBC59-B66C-1EBE-171E-CDFD18A81E19}"/>
                  </a:ext>
                </a:extLst>
              </p:cNvPr>
              <p:cNvGrpSpPr/>
              <p:nvPr userDrawn="1"/>
            </p:nvGrpSpPr>
            <p:grpSpPr>
              <a:xfrm>
                <a:off x="493227" y="255762"/>
                <a:ext cx="678569" cy="667925"/>
                <a:chOff x="532340" y="1415912"/>
                <a:chExt cx="820110" cy="807246"/>
              </a:xfrm>
            </p:grpSpPr>
            <p:sp>
              <p:nvSpPr>
                <p:cNvPr id="182" name="Oval 181">
                  <a:extLst>
                    <a:ext uri="{FF2B5EF4-FFF2-40B4-BE49-F238E27FC236}">
                      <a16:creationId xmlns:a16="http://schemas.microsoft.com/office/drawing/2014/main" id="{98952B23-3DC3-A5D6-2694-A4851992CCA3}"/>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3" name="Rectangle 182">
                  <a:extLst>
                    <a:ext uri="{FF2B5EF4-FFF2-40B4-BE49-F238E27FC236}">
                      <a16:creationId xmlns:a16="http://schemas.microsoft.com/office/drawing/2014/main" id="{9C779DE9-2B0B-ACDF-637E-2BBA0F6B5825}"/>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181" name="Graphic 180">
                <a:extLst>
                  <a:ext uri="{FF2B5EF4-FFF2-40B4-BE49-F238E27FC236}">
                    <a16:creationId xmlns:a16="http://schemas.microsoft.com/office/drawing/2014/main" id="{913EE967-EEA5-63A2-CC98-E5402C44FB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155" name="Group 154">
              <a:extLst>
                <a:ext uri="{FF2B5EF4-FFF2-40B4-BE49-F238E27FC236}">
                  <a16:creationId xmlns:a16="http://schemas.microsoft.com/office/drawing/2014/main" id="{772BB726-BDD4-D06D-F2C3-7863E51842AB}"/>
                </a:ext>
              </a:extLst>
            </p:cNvPr>
            <p:cNvGrpSpPr/>
            <p:nvPr/>
          </p:nvGrpSpPr>
          <p:grpSpPr>
            <a:xfrm>
              <a:off x="4072738" y="2579818"/>
              <a:ext cx="804672" cy="792050"/>
              <a:chOff x="4019256" y="5485171"/>
              <a:chExt cx="804672" cy="792050"/>
            </a:xfrm>
          </p:grpSpPr>
          <p:grpSp>
            <p:nvGrpSpPr>
              <p:cNvPr id="176" name="Group 175">
                <a:extLst>
                  <a:ext uri="{FF2B5EF4-FFF2-40B4-BE49-F238E27FC236}">
                    <a16:creationId xmlns:a16="http://schemas.microsoft.com/office/drawing/2014/main" id="{B2C06AA1-96B5-C8CD-1772-E4D074157DAB}"/>
                  </a:ext>
                </a:extLst>
              </p:cNvPr>
              <p:cNvGrpSpPr/>
              <p:nvPr userDrawn="1"/>
            </p:nvGrpSpPr>
            <p:grpSpPr>
              <a:xfrm>
                <a:off x="4019256" y="5485171"/>
                <a:ext cx="804672" cy="792050"/>
                <a:chOff x="532340" y="1415912"/>
                <a:chExt cx="820110" cy="807246"/>
              </a:xfrm>
            </p:grpSpPr>
            <p:sp>
              <p:nvSpPr>
                <p:cNvPr id="178" name="Oval 177">
                  <a:extLst>
                    <a:ext uri="{FF2B5EF4-FFF2-40B4-BE49-F238E27FC236}">
                      <a16:creationId xmlns:a16="http://schemas.microsoft.com/office/drawing/2014/main" id="{EB944070-8EFF-5A59-0B5D-975634649CDC}"/>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9" name="Rectangle 178">
                  <a:extLst>
                    <a:ext uri="{FF2B5EF4-FFF2-40B4-BE49-F238E27FC236}">
                      <a16:creationId xmlns:a16="http://schemas.microsoft.com/office/drawing/2014/main" id="{87BD1579-428F-094D-2F0F-5DBE6FFD71BA}"/>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77" name="Graphic 176">
                <a:extLst>
                  <a:ext uri="{FF2B5EF4-FFF2-40B4-BE49-F238E27FC236}">
                    <a16:creationId xmlns:a16="http://schemas.microsoft.com/office/drawing/2014/main" id="{9A6D450D-A72B-46E2-4F3F-09020C99674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156" name="Group 155">
              <a:extLst>
                <a:ext uri="{FF2B5EF4-FFF2-40B4-BE49-F238E27FC236}">
                  <a16:creationId xmlns:a16="http://schemas.microsoft.com/office/drawing/2014/main" id="{220A84AC-B646-CD03-FE2F-85F5A588AA3B}"/>
                </a:ext>
              </a:extLst>
            </p:cNvPr>
            <p:cNvGrpSpPr>
              <a:grpSpLocks noChangeAspect="1"/>
            </p:cNvGrpSpPr>
            <p:nvPr userDrawn="1"/>
          </p:nvGrpSpPr>
          <p:grpSpPr>
            <a:xfrm>
              <a:off x="536623" y="1415912"/>
              <a:ext cx="804672" cy="792050"/>
              <a:chOff x="532340" y="1415912"/>
              <a:chExt cx="820110" cy="807246"/>
            </a:xfrm>
          </p:grpSpPr>
          <p:sp>
            <p:nvSpPr>
              <p:cNvPr id="173" name="Oval 172">
                <a:extLst>
                  <a:ext uri="{FF2B5EF4-FFF2-40B4-BE49-F238E27FC236}">
                    <a16:creationId xmlns:a16="http://schemas.microsoft.com/office/drawing/2014/main" id="{8D604321-BDD0-A55E-0DBF-55C26CACB41B}"/>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74" name="Graphic 173">
                <a:extLst>
                  <a:ext uri="{FF2B5EF4-FFF2-40B4-BE49-F238E27FC236}">
                    <a16:creationId xmlns:a16="http://schemas.microsoft.com/office/drawing/2014/main" id="{5906C777-B0B7-3C02-2566-BCCA148B7817}"/>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75" name="Rectangle 174">
                <a:extLst>
                  <a:ext uri="{FF2B5EF4-FFF2-40B4-BE49-F238E27FC236}">
                    <a16:creationId xmlns:a16="http://schemas.microsoft.com/office/drawing/2014/main" id="{2F32B7BF-E62A-FCC7-CDE4-4AE6D99F05E3}"/>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157" name="Group 156">
              <a:extLst>
                <a:ext uri="{FF2B5EF4-FFF2-40B4-BE49-F238E27FC236}">
                  <a16:creationId xmlns:a16="http://schemas.microsoft.com/office/drawing/2014/main" id="{BAC57C69-71E0-B344-3653-2DA793733910}"/>
                </a:ext>
              </a:extLst>
            </p:cNvPr>
            <p:cNvGrpSpPr>
              <a:grpSpLocks noChangeAspect="1"/>
            </p:cNvGrpSpPr>
            <p:nvPr userDrawn="1"/>
          </p:nvGrpSpPr>
          <p:grpSpPr>
            <a:xfrm>
              <a:off x="7608854" y="1415912"/>
              <a:ext cx="804672" cy="792050"/>
              <a:chOff x="493227" y="255762"/>
              <a:chExt cx="678569" cy="667925"/>
            </a:xfrm>
          </p:grpSpPr>
          <p:grpSp>
            <p:nvGrpSpPr>
              <p:cNvPr id="169" name="Group 168">
                <a:extLst>
                  <a:ext uri="{FF2B5EF4-FFF2-40B4-BE49-F238E27FC236}">
                    <a16:creationId xmlns:a16="http://schemas.microsoft.com/office/drawing/2014/main" id="{98DB607E-C5EB-0574-DE78-64DA3BD906A3}"/>
                  </a:ext>
                </a:extLst>
              </p:cNvPr>
              <p:cNvGrpSpPr/>
              <p:nvPr userDrawn="1"/>
            </p:nvGrpSpPr>
            <p:grpSpPr>
              <a:xfrm>
                <a:off x="493227" y="255762"/>
                <a:ext cx="678569" cy="667925"/>
                <a:chOff x="532340" y="1415912"/>
                <a:chExt cx="820110" cy="807246"/>
              </a:xfrm>
            </p:grpSpPr>
            <p:sp>
              <p:nvSpPr>
                <p:cNvPr id="171" name="Oval 170">
                  <a:extLst>
                    <a:ext uri="{FF2B5EF4-FFF2-40B4-BE49-F238E27FC236}">
                      <a16:creationId xmlns:a16="http://schemas.microsoft.com/office/drawing/2014/main" id="{BF6559A4-9643-6781-7DF0-3BF7C34A8D97}"/>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2" name="Rectangle 171">
                  <a:extLst>
                    <a:ext uri="{FF2B5EF4-FFF2-40B4-BE49-F238E27FC236}">
                      <a16:creationId xmlns:a16="http://schemas.microsoft.com/office/drawing/2014/main" id="{045CD0C1-5034-EAAF-8F2F-75070F7BCA03}"/>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170" name="Graphic 169">
                <a:extLst>
                  <a:ext uri="{FF2B5EF4-FFF2-40B4-BE49-F238E27FC236}">
                    <a16:creationId xmlns:a16="http://schemas.microsoft.com/office/drawing/2014/main" id="{698F35F1-9D91-736D-1BE8-509CEAF900B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158" name="Group 157">
              <a:extLst>
                <a:ext uri="{FF2B5EF4-FFF2-40B4-BE49-F238E27FC236}">
                  <a16:creationId xmlns:a16="http://schemas.microsoft.com/office/drawing/2014/main" id="{E8B706E3-025F-301E-EB1D-E4E5B06128CD}"/>
                </a:ext>
              </a:extLst>
            </p:cNvPr>
            <p:cNvGrpSpPr>
              <a:grpSpLocks noChangeAspect="1"/>
            </p:cNvGrpSpPr>
            <p:nvPr userDrawn="1"/>
          </p:nvGrpSpPr>
          <p:grpSpPr>
            <a:xfrm>
              <a:off x="2894033" y="1415912"/>
              <a:ext cx="804672" cy="792329"/>
              <a:chOff x="493227" y="255527"/>
              <a:chExt cx="678569" cy="668160"/>
            </a:xfrm>
          </p:grpSpPr>
          <p:grpSp>
            <p:nvGrpSpPr>
              <p:cNvPr id="165" name="Group 164">
                <a:extLst>
                  <a:ext uri="{FF2B5EF4-FFF2-40B4-BE49-F238E27FC236}">
                    <a16:creationId xmlns:a16="http://schemas.microsoft.com/office/drawing/2014/main" id="{58A3790E-191F-FCD2-6DD4-6F674E55CCE7}"/>
                  </a:ext>
                </a:extLst>
              </p:cNvPr>
              <p:cNvGrpSpPr/>
              <p:nvPr userDrawn="1"/>
            </p:nvGrpSpPr>
            <p:grpSpPr>
              <a:xfrm>
                <a:off x="493227" y="255762"/>
                <a:ext cx="678569" cy="667925"/>
                <a:chOff x="532340" y="1415912"/>
                <a:chExt cx="820110" cy="807246"/>
              </a:xfrm>
            </p:grpSpPr>
            <p:sp>
              <p:nvSpPr>
                <p:cNvPr id="167" name="Oval 166">
                  <a:extLst>
                    <a:ext uri="{FF2B5EF4-FFF2-40B4-BE49-F238E27FC236}">
                      <a16:creationId xmlns:a16="http://schemas.microsoft.com/office/drawing/2014/main" id="{E44D09D8-E21B-9BB5-AAB5-251DBE3A0BFD}"/>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8" name="Rectangle 167">
                  <a:extLst>
                    <a:ext uri="{FF2B5EF4-FFF2-40B4-BE49-F238E27FC236}">
                      <a16:creationId xmlns:a16="http://schemas.microsoft.com/office/drawing/2014/main" id="{AED7D4A9-0F1F-42BA-6F26-7E268A48CC9E}"/>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66" name="Graphic 165">
                <a:extLst>
                  <a:ext uri="{FF2B5EF4-FFF2-40B4-BE49-F238E27FC236}">
                    <a16:creationId xmlns:a16="http://schemas.microsoft.com/office/drawing/2014/main" id="{2A6FFFDA-CC97-261B-981A-824A65B0D324}"/>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159" name="Group 158">
              <a:extLst>
                <a:ext uri="{FF2B5EF4-FFF2-40B4-BE49-F238E27FC236}">
                  <a16:creationId xmlns:a16="http://schemas.microsoft.com/office/drawing/2014/main" id="{44A62975-8945-75EA-0E79-C57A10D147C3}"/>
                </a:ext>
              </a:extLst>
            </p:cNvPr>
            <p:cNvGrpSpPr>
              <a:grpSpLocks noChangeAspect="1"/>
            </p:cNvGrpSpPr>
            <p:nvPr userDrawn="1"/>
          </p:nvGrpSpPr>
          <p:grpSpPr>
            <a:xfrm>
              <a:off x="5251443" y="1415912"/>
              <a:ext cx="804672" cy="799859"/>
              <a:chOff x="493227" y="249177"/>
              <a:chExt cx="678569" cy="674510"/>
            </a:xfrm>
          </p:grpSpPr>
          <p:grpSp>
            <p:nvGrpSpPr>
              <p:cNvPr id="161" name="Group 160">
                <a:extLst>
                  <a:ext uri="{FF2B5EF4-FFF2-40B4-BE49-F238E27FC236}">
                    <a16:creationId xmlns:a16="http://schemas.microsoft.com/office/drawing/2014/main" id="{1163E26A-F08E-332B-9686-B76784254FCB}"/>
                  </a:ext>
                </a:extLst>
              </p:cNvPr>
              <p:cNvGrpSpPr/>
              <p:nvPr userDrawn="1"/>
            </p:nvGrpSpPr>
            <p:grpSpPr>
              <a:xfrm>
                <a:off x="493227" y="255762"/>
                <a:ext cx="678569" cy="667925"/>
                <a:chOff x="532340" y="1415912"/>
                <a:chExt cx="820110" cy="807246"/>
              </a:xfrm>
            </p:grpSpPr>
            <p:sp>
              <p:nvSpPr>
                <p:cNvPr id="163" name="Oval 162">
                  <a:extLst>
                    <a:ext uri="{FF2B5EF4-FFF2-40B4-BE49-F238E27FC236}">
                      <a16:creationId xmlns:a16="http://schemas.microsoft.com/office/drawing/2014/main" id="{BF74E287-1F5F-D28C-6E3D-B4870446B915}"/>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4" name="Rectangle 163">
                  <a:extLst>
                    <a:ext uri="{FF2B5EF4-FFF2-40B4-BE49-F238E27FC236}">
                      <a16:creationId xmlns:a16="http://schemas.microsoft.com/office/drawing/2014/main" id="{C6224CC4-897A-3792-AB63-BE08D6F5759E}"/>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62" name="Graphic 161">
                <a:extLst>
                  <a:ext uri="{FF2B5EF4-FFF2-40B4-BE49-F238E27FC236}">
                    <a16:creationId xmlns:a16="http://schemas.microsoft.com/office/drawing/2014/main" id="{55E2271B-5573-4559-2A76-B304DA5B684C}"/>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160" name="Rectangle 159">
              <a:extLst>
                <a:ext uri="{FF2B5EF4-FFF2-40B4-BE49-F238E27FC236}">
                  <a16:creationId xmlns:a16="http://schemas.microsoft.com/office/drawing/2014/main" id="{48B44B03-0015-94E8-BA07-014D181594BA}"/>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Rounded Rectangle 2">
            <a:extLst>
              <a:ext uri="{FF2B5EF4-FFF2-40B4-BE49-F238E27FC236}">
                <a16:creationId xmlns:a16="http://schemas.microsoft.com/office/drawing/2014/main" id="{C34E76F9-F5A8-950B-A3F7-61661D0BF567}"/>
              </a:ext>
            </a:extLst>
          </p:cNvPr>
          <p:cNvSpPr/>
          <p:nvPr userDrawn="1"/>
        </p:nvSpPr>
        <p:spPr>
          <a:xfrm>
            <a:off x="365445" y="189215"/>
            <a:ext cx="8413110" cy="11867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75ACA42D-95C9-968A-18D3-C35CB7A1E115}"/>
              </a:ext>
            </a:extLst>
          </p:cNvPr>
          <p:cNvGrpSpPr/>
          <p:nvPr userDrawn="1"/>
        </p:nvGrpSpPr>
        <p:grpSpPr>
          <a:xfrm>
            <a:off x="7652414" y="420767"/>
            <a:ext cx="989509" cy="364446"/>
            <a:chOff x="7652414" y="420767"/>
            <a:chExt cx="989509" cy="364446"/>
          </a:xfrm>
        </p:grpSpPr>
        <p:sp>
          <p:nvSpPr>
            <p:cNvPr id="9" name="Rounded Rectangle 8">
              <a:extLst>
                <a:ext uri="{FF2B5EF4-FFF2-40B4-BE49-F238E27FC236}">
                  <a16:creationId xmlns:a16="http://schemas.microsoft.com/office/drawing/2014/main" id="{E32C7CBB-0DE2-93D8-B324-1E383A231FC1}"/>
                </a:ext>
              </a:extLst>
            </p:cNvPr>
            <p:cNvSpPr/>
            <p:nvPr userDrawn="1"/>
          </p:nvSpPr>
          <p:spPr>
            <a:xfrm>
              <a:off x="7652414" y="420767"/>
              <a:ext cx="989509"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HOME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0" name="Group 9">
              <a:extLst>
                <a:ext uri="{FF2B5EF4-FFF2-40B4-BE49-F238E27FC236}">
                  <a16:creationId xmlns:a16="http://schemas.microsoft.com/office/drawing/2014/main" id="{53E26DA8-ED6B-B4C8-E4F9-E3A7984C3FEE}"/>
                </a:ext>
              </a:extLst>
            </p:cNvPr>
            <p:cNvGrpSpPr/>
            <p:nvPr userDrawn="1"/>
          </p:nvGrpSpPr>
          <p:grpSpPr>
            <a:xfrm>
              <a:off x="7749220" y="503807"/>
              <a:ext cx="200269" cy="200269"/>
              <a:chOff x="4192437" y="4163683"/>
              <a:chExt cx="258792" cy="258792"/>
            </a:xfrm>
            <a:effectLst>
              <a:outerShdw blurRad="50800" dist="38100" dir="2700000" algn="tl" rotWithShape="0">
                <a:prstClr val="black">
                  <a:alpha val="30956"/>
                </a:prstClr>
              </a:outerShdw>
            </a:effectLst>
          </p:grpSpPr>
          <p:sp>
            <p:nvSpPr>
              <p:cNvPr id="12" name="Oval 11">
                <a:extLst>
                  <a:ext uri="{FF2B5EF4-FFF2-40B4-BE49-F238E27FC236}">
                    <a16:creationId xmlns:a16="http://schemas.microsoft.com/office/drawing/2014/main" id="{8BF03654-8E88-FCDF-209D-25217175055A}"/>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7BB13458-2E74-2AAF-60DC-CCCB71A3A3BF}"/>
                  </a:ext>
                </a:extLst>
              </p:cNvPr>
              <p:cNvGrpSpPr/>
              <p:nvPr/>
            </p:nvGrpSpPr>
            <p:grpSpPr>
              <a:xfrm>
                <a:off x="4247730" y="4218976"/>
                <a:ext cx="148207" cy="148207"/>
                <a:chOff x="3545686" y="2398143"/>
                <a:chExt cx="333555" cy="333555"/>
              </a:xfrm>
            </p:grpSpPr>
            <p:cxnSp>
              <p:nvCxnSpPr>
                <p:cNvPr id="19" name="Straight Connector 18">
                  <a:extLst>
                    <a:ext uri="{FF2B5EF4-FFF2-40B4-BE49-F238E27FC236}">
                      <a16:creationId xmlns:a16="http://schemas.microsoft.com/office/drawing/2014/main" id="{162E40FC-E62E-58CF-07AA-115F858147DF}"/>
                    </a:ext>
                  </a:extLst>
                </p:cNvPr>
                <p:cNvCxnSpPr>
                  <a:cxnSpLocks/>
                </p:cNvCxnSpPr>
                <p:nvPr/>
              </p:nvCxnSpPr>
              <p:spPr>
                <a:xfrm>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0559CBA-8B38-F9AB-65A9-A950624B3291}"/>
                    </a:ext>
                  </a:extLst>
                </p:cNvPr>
                <p:cNvCxnSpPr>
                  <a:cxnSpLocks/>
                </p:cNvCxnSpPr>
                <p:nvPr/>
              </p:nvCxnSpPr>
              <p:spPr>
                <a:xfrm rot="5400000">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grpSp>
        </p:grpSp>
      </p:grpSp>
      <p:sp>
        <p:nvSpPr>
          <p:cNvPr id="26" name="Freeform 25">
            <a:extLst>
              <a:ext uri="{FF2B5EF4-FFF2-40B4-BE49-F238E27FC236}">
                <a16:creationId xmlns:a16="http://schemas.microsoft.com/office/drawing/2014/main" id="{32C4BD5D-6271-DE84-FA72-A4F7635EF897}"/>
              </a:ext>
            </a:extLst>
          </p:cNvPr>
          <p:cNvSpPr/>
          <p:nvPr userDrawn="1"/>
        </p:nvSpPr>
        <p:spPr>
          <a:xfrm>
            <a:off x="365445" y="994552"/>
            <a:ext cx="8412795" cy="3898178"/>
          </a:xfrm>
          <a:custGeom>
            <a:avLst/>
            <a:gdLst>
              <a:gd name="connsiteX0" fmla="*/ 0 w 8412795"/>
              <a:gd name="connsiteY0" fmla="*/ 0 h 3904546"/>
              <a:gd name="connsiteX1" fmla="*/ 115496 w 8412795"/>
              <a:gd name="connsiteY1" fmla="*/ 0 h 3904546"/>
              <a:gd name="connsiteX2" fmla="*/ 8296984 w 8412795"/>
              <a:gd name="connsiteY2" fmla="*/ 0 h 3904546"/>
              <a:gd name="connsiteX3" fmla="*/ 8412795 w 8412795"/>
              <a:gd name="connsiteY3" fmla="*/ 0 h 3904546"/>
              <a:gd name="connsiteX4" fmla="*/ 8412795 w 8412795"/>
              <a:gd name="connsiteY4" fmla="*/ 450558 h 3904546"/>
              <a:gd name="connsiteX5" fmla="*/ 8412480 w 8412795"/>
              <a:gd name="connsiteY5" fmla="*/ 450558 h 3904546"/>
              <a:gd name="connsiteX6" fmla="*/ 8412480 w 8412795"/>
              <a:gd name="connsiteY6" fmla="*/ 3789050 h 3904546"/>
              <a:gd name="connsiteX7" fmla="*/ 8296984 w 8412795"/>
              <a:gd name="connsiteY7" fmla="*/ 3904546 h 3904546"/>
              <a:gd name="connsiteX8" fmla="*/ 115496 w 8412795"/>
              <a:gd name="connsiteY8" fmla="*/ 3904546 h 3904546"/>
              <a:gd name="connsiteX9" fmla="*/ 0 w 8412795"/>
              <a:gd name="connsiteY9" fmla="*/ 3789050 h 3904546"/>
              <a:gd name="connsiteX10" fmla="*/ 0 w 8412795"/>
              <a:gd name="connsiteY10" fmla="*/ 450558 h 3904546"/>
              <a:gd name="connsiteX11" fmla="*/ 0 w 8412795"/>
              <a:gd name="connsiteY11" fmla="*/ 115496 h 39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2795" h="3904546">
                <a:moveTo>
                  <a:pt x="0" y="0"/>
                </a:moveTo>
                <a:lnTo>
                  <a:pt x="115496" y="0"/>
                </a:lnTo>
                <a:lnTo>
                  <a:pt x="8296984" y="0"/>
                </a:lnTo>
                <a:lnTo>
                  <a:pt x="8412795" y="0"/>
                </a:lnTo>
                <a:lnTo>
                  <a:pt x="8412795" y="450558"/>
                </a:lnTo>
                <a:lnTo>
                  <a:pt x="8412480" y="450558"/>
                </a:lnTo>
                <a:lnTo>
                  <a:pt x="8412480" y="3789050"/>
                </a:lnTo>
                <a:cubicBezTo>
                  <a:pt x="8412480" y="3852837"/>
                  <a:pt x="8360771" y="3904546"/>
                  <a:pt x="8296984" y="3904546"/>
                </a:cubicBezTo>
                <a:lnTo>
                  <a:pt x="115496" y="3904546"/>
                </a:lnTo>
                <a:cubicBezTo>
                  <a:pt x="51709" y="3904546"/>
                  <a:pt x="0" y="3852837"/>
                  <a:pt x="0" y="3789050"/>
                </a:cubicBezTo>
                <a:lnTo>
                  <a:pt x="0" y="450558"/>
                </a:lnTo>
                <a:lnTo>
                  <a:pt x="0" y="115496"/>
                </a:lnTo>
                <a:close/>
              </a:path>
            </a:pathLst>
          </a:custGeom>
          <a:gradFill>
            <a:gsLst>
              <a:gs pos="50000">
                <a:schemeClr val="bg1"/>
              </a:gs>
              <a:gs pos="100000">
                <a:schemeClr val="bg1">
                  <a:lumMod val="95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Title 1">
            <a:extLst>
              <a:ext uri="{FF2B5EF4-FFF2-40B4-BE49-F238E27FC236}">
                <a16:creationId xmlns:a16="http://schemas.microsoft.com/office/drawing/2014/main" id="{FC6BFCAF-206E-007E-937F-DFAA8C816A9A}"/>
              </a:ext>
            </a:extLst>
          </p:cNvPr>
          <p:cNvSpPr>
            <a:spLocks noGrp="1"/>
          </p:cNvSpPr>
          <p:nvPr>
            <p:ph type="title" hasCustomPrompt="1"/>
          </p:nvPr>
        </p:nvSpPr>
        <p:spPr>
          <a:xfrm>
            <a:off x="1237476" y="404228"/>
            <a:ext cx="6269825" cy="387798"/>
          </a:xfrm>
        </p:spPr>
        <p:txBody>
          <a:bodyPr/>
          <a:lstStyle>
            <a:lvl1pPr>
              <a:defRPr>
                <a:solidFill>
                  <a:schemeClr val="bg1"/>
                </a:solidFill>
              </a:defRPr>
            </a:lvl1pPr>
          </a:lstStyle>
          <a:p>
            <a:r>
              <a:rPr lang="en-US" noProof="0"/>
              <a:t>Text slide – 1 column, 28 pts</a:t>
            </a:r>
            <a:endParaRPr lang="en-US"/>
          </a:p>
        </p:txBody>
      </p:sp>
      <p:sp>
        <p:nvSpPr>
          <p:cNvPr id="30" name="Content Placeholder 2">
            <a:extLst>
              <a:ext uri="{FF2B5EF4-FFF2-40B4-BE49-F238E27FC236}">
                <a16:creationId xmlns:a16="http://schemas.microsoft.com/office/drawing/2014/main" id="{7CD521AF-9ED7-F014-AEE1-6B1524A06C02}"/>
              </a:ext>
            </a:extLst>
          </p:cNvPr>
          <p:cNvSpPr>
            <a:spLocks noGrp="1"/>
          </p:cNvSpPr>
          <p:nvPr>
            <p:ph idx="13" hasCustomPrompt="1"/>
          </p:nvPr>
        </p:nvSpPr>
        <p:spPr>
          <a:xfrm>
            <a:off x="614724" y="1846489"/>
            <a:ext cx="7870056" cy="2849335"/>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pts</a:t>
            </a:r>
          </a:p>
          <a:p>
            <a:pPr lvl="2"/>
            <a:endParaRPr lang="en-US" noProof="0"/>
          </a:p>
        </p:txBody>
      </p:sp>
      <p:grpSp>
        <p:nvGrpSpPr>
          <p:cNvPr id="32" name="Group 31">
            <a:extLst>
              <a:ext uri="{FF2B5EF4-FFF2-40B4-BE49-F238E27FC236}">
                <a16:creationId xmlns:a16="http://schemas.microsoft.com/office/drawing/2014/main" id="{9EEE79D7-B564-CFFD-F14E-E1D3220ADC8C}"/>
              </a:ext>
            </a:extLst>
          </p:cNvPr>
          <p:cNvGrpSpPr/>
          <p:nvPr userDrawn="1"/>
        </p:nvGrpSpPr>
        <p:grpSpPr>
          <a:xfrm>
            <a:off x="367575" y="993866"/>
            <a:ext cx="8402351" cy="638013"/>
            <a:chOff x="375889" y="993866"/>
            <a:chExt cx="8263432" cy="638013"/>
          </a:xfrm>
        </p:grpSpPr>
        <p:sp>
          <p:nvSpPr>
            <p:cNvPr id="33" name="Freeform 23">
              <a:extLst>
                <a:ext uri="{FF2B5EF4-FFF2-40B4-BE49-F238E27FC236}">
                  <a16:creationId xmlns:a16="http://schemas.microsoft.com/office/drawing/2014/main" id="{6ECF3F35-D659-27A6-7FFA-71BB0A35930B}"/>
                </a:ext>
              </a:extLst>
            </p:cNvPr>
            <p:cNvSpPr/>
            <p:nvPr/>
          </p:nvSpPr>
          <p:spPr>
            <a:xfrm>
              <a:off x="5328774"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dirty="0">
                <a:solidFill>
                  <a:schemeClr val="bg1"/>
                </a:solidFill>
              </a:endParaRPr>
            </a:p>
          </p:txBody>
        </p:sp>
        <p:sp>
          <p:nvSpPr>
            <p:cNvPr id="114" name="Freeform 24">
              <a:extLst>
                <a:ext uri="{FF2B5EF4-FFF2-40B4-BE49-F238E27FC236}">
                  <a16:creationId xmlns:a16="http://schemas.microsoft.com/office/drawing/2014/main" id="{6BB20511-79EE-6FFE-3D38-3FF2BF543077}"/>
                </a:ext>
              </a:extLst>
            </p:cNvPr>
            <p:cNvSpPr/>
            <p:nvPr/>
          </p:nvSpPr>
          <p:spPr>
            <a:xfrm>
              <a:off x="698738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15" name="Freeform 31">
              <a:extLst>
                <a:ext uri="{FF2B5EF4-FFF2-40B4-BE49-F238E27FC236}">
                  <a16:creationId xmlns:a16="http://schemas.microsoft.com/office/drawing/2014/main" id="{18C50A89-A48B-FAAB-56D7-08CEBD7E3666}"/>
                </a:ext>
              </a:extLst>
            </p:cNvPr>
            <p:cNvSpPr/>
            <p:nvPr/>
          </p:nvSpPr>
          <p:spPr>
            <a:xfrm>
              <a:off x="201674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23" name="Freeform 34">
              <a:extLst>
                <a:ext uri="{FF2B5EF4-FFF2-40B4-BE49-F238E27FC236}">
                  <a16:creationId xmlns:a16="http://schemas.microsoft.com/office/drawing/2014/main" id="{9A423DBA-8856-0AB3-74BD-7A0474FAC929}"/>
                </a:ext>
              </a:extLst>
            </p:cNvPr>
            <p:cNvSpPr/>
            <p:nvPr/>
          </p:nvSpPr>
          <p:spPr>
            <a:xfrm>
              <a:off x="3667170"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defTabSz="914217"/>
              <a:endParaRPr lang="en-US" sz="1400" dirty="0">
                <a:solidFill>
                  <a:schemeClr val="bg1"/>
                </a:solidFill>
              </a:endParaRPr>
            </a:p>
          </p:txBody>
        </p:sp>
        <p:sp>
          <p:nvSpPr>
            <p:cNvPr id="124" name="Freeform 27">
              <a:extLst>
                <a:ext uri="{FF2B5EF4-FFF2-40B4-BE49-F238E27FC236}">
                  <a16:creationId xmlns:a16="http://schemas.microsoft.com/office/drawing/2014/main" id="{808E19A9-49A9-A061-DBF2-6E868F6CF119}"/>
                </a:ext>
              </a:extLst>
            </p:cNvPr>
            <p:cNvSpPr/>
            <p:nvPr/>
          </p:nvSpPr>
          <p:spPr>
            <a:xfrm>
              <a:off x="375889"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b="1" dirty="0">
                <a:solidFill>
                  <a:schemeClr val="bg1"/>
                </a:solidFill>
              </a:endParaRPr>
            </a:p>
          </p:txBody>
        </p:sp>
      </p:grpSp>
      <p:grpSp>
        <p:nvGrpSpPr>
          <p:cNvPr id="138" name="Group 137">
            <a:extLst>
              <a:ext uri="{FF2B5EF4-FFF2-40B4-BE49-F238E27FC236}">
                <a16:creationId xmlns:a16="http://schemas.microsoft.com/office/drawing/2014/main" id="{93EE3A8B-D4D0-A3C0-1E66-86FEF2D3FE00}"/>
              </a:ext>
            </a:extLst>
          </p:cNvPr>
          <p:cNvGrpSpPr/>
          <p:nvPr userDrawn="1"/>
        </p:nvGrpSpPr>
        <p:grpSpPr>
          <a:xfrm>
            <a:off x="493227" y="249177"/>
            <a:ext cx="678569" cy="674510"/>
            <a:chOff x="493227" y="249177"/>
            <a:chExt cx="678569" cy="674510"/>
          </a:xfrm>
        </p:grpSpPr>
        <p:grpSp>
          <p:nvGrpSpPr>
            <p:cNvPr id="139" name="Group 138">
              <a:extLst>
                <a:ext uri="{FF2B5EF4-FFF2-40B4-BE49-F238E27FC236}">
                  <a16:creationId xmlns:a16="http://schemas.microsoft.com/office/drawing/2014/main" id="{7FA16B04-6723-ADE2-985B-C13839F3E66E}"/>
                </a:ext>
              </a:extLst>
            </p:cNvPr>
            <p:cNvGrpSpPr/>
            <p:nvPr userDrawn="1"/>
          </p:nvGrpSpPr>
          <p:grpSpPr>
            <a:xfrm>
              <a:off x="493227" y="255762"/>
              <a:ext cx="678569" cy="667925"/>
              <a:chOff x="532340" y="1415912"/>
              <a:chExt cx="820110" cy="807246"/>
            </a:xfrm>
          </p:grpSpPr>
          <p:sp>
            <p:nvSpPr>
              <p:cNvPr id="141" name="Oval 140">
                <a:extLst>
                  <a:ext uri="{FF2B5EF4-FFF2-40B4-BE49-F238E27FC236}">
                    <a16:creationId xmlns:a16="http://schemas.microsoft.com/office/drawing/2014/main" id="{EA0D45A8-3155-BC2A-8BD3-FD661B76E74F}"/>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42" name="Rectangle 141">
                <a:extLst>
                  <a:ext uri="{FF2B5EF4-FFF2-40B4-BE49-F238E27FC236}">
                    <a16:creationId xmlns:a16="http://schemas.microsoft.com/office/drawing/2014/main" id="{28D47A08-1F72-901B-1EB1-8BAE86EEB42C}"/>
                  </a:ext>
                </a:extLst>
              </p:cNvPr>
              <p:cNvSpPr/>
              <p:nvPr/>
            </p:nvSpPr>
            <p:spPr>
              <a:xfrm>
                <a:off x="532340" y="1776669"/>
                <a:ext cx="820110" cy="270690"/>
              </a:xfrm>
              <a:prstGeom prst="rect">
                <a:avLst/>
              </a:prstGeom>
              <a:effectLst/>
            </p:spPr>
            <p:txBody>
              <a:bodyPr wrap="square" lIns="0" tIns="0" rIns="0" anchor="ctr">
                <a:spAutoFit/>
              </a:bodyPr>
              <a:lstStyle/>
              <a:p>
                <a:pPr algn="ctr" eaLnBrk="0" hangingPunct="0">
                  <a:lnSpc>
                    <a:spcPts val="1600"/>
                  </a:lnSpc>
                  <a:buSzPct val="90000"/>
                </a:pPr>
                <a:r>
                  <a:rPr lang="en-US" sz="90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40" name="Graphic 139">
              <a:extLst>
                <a:ext uri="{FF2B5EF4-FFF2-40B4-BE49-F238E27FC236}">
                  <a16:creationId xmlns:a16="http://schemas.microsoft.com/office/drawing/2014/main" id="{91A60427-A6E5-6041-C75B-11D326FF4F68}"/>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23" name="Footer Placeholder 4">
            <a:extLst>
              <a:ext uri="{FF2B5EF4-FFF2-40B4-BE49-F238E27FC236}">
                <a16:creationId xmlns:a16="http://schemas.microsoft.com/office/drawing/2014/main" id="{8C5A1A21-93A6-C30F-1B8C-8CB42701774E}"/>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2783916350"/>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age 6.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F12C83-0AD9-5918-118D-7ABC8A8C2E68}"/>
              </a:ext>
            </a:extLst>
          </p:cNvPr>
          <p:cNvGrpSpPr/>
          <p:nvPr userDrawn="1"/>
        </p:nvGrpSpPr>
        <p:grpSpPr>
          <a:xfrm>
            <a:off x="0" y="0"/>
            <a:ext cx="9144000" cy="5143500"/>
            <a:chOff x="0" y="0"/>
            <a:chExt cx="9144000" cy="5143500"/>
          </a:xfrm>
        </p:grpSpPr>
        <p:sp>
          <p:nvSpPr>
            <p:cNvPr id="3" name="Rounded Rectangle 2">
              <a:extLst>
                <a:ext uri="{FF2B5EF4-FFF2-40B4-BE49-F238E27FC236}">
                  <a16:creationId xmlns:a16="http://schemas.microsoft.com/office/drawing/2014/main" id="{0BFA4ED0-9C9F-8B4E-976E-25AF251418FF}"/>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5" name="Straight Connector 4">
              <a:extLst>
                <a:ext uri="{FF2B5EF4-FFF2-40B4-BE49-F238E27FC236}">
                  <a16:creationId xmlns:a16="http://schemas.microsoft.com/office/drawing/2014/main" id="{3885A32D-B973-BC17-8075-3226E81C5E11}"/>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6" name="Text Placeholder 4">
              <a:extLst>
                <a:ext uri="{FF2B5EF4-FFF2-40B4-BE49-F238E27FC236}">
                  <a16:creationId xmlns:a16="http://schemas.microsoft.com/office/drawing/2014/main" id="{885185DD-63B9-47A5-B49F-6340EA7B215D}"/>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7" name="Rectangle 6">
              <a:extLst>
                <a:ext uri="{FF2B5EF4-FFF2-40B4-BE49-F238E27FC236}">
                  <a16:creationId xmlns:a16="http://schemas.microsoft.com/office/drawing/2014/main" id="{02223105-3C63-2231-FD69-4FCF2A1086AC}"/>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82AA89A0-E432-DE7C-0D7C-973BEDBD45F1}"/>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11" name="Oval 10">
              <a:extLst>
                <a:ext uri="{FF2B5EF4-FFF2-40B4-BE49-F238E27FC236}">
                  <a16:creationId xmlns:a16="http://schemas.microsoft.com/office/drawing/2014/main" id="{4EFE32C5-1993-BDAB-502B-FB02173894FF}"/>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 name="Chevron 12">
              <a:extLst>
                <a:ext uri="{FF2B5EF4-FFF2-40B4-BE49-F238E27FC236}">
                  <a16:creationId xmlns:a16="http://schemas.microsoft.com/office/drawing/2014/main" id="{E06A6CB8-5898-208E-4F08-7C0EFBE62090}"/>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 name="Text Placeholder 4">
              <a:extLst>
                <a:ext uri="{FF2B5EF4-FFF2-40B4-BE49-F238E27FC236}">
                  <a16:creationId xmlns:a16="http://schemas.microsoft.com/office/drawing/2014/main" id="{ECA7ABC8-F921-5DDF-5AE7-89E62273A261}"/>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15" name="Rectangle 14">
              <a:extLst>
                <a:ext uri="{FF2B5EF4-FFF2-40B4-BE49-F238E27FC236}">
                  <a16:creationId xmlns:a16="http://schemas.microsoft.com/office/drawing/2014/main" id="{CB32419C-C8BA-1FCE-499E-41C7F6942DFE}"/>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6" name="Straight Connector 15">
              <a:extLst>
                <a:ext uri="{FF2B5EF4-FFF2-40B4-BE49-F238E27FC236}">
                  <a16:creationId xmlns:a16="http://schemas.microsoft.com/office/drawing/2014/main" id="{82E1AD3D-82FD-6A2B-59E3-84734F76CFB4}"/>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17" name="Oval 16">
              <a:extLst>
                <a:ext uri="{FF2B5EF4-FFF2-40B4-BE49-F238E27FC236}">
                  <a16:creationId xmlns:a16="http://schemas.microsoft.com/office/drawing/2014/main" id="{E29BDA79-6A75-C7ED-D245-DD2D8A555771}"/>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6" name="Chevron 115">
              <a:extLst>
                <a:ext uri="{FF2B5EF4-FFF2-40B4-BE49-F238E27FC236}">
                  <a16:creationId xmlns:a16="http://schemas.microsoft.com/office/drawing/2014/main" id="{A2ECF288-B5D7-3BA2-BC35-BFC7CD39D136}"/>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7" name="Text Placeholder 4">
              <a:extLst>
                <a:ext uri="{FF2B5EF4-FFF2-40B4-BE49-F238E27FC236}">
                  <a16:creationId xmlns:a16="http://schemas.microsoft.com/office/drawing/2014/main" id="{1D8D1D1B-0E05-6478-AAAB-5FAFA38B23DD}"/>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118" name="Rectangle 117">
              <a:extLst>
                <a:ext uri="{FF2B5EF4-FFF2-40B4-BE49-F238E27FC236}">
                  <a16:creationId xmlns:a16="http://schemas.microsoft.com/office/drawing/2014/main" id="{32C7424A-470A-1185-A4F6-26D48BEC378A}"/>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9" name="Straight Connector 118">
              <a:extLst>
                <a:ext uri="{FF2B5EF4-FFF2-40B4-BE49-F238E27FC236}">
                  <a16:creationId xmlns:a16="http://schemas.microsoft.com/office/drawing/2014/main" id="{2186E04F-BF12-A346-A8A3-F6E71710E39B}"/>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120" name="Oval 119">
              <a:extLst>
                <a:ext uri="{FF2B5EF4-FFF2-40B4-BE49-F238E27FC236}">
                  <a16:creationId xmlns:a16="http://schemas.microsoft.com/office/drawing/2014/main" id="{F718E59E-C772-9C40-7498-DE17917D7D0E}"/>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1" name="Chevron 120">
              <a:extLst>
                <a:ext uri="{FF2B5EF4-FFF2-40B4-BE49-F238E27FC236}">
                  <a16:creationId xmlns:a16="http://schemas.microsoft.com/office/drawing/2014/main" id="{8B437F14-7AC9-72ED-672A-A76A4AFF273A}"/>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2" name="Text Placeholder 4">
              <a:extLst>
                <a:ext uri="{FF2B5EF4-FFF2-40B4-BE49-F238E27FC236}">
                  <a16:creationId xmlns:a16="http://schemas.microsoft.com/office/drawing/2014/main" id="{41A1D5DB-A83C-03CF-EF6F-8CC4333B1BFC}"/>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124" name="Rectangle 123">
              <a:extLst>
                <a:ext uri="{FF2B5EF4-FFF2-40B4-BE49-F238E27FC236}">
                  <a16:creationId xmlns:a16="http://schemas.microsoft.com/office/drawing/2014/main" id="{FE481992-1470-416B-B4DC-99D97AD0FA43}"/>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5" name="Straight Connector 124">
              <a:extLst>
                <a:ext uri="{FF2B5EF4-FFF2-40B4-BE49-F238E27FC236}">
                  <a16:creationId xmlns:a16="http://schemas.microsoft.com/office/drawing/2014/main" id="{69F07E3E-500B-9DF1-95D6-3014FCF82719}"/>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126" name="Oval 125">
              <a:extLst>
                <a:ext uri="{FF2B5EF4-FFF2-40B4-BE49-F238E27FC236}">
                  <a16:creationId xmlns:a16="http://schemas.microsoft.com/office/drawing/2014/main" id="{51DD3856-8286-82B5-9A90-EDD081FA9D6B}"/>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7" name="Chevron 126">
              <a:extLst>
                <a:ext uri="{FF2B5EF4-FFF2-40B4-BE49-F238E27FC236}">
                  <a16:creationId xmlns:a16="http://schemas.microsoft.com/office/drawing/2014/main" id="{FA6B41D8-6625-3FAF-0EF1-B7DC1AF1A25D}"/>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8" name="Text Placeholder 4">
              <a:extLst>
                <a:ext uri="{FF2B5EF4-FFF2-40B4-BE49-F238E27FC236}">
                  <a16:creationId xmlns:a16="http://schemas.microsoft.com/office/drawing/2014/main" id="{FA535E11-3009-77D5-B71D-3CC773DC0AAE}"/>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129" name="Rectangle 128">
              <a:extLst>
                <a:ext uri="{FF2B5EF4-FFF2-40B4-BE49-F238E27FC236}">
                  <a16:creationId xmlns:a16="http://schemas.microsoft.com/office/drawing/2014/main" id="{430BA0C4-38A8-717B-7BE6-50C492A406B3}"/>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2" name="Straight Connector 131">
              <a:extLst>
                <a:ext uri="{FF2B5EF4-FFF2-40B4-BE49-F238E27FC236}">
                  <a16:creationId xmlns:a16="http://schemas.microsoft.com/office/drawing/2014/main" id="{CC6BCB1F-3D3C-1855-F60E-F6BF94B63812}"/>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133" name="Oval 132">
              <a:extLst>
                <a:ext uri="{FF2B5EF4-FFF2-40B4-BE49-F238E27FC236}">
                  <a16:creationId xmlns:a16="http://schemas.microsoft.com/office/drawing/2014/main" id="{0799E7AA-712F-E503-CF75-6FF12E147E53}"/>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4" name="Chevron 133">
              <a:extLst>
                <a:ext uri="{FF2B5EF4-FFF2-40B4-BE49-F238E27FC236}">
                  <a16:creationId xmlns:a16="http://schemas.microsoft.com/office/drawing/2014/main" id="{494172FE-4D9C-0215-9E9A-7351A62CACA8}"/>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5" name="Text Placeholder 4">
              <a:extLst>
                <a:ext uri="{FF2B5EF4-FFF2-40B4-BE49-F238E27FC236}">
                  <a16:creationId xmlns:a16="http://schemas.microsoft.com/office/drawing/2014/main" id="{1A2F2F6B-7E65-74DB-304A-F5942FD30DE5}"/>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136" name="Group 135">
              <a:extLst>
                <a:ext uri="{FF2B5EF4-FFF2-40B4-BE49-F238E27FC236}">
                  <a16:creationId xmlns:a16="http://schemas.microsoft.com/office/drawing/2014/main" id="{91AA00A1-65D1-5A03-B193-1CBEFA3E869F}"/>
                </a:ext>
              </a:extLst>
            </p:cNvPr>
            <p:cNvGrpSpPr/>
            <p:nvPr/>
          </p:nvGrpSpPr>
          <p:grpSpPr>
            <a:xfrm flipV="1">
              <a:off x="6687178" y="2176027"/>
              <a:ext cx="298538" cy="643309"/>
              <a:chOff x="791926" y="2038206"/>
              <a:chExt cx="394853" cy="850855"/>
            </a:xfrm>
          </p:grpSpPr>
          <p:sp>
            <p:nvSpPr>
              <p:cNvPr id="193" name="Rectangle 192">
                <a:extLst>
                  <a:ext uri="{FF2B5EF4-FFF2-40B4-BE49-F238E27FC236}">
                    <a16:creationId xmlns:a16="http://schemas.microsoft.com/office/drawing/2014/main" id="{29A17B20-672F-A422-453B-2F08DFD5E931}"/>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94" name="Straight Connector 193">
                <a:extLst>
                  <a:ext uri="{FF2B5EF4-FFF2-40B4-BE49-F238E27FC236}">
                    <a16:creationId xmlns:a16="http://schemas.microsoft.com/office/drawing/2014/main" id="{5479365D-D222-EE01-101C-A9172B2CCA89}"/>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137" name="Group 136">
              <a:extLst>
                <a:ext uri="{FF2B5EF4-FFF2-40B4-BE49-F238E27FC236}">
                  <a16:creationId xmlns:a16="http://schemas.microsoft.com/office/drawing/2014/main" id="{80A26072-7C3D-75B4-B6FA-CB50C9A02325}"/>
                </a:ext>
              </a:extLst>
            </p:cNvPr>
            <p:cNvGrpSpPr>
              <a:grpSpLocks noChangeAspect="1"/>
            </p:cNvGrpSpPr>
            <p:nvPr/>
          </p:nvGrpSpPr>
          <p:grpSpPr>
            <a:xfrm flipV="1">
              <a:off x="6732658" y="2296749"/>
              <a:ext cx="207578" cy="207406"/>
              <a:chOff x="1447166" y="1649508"/>
              <a:chExt cx="541880" cy="541880"/>
            </a:xfrm>
          </p:grpSpPr>
          <p:sp>
            <p:nvSpPr>
              <p:cNvPr id="191" name="Oval 190">
                <a:extLst>
                  <a:ext uri="{FF2B5EF4-FFF2-40B4-BE49-F238E27FC236}">
                    <a16:creationId xmlns:a16="http://schemas.microsoft.com/office/drawing/2014/main" id="{775D56A4-E87D-A817-918C-87831B99B3D5}"/>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92" name="Chevron 191">
                <a:extLst>
                  <a:ext uri="{FF2B5EF4-FFF2-40B4-BE49-F238E27FC236}">
                    <a16:creationId xmlns:a16="http://schemas.microsoft.com/office/drawing/2014/main" id="{634D8CBD-508B-AD80-850F-95CEDBB91A70}"/>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38" name="Text Placeholder 4">
              <a:extLst>
                <a:ext uri="{FF2B5EF4-FFF2-40B4-BE49-F238E27FC236}">
                  <a16:creationId xmlns:a16="http://schemas.microsoft.com/office/drawing/2014/main" id="{EAEF3BD7-E942-5FAA-4FFA-FD65AA5C37FB}"/>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139" name="Rectangle 138">
              <a:extLst>
                <a:ext uri="{FF2B5EF4-FFF2-40B4-BE49-F238E27FC236}">
                  <a16:creationId xmlns:a16="http://schemas.microsoft.com/office/drawing/2014/main" id="{A598EFC1-FB26-95B9-2961-ACFF49DC1CAE}"/>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0" name="Straight Connector 139">
              <a:extLst>
                <a:ext uri="{FF2B5EF4-FFF2-40B4-BE49-F238E27FC236}">
                  <a16:creationId xmlns:a16="http://schemas.microsoft.com/office/drawing/2014/main" id="{0191B7AE-EB66-CFC7-1555-25D10B0B548A}"/>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141" name="Oval 140">
              <a:extLst>
                <a:ext uri="{FF2B5EF4-FFF2-40B4-BE49-F238E27FC236}">
                  <a16:creationId xmlns:a16="http://schemas.microsoft.com/office/drawing/2014/main" id="{F4FF8A60-17F1-0FAA-F855-11EEB099B3FE}"/>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2" name="Chevron 141">
              <a:extLst>
                <a:ext uri="{FF2B5EF4-FFF2-40B4-BE49-F238E27FC236}">
                  <a16:creationId xmlns:a16="http://schemas.microsoft.com/office/drawing/2014/main" id="{B13D6C08-FBD1-572F-63E0-52F781877D90}"/>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3" name="Rectangle 142">
              <a:extLst>
                <a:ext uri="{FF2B5EF4-FFF2-40B4-BE49-F238E27FC236}">
                  <a16:creationId xmlns:a16="http://schemas.microsoft.com/office/drawing/2014/main" id="{82FB55C3-A732-48BD-EAAF-865068ECFA89}"/>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44" name="Group 143">
              <a:extLst>
                <a:ext uri="{FF2B5EF4-FFF2-40B4-BE49-F238E27FC236}">
                  <a16:creationId xmlns:a16="http://schemas.microsoft.com/office/drawing/2014/main" id="{1184C122-A63D-4A70-E66A-83275E9A4EED}"/>
                </a:ext>
              </a:extLst>
            </p:cNvPr>
            <p:cNvGrpSpPr/>
            <p:nvPr/>
          </p:nvGrpSpPr>
          <p:grpSpPr>
            <a:xfrm>
              <a:off x="6597018" y="3893131"/>
              <a:ext cx="548096" cy="548640"/>
              <a:chOff x="8325809" y="3863151"/>
              <a:chExt cx="548096" cy="548640"/>
            </a:xfrm>
          </p:grpSpPr>
          <p:sp>
            <p:nvSpPr>
              <p:cNvPr id="189" name="Oval 188">
                <a:extLst>
                  <a:ext uri="{FF2B5EF4-FFF2-40B4-BE49-F238E27FC236}">
                    <a16:creationId xmlns:a16="http://schemas.microsoft.com/office/drawing/2014/main" id="{A049D251-1D45-1E42-66E9-E436839D46DB}"/>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90" name="Freeform 24">
                <a:extLst>
                  <a:ext uri="{FF2B5EF4-FFF2-40B4-BE49-F238E27FC236}">
                    <a16:creationId xmlns:a16="http://schemas.microsoft.com/office/drawing/2014/main" id="{6DA13F49-8519-9E79-5D88-2E7867EC324B}"/>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145" name="Group 144">
              <a:extLst>
                <a:ext uri="{FF2B5EF4-FFF2-40B4-BE49-F238E27FC236}">
                  <a16:creationId xmlns:a16="http://schemas.microsoft.com/office/drawing/2014/main" id="{D9B66F86-7234-8C5A-5AF5-8A7D6C0D373F}"/>
                </a:ext>
              </a:extLst>
            </p:cNvPr>
            <p:cNvGrpSpPr/>
            <p:nvPr/>
          </p:nvGrpSpPr>
          <p:grpSpPr>
            <a:xfrm>
              <a:off x="178655" y="3893131"/>
              <a:ext cx="548096" cy="548640"/>
              <a:chOff x="178655" y="3863151"/>
              <a:chExt cx="548096" cy="548640"/>
            </a:xfrm>
          </p:grpSpPr>
          <p:sp>
            <p:nvSpPr>
              <p:cNvPr id="187" name="Oval 186">
                <a:extLst>
                  <a:ext uri="{FF2B5EF4-FFF2-40B4-BE49-F238E27FC236}">
                    <a16:creationId xmlns:a16="http://schemas.microsoft.com/office/drawing/2014/main" id="{1A3922AC-3921-2DE5-003B-0EF16C6269F4}"/>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8" name="Freeform 218">
                <a:extLst>
                  <a:ext uri="{FF2B5EF4-FFF2-40B4-BE49-F238E27FC236}">
                    <a16:creationId xmlns:a16="http://schemas.microsoft.com/office/drawing/2014/main" id="{5EE3E2CF-E12F-663B-F6F0-E7F248BC4695}"/>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146" name="TextBox 145">
              <a:extLst>
                <a:ext uri="{FF2B5EF4-FFF2-40B4-BE49-F238E27FC236}">
                  <a16:creationId xmlns:a16="http://schemas.microsoft.com/office/drawing/2014/main" id="{536A6535-5246-1EC8-12D8-11AC3F271B3F}"/>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147" name="TextBox 146">
              <a:extLst>
                <a:ext uri="{FF2B5EF4-FFF2-40B4-BE49-F238E27FC236}">
                  <a16:creationId xmlns:a16="http://schemas.microsoft.com/office/drawing/2014/main" id="{E4F66EE9-17BF-05A4-1934-8A54985381D0}"/>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148" name="Group 147">
              <a:extLst>
                <a:ext uri="{FF2B5EF4-FFF2-40B4-BE49-F238E27FC236}">
                  <a16:creationId xmlns:a16="http://schemas.microsoft.com/office/drawing/2014/main" id="{9E0D67D4-4C2E-B4E5-67EE-8D592ED89790}"/>
                </a:ext>
              </a:extLst>
            </p:cNvPr>
            <p:cNvGrpSpPr>
              <a:grpSpLocks noChangeAspect="1"/>
            </p:cNvGrpSpPr>
            <p:nvPr/>
          </p:nvGrpSpPr>
          <p:grpSpPr>
            <a:xfrm>
              <a:off x="1715328" y="2579818"/>
              <a:ext cx="804672" cy="792329"/>
              <a:chOff x="493227" y="255527"/>
              <a:chExt cx="678569" cy="668160"/>
            </a:xfrm>
          </p:grpSpPr>
          <p:sp>
            <p:nvSpPr>
              <p:cNvPr id="184" name="Oval 183">
                <a:extLst>
                  <a:ext uri="{FF2B5EF4-FFF2-40B4-BE49-F238E27FC236}">
                    <a16:creationId xmlns:a16="http://schemas.microsoft.com/office/drawing/2014/main" id="{9280C0DA-3B4D-AD63-ED9A-D95991C4452E}"/>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5" name="Rectangle 184">
                <a:extLst>
                  <a:ext uri="{FF2B5EF4-FFF2-40B4-BE49-F238E27FC236}">
                    <a16:creationId xmlns:a16="http://schemas.microsoft.com/office/drawing/2014/main" id="{297FD1BD-FDB2-5674-9FB5-E4C3DA077758}"/>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86" name="Graphic 185">
                <a:extLst>
                  <a:ext uri="{FF2B5EF4-FFF2-40B4-BE49-F238E27FC236}">
                    <a16:creationId xmlns:a16="http://schemas.microsoft.com/office/drawing/2014/main" id="{0319810C-07DA-B13C-7F77-927A7E9805F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149" name="Group 148">
              <a:extLst>
                <a:ext uri="{FF2B5EF4-FFF2-40B4-BE49-F238E27FC236}">
                  <a16:creationId xmlns:a16="http://schemas.microsoft.com/office/drawing/2014/main" id="{66A713D6-6CB5-5254-9E99-F9076BE9DE59}"/>
                </a:ext>
              </a:extLst>
            </p:cNvPr>
            <p:cNvGrpSpPr>
              <a:grpSpLocks noChangeAspect="1"/>
            </p:cNvGrpSpPr>
            <p:nvPr/>
          </p:nvGrpSpPr>
          <p:grpSpPr>
            <a:xfrm>
              <a:off x="6430148" y="2579818"/>
              <a:ext cx="804672" cy="792050"/>
              <a:chOff x="493227" y="255762"/>
              <a:chExt cx="678569" cy="667925"/>
            </a:xfrm>
          </p:grpSpPr>
          <p:grpSp>
            <p:nvGrpSpPr>
              <p:cNvPr id="178" name="Group 177">
                <a:extLst>
                  <a:ext uri="{FF2B5EF4-FFF2-40B4-BE49-F238E27FC236}">
                    <a16:creationId xmlns:a16="http://schemas.microsoft.com/office/drawing/2014/main" id="{4C4E7232-574C-B4E4-ACFC-DFF5D089B936}"/>
                  </a:ext>
                </a:extLst>
              </p:cNvPr>
              <p:cNvGrpSpPr/>
              <p:nvPr userDrawn="1"/>
            </p:nvGrpSpPr>
            <p:grpSpPr>
              <a:xfrm>
                <a:off x="493227" y="255762"/>
                <a:ext cx="678569" cy="667925"/>
                <a:chOff x="532340" y="1415912"/>
                <a:chExt cx="820110" cy="807246"/>
              </a:xfrm>
            </p:grpSpPr>
            <p:sp>
              <p:nvSpPr>
                <p:cNvPr id="182" name="Oval 181">
                  <a:extLst>
                    <a:ext uri="{FF2B5EF4-FFF2-40B4-BE49-F238E27FC236}">
                      <a16:creationId xmlns:a16="http://schemas.microsoft.com/office/drawing/2014/main" id="{767FDAAF-ADA6-0A8D-1485-44C1CF03D593}"/>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3" name="Rectangle 182">
                  <a:extLst>
                    <a:ext uri="{FF2B5EF4-FFF2-40B4-BE49-F238E27FC236}">
                      <a16:creationId xmlns:a16="http://schemas.microsoft.com/office/drawing/2014/main" id="{A6C8FCC4-6E20-82AA-BCF5-0702713043D3}"/>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181" name="Graphic 180">
                <a:extLst>
                  <a:ext uri="{FF2B5EF4-FFF2-40B4-BE49-F238E27FC236}">
                    <a16:creationId xmlns:a16="http://schemas.microsoft.com/office/drawing/2014/main" id="{9DF3194B-ACAB-BC61-D5EC-6D8BB8A53C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150" name="Group 149">
              <a:extLst>
                <a:ext uri="{FF2B5EF4-FFF2-40B4-BE49-F238E27FC236}">
                  <a16:creationId xmlns:a16="http://schemas.microsoft.com/office/drawing/2014/main" id="{E20C410E-587E-F2B5-A3D7-5A0E64115350}"/>
                </a:ext>
              </a:extLst>
            </p:cNvPr>
            <p:cNvGrpSpPr/>
            <p:nvPr/>
          </p:nvGrpSpPr>
          <p:grpSpPr>
            <a:xfrm>
              <a:off x="4072738" y="2579818"/>
              <a:ext cx="804672" cy="792050"/>
              <a:chOff x="4019256" y="5485171"/>
              <a:chExt cx="804672" cy="792050"/>
            </a:xfrm>
          </p:grpSpPr>
          <p:grpSp>
            <p:nvGrpSpPr>
              <p:cNvPr id="174" name="Group 173">
                <a:extLst>
                  <a:ext uri="{FF2B5EF4-FFF2-40B4-BE49-F238E27FC236}">
                    <a16:creationId xmlns:a16="http://schemas.microsoft.com/office/drawing/2014/main" id="{4C8E61D7-4419-E186-D344-01E2B2828245}"/>
                  </a:ext>
                </a:extLst>
              </p:cNvPr>
              <p:cNvGrpSpPr/>
              <p:nvPr userDrawn="1"/>
            </p:nvGrpSpPr>
            <p:grpSpPr>
              <a:xfrm>
                <a:off x="4019256" y="5485171"/>
                <a:ext cx="804672" cy="792050"/>
                <a:chOff x="532340" y="1415912"/>
                <a:chExt cx="820110" cy="807246"/>
              </a:xfrm>
            </p:grpSpPr>
            <p:sp>
              <p:nvSpPr>
                <p:cNvPr id="176" name="Oval 175">
                  <a:extLst>
                    <a:ext uri="{FF2B5EF4-FFF2-40B4-BE49-F238E27FC236}">
                      <a16:creationId xmlns:a16="http://schemas.microsoft.com/office/drawing/2014/main" id="{F2011FBB-303D-4329-5B44-94C97B586E0C}"/>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7" name="Rectangle 176">
                  <a:extLst>
                    <a:ext uri="{FF2B5EF4-FFF2-40B4-BE49-F238E27FC236}">
                      <a16:creationId xmlns:a16="http://schemas.microsoft.com/office/drawing/2014/main" id="{271F6F2A-126B-C7B2-3A99-71A59820EEA3}"/>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75" name="Graphic 174">
                <a:extLst>
                  <a:ext uri="{FF2B5EF4-FFF2-40B4-BE49-F238E27FC236}">
                    <a16:creationId xmlns:a16="http://schemas.microsoft.com/office/drawing/2014/main" id="{0CFF9B50-3DBC-546E-C280-C5F9142F27ED}"/>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151" name="Group 150">
              <a:extLst>
                <a:ext uri="{FF2B5EF4-FFF2-40B4-BE49-F238E27FC236}">
                  <a16:creationId xmlns:a16="http://schemas.microsoft.com/office/drawing/2014/main" id="{E38221BD-9661-CC33-1AE5-5F9E25330139}"/>
                </a:ext>
              </a:extLst>
            </p:cNvPr>
            <p:cNvGrpSpPr>
              <a:grpSpLocks noChangeAspect="1"/>
            </p:cNvGrpSpPr>
            <p:nvPr userDrawn="1"/>
          </p:nvGrpSpPr>
          <p:grpSpPr>
            <a:xfrm>
              <a:off x="536623" y="1415912"/>
              <a:ext cx="804672" cy="792050"/>
              <a:chOff x="532340" y="1415912"/>
              <a:chExt cx="820110" cy="807246"/>
            </a:xfrm>
          </p:grpSpPr>
          <p:sp>
            <p:nvSpPr>
              <p:cNvPr id="168" name="Oval 167">
                <a:extLst>
                  <a:ext uri="{FF2B5EF4-FFF2-40B4-BE49-F238E27FC236}">
                    <a16:creationId xmlns:a16="http://schemas.microsoft.com/office/drawing/2014/main" id="{527E95BE-08A6-7EF1-F47A-F8BAD246D28D}"/>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69" name="Graphic 168">
                <a:extLst>
                  <a:ext uri="{FF2B5EF4-FFF2-40B4-BE49-F238E27FC236}">
                    <a16:creationId xmlns:a16="http://schemas.microsoft.com/office/drawing/2014/main" id="{6A3A67B4-60AA-DD49-8514-B536BEA5FA9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71" name="Rectangle 170">
                <a:extLst>
                  <a:ext uri="{FF2B5EF4-FFF2-40B4-BE49-F238E27FC236}">
                    <a16:creationId xmlns:a16="http://schemas.microsoft.com/office/drawing/2014/main" id="{AE28CFE7-2B5B-5B14-B523-6357D4E243B2}"/>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152" name="Group 151">
              <a:extLst>
                <a:ext uri="{FF2B5EF4-FFF2-40B4-BE49-F238E27FC236}">
                  <a16:creationId xmlns:a16="http://schemas.microsoft.com/office/drawing/2014/main" id="{026C2F89-DD8D-01CD-1637-18FF80BA7CAE}"/>
                </a:ext>
              </a:extLst>
            </p:cNvPr>
            <p:cNvGrpSpPr>
              <a:grpSpLocks noChangeAspect="1"/>
            </p:cNvGrpSpPr>
            <p:nvPr userDrawn="1"/>
          </p:nvGrpSpPr>
          <p:grpSpPr>
            <a:xfrm>
              <a:off x="7608854" y="1415912"/>
              <a:ext cx="804672" cy="792050"/>
              <a:chOff x="493227" y="255762"/>
              <a:chExt cx="678569" cy="667925"/>
            </a:xfrm>
          </p:grpSpPr>
          <p:grpSp>
            <p:nvGrpSpPr>
              <p:cNvPr id="164" name="Group 163">
                <a:extLst>
                  <a:ext uri="{FF2B5EF4-FFF2-40B4-BE49-F238E27FC236}">
                    <a16:creationId xmlns:a16="http://schemas.microsoft.com/office/drawing/2014/main" id="{62E2DB14-850C-46C7-63A2-6ED7191F4C9D}"/>
                  </a:ext>
                </a:extLst>
              </p:cNvPr>
              <p:cNvGrpSpPr/>
              <p:nvPr userDrawn="1"/>
            </p:nvGrpSpPr>
            <p:grpSpPr>
              <a:xfrm>
                <a:off x="493227" y="255762"/>
                <a:ext cx="678569" cy="667925"/>
                <a:chOff x="532340" y="1415912"/>
                <a:chExt cx="820110" cy="807246"/>
              </a:xfrm>
            </p:grpSpPr>
            <p:sp>
              <p:nvSpPr>
                <p:cNvPr id="166" name="Oval 165">
                  <a:extLst>
                    <a:ext uri="{FF2B5EF4-FFF2-40B4-BE49-F238E27FC236}">
                      <a16:creationId xmlns:a16="http://schemas.microsoft.com/office/drawing/2014/main" id="{446FA6E5-AE04-AACC-3170-CF1118E50A2A}"/>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7" name="Rectangle 166">
                  <a:extLst>
                    <a:ext uri="{FF2B5EF4-FFF2-40B4-BE49-F238E27FC236}">
                      <a16:creationId xmlns:a16="http://schemas.microsoft.com/office/drawing/2014/main" id="{6B25D000-BAA5-7A26-C1DD-1D8F4548DEC9}"/>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165" name="Graphic 164">
                <a:extLst>
                  <a:ext uri="{FF2B5EF4-FFF2-40B4-BE49-F238E27FC236}">
                    <a16:creationId xmlns:a16="http://schemas.microsoft.com/office/drawing/2014/main" id="{1605D577-BEB5-6686-9BE0-7BE1E0C5A1B0}"/>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153" name="Group 152">
              <a:extLst>
                <a:ext uri="{FF2B5EF4-FFF2-40B4-BE49-F238E27FC236}">
                  <a16:creationId xmlns:a16="http://schemas.microsoft.com/office/drawing/2014/main" id="{7FF366CE-8124-4175-686F-D5BD7F5A8DD4}"/>
                </a:ext>
              </a:extLst>
            </p:cNvPr>
            <p:cNvGrpSpPr>
              <a:grpSpLocks noChangeAspect="1"/>
            </p:cNvGrpSpPr>
            <p:nvPr userDrawn="1"/>
          </p:nvGrpSpPr>
          <p:grpSpPr>
            <a:xfrm>
              <a:off x="2894033" y="1415912"/>
              <a:ext cx="804672" cy="792329"/>
              <a:chOff x="493227" y="255527"/>
              <a:chExt cx="678569" cy="668160"/>
            </a:xfrm>
          </p:grpSpPr>
          <p:grpSp>
            <p:nvGrpSpPr>
              <p:cNvPr id="160" name="Group 159">
                <a:extLst>
                  <a:ext uri="{FF2B5EF4-FFF2-40B4-BE49-F238E27FC236}">
                    <a16:creationId xmlns:a16="http://schemas.microsoft.com/office/drawing/2014/main" id="{6722CC98-4ACD-24BB-458F-7C478527F0CB}"/>
                  </a:ext>
                </a:extLst>
              </p:cNvPr>
              <p:cNvGrpSpPr/>
              <p:nvPr userDrawn="1"/>
            </p:nvGrpSpPr>
            <p:grpSpPr>
              <a:xfrm>
                <a:off x="493227" y="255762"/>
                <a:ext cx="678569" cy="667925"/>
                <a:chOff x="532340" y="1415912"/>
                <a:chExt cx="820110" cy="807246"/>
              </a:xfrm>
            </p:grpSpPr>
            <p:sp>
              <p:nvSpPr>
                <p:cNvPr id="162" name="Oval 161">
                  <a:extLst>
                    <a:ext uri="{FF2B5EF4-FFF2-40B4-BE49-F238E27FC236}">
                      <a16:creationId xmlns:a16="http://schemas.microsoft.com/office/drawing/2014/main" id="{473981C4-15D5-509B-9AFD-52EFE856A5E4}"/>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3" name="Rectangle 162">
                  <a:extLst>
                    <a:ext uri="{FF2B5EF4-FFF2-40B4-BE49-F238E27FC236}">
                      <a16:creationId xmlns:a16="http://schemas.microsoft.com/office/drawing/2014/main" id="{DC4FC1CE-DF03-6DD9-343E-7A03649F093B}"/>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61" name="Graphic 160">
                <a:extLst>
                  <a:ext uri="{FF2B5EF4-FFF2-40B4-BE49-F238E27FC236}">
                    <a16:creationId xmlns:a16="http://schemas.microsoft.com/office/drawing/2014/main" id="{42A0A035-B725-0E26-4336-7B54936F203A}"/>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154" name="Group 153">
              <a:extLst>
                <a:ext uri="{FF2B5EF4-FFF2-40B4-BE49-F238E27FC236}">
                  <a16:creationId xmlns:a16="http://schemas.microsoft.com/office/drawing/2014/main" id="{75F596C1-7B43-271B-28A3-77328E66D28F}"/>
                </a:ext>
              </a:extLst>
            </p:cNvPr>
            <p:cNvGrpSpPr>
              <a:grpSpLocks noChangeAspect="1"/>
            </p:cNvGrpSpPr>
            <p:nvPr userDrawn="1"/>
          </p:nvGrpSpPr>
          <p:grpSpPr>
            <a:xfrm>
              <a:off x="5251443" y="1415912"/>
              <a:ext cx="804672" cy="799859"/>
              <a:chOff x="493227" y="249177"/>
              <a:chExt cx="678569" cy="674510"/>
            </a:xfrm>
          </p:grpSpPr>
          <p:grpSp>
            <p:nvGrpSpPr>
              <p:cNvPr id="156" name="Group 155">
                <a:extLst>
                  <a:ext uri="{FF2B5EF4-FFF2-40B4-BE49-F238E27FC236}">
                    <a16:creationId xmlns:a16="http://schemas.microsoft.com/office/drawing/2014/main" id="{CD320E29-AD92-A08C-9F5F-713B0CB76028}"/>
                  </a:ext>
                </a:extLst>
              </p:cNvPr>
              <p:cNvGrpSpPr/>
              <p:nvPr userDrawn="1"/>
            </p:nvGrpSpPr>
            <p:grpSpPr>
              <a:xfrm>
                <a:off x="493227" y="255762"/>
                <a:ext cx="678569" cy="667925"/>
                <a:chOff x="532340" y="1415912"/>
                <a:chExt cx="820110" cy="807246"/>
              </a:xfrm>
            </p:grpSpPr>
            <p:sp>
              <p:nvSpPr>
                <p:cNvPr id="158" name="Oval 157">
                  <a:extLst>
                    <a:ext uri="{FF2B5EF4-FFF2-40B4-BE49-F238E27FC236}">
                      <a16:creationId xmlns:a16="http://schemas.microsoft.com/office/drawing/2014/main" id="{224CEEE2-0525-6F45-66FA-B22248AEB43F}"/>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59" name="Rectangle 158">
                  <a:extLst>
                    <a:ext uri="{FF2B5EF4-FFF2-40B4-BE49-F238E27FC236}">
                      <a16:creationId xmlns:a16="http://schemas.microsoft.com/office/drawing/2014/main" id="{C0BC80E9-B765-9752-451A-4933A6AD2061}"/>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57" name="Graphic 156">
                <a:extLst>
                  <a:ext uri="{FF2B5EF4-FFF2-40B4-BE49-F238E27FC236}">
                    <a16:creationId xmlns:a16="http://schemas.microsoft.com/office/drawing/2014/main" id="{056501D9-07B4-B95A-AD58-EF34C6AF87B2}"/>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155" name="Rectangle 154">
              <a:extLst>
                <a:ext uri="{FF2B5EF4-FFF2-40B4-BE49-F238E27FC236}">
                  <a16:creationId xmlns:a16="http://schemas.microsoft.com/office/drawing/2014/main" id="{2B8431EB-C007-86DB-96EF-F6EEA6C376F1}"/>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Rounded Rectangle 3">
            <a:extLst>
              <a:ext uri="{FF2B5EF4-FFF2-40B4-BE49-F238E27FC236}">
                <a16:creationId xmlns:a16="http://schemas.microsoft.com/office/drawing/2014/main" id="{51F17571-0FEC-0A37-54F3-E5FA9A173BAC}"/>
              </a:ext>
            </a:extLst>
          </p:cNvPr>
          <p:cNvSpPr/>
          <p:nvPr userDrawn="1"/>
        </p:nvSpPr>
        <p:spPr>
          <a:xfrm>
            <a:off x="365445" y="189215"/>
            <a:ext cx="8413110" cy="11867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660D52DC-21EE-F39D-16AE-D45629F5E3E3}"/>
              </a:ext>
            </a:extLst>
          </p:cNvPr>
          <p:cNvGrpSpPr/>
          <p:nvPr userDrawn="1"/>
        </p:nvGrpSpPr>
        <p:grpSpPr>
          <a:xfrm>
            <a:off x="7652414" y="420767"/>
            <a:ext cx="989509" cy="364446"/>
            <a:chOff x="7652414" y="420767"/>
            <a:chExt cx="989509" cy="364446"/>
          </a:xfrm>
        </p:grpSpPr>
        <p:sp>
          <p:nvSpPr>
            <p:cNvPr id="10" name="Rounded Rectangle 9">
              <a:extLst>
                <a:ext uri="{FF2B5EF4-FFF2-40B4-BE49-F238E27FC236}">
                  <a16:creationId xmlns:a16="http://schemas.microsoft.com/office/drawing/2014/main" id="{0139D63E-3BF3-E340-7090-795E654E726A}"/>
                </a:ext>
              </a:extLst>
            </p:cNvPr>
            <p:cNvSpPr/>
            <p:nvPr userDrawn="1"/>
          </p:nvSpPr>
          <p:spPr>
            <a:xfrm>
              <a:off x="7652414" y="420767"/>
              <a:ext cx="989509"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HOME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2" name="Group 11">
              <a:extLst>
                <a:ext uri="{FF2B5EF4-FFF2-40B4-BE49-F238E27FC236}">
                  <a16:creationId xmlns:a16="http://schemas.microsoft.com/office/drawing/2014/main" id="{B4845F0B-04B1-B5DB-362B-ED85F75EEEDE}"/>
                </a:ext>
              </a:extLst>
            </p:cNvPr>
            <p:cNvGrpSpPr/>
            <p:nvPr userDrawn="1"/>
          </p:nvGrpSpPr>
          <p:grpSpPr>
            <a:xfrm>
              <a:off x="7749220" y="503807"/>
              <a:ext cx="200269" cy="200269"/>
              <a:chOff x="4192437" y="4163683"/>
              <a:chExt cx="258792" cy="258792"/>
            </a:xfrm>
            <a:effectLst>
              <a:outerShdw blurRad="50800" dist="38100" dir="2700000" algn="tl" rotWithShape="0">
                <a:prstClr val="black">
                  <a:alpha val="30956"/>
                </a:prstClr>
              </a:outerShdw>
            </a:effectLst>
          </p:grpSpPr>
          <p:sp>
            <p:nvSpPr>
              <p:cNvPr id="18" name="Oval 17">
                <a:extLst>
                  <a:ext uri="{FF2B5EF4-FFF2-40B4-BE49-F238E27FC236}">
                    <a16:creationId xmlns:a16="http://schemas.microsoft.com/office/drawing/2014/main" id="{11E719FD-C431-85AD-DC92-EE54FD53F47E}"/>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6101C151-40C4-CAF2-7FE7-50D6895521DF}"/>
                  </a:ext>
                </a:extLst>
              </p:cNvPr>
              <p:cNvGrpSpPr/>
              <p:nvPr/>
            </p:nvGrpSpPr>
            <p:grpSpPr>
              <a:xfrm>
                <a:off x="4247730" y="4218976"/>
                <a:ext cx="148207" cy="148207"/>
                <a:chOff x="3545686" y="2398143"/>
                <a:chExt cx="333555" cy="333555"/>
              </a:xfrm>
            </p:grpSpPr>
            <p:cxnSp>
              <p:nvCxnSpPr>
                <p:cNvPr id="24" name="Straight Connector 23">
                  <a:extLst>
                    <a:ext uri="{FF2B5EF4-FFF2-40B4-BE49-F238E27FC236}">
                      <a16:creationId xmlns:a16="http://schemas.microsoft.com/office/drawing/2014/main" id="{DBBED879-2C93-9221-9A2C-275172864244}"/>
                    </a:ext>
                  </a:extLst>
                </p:cNvPr>
                <p:cNvCxnSpPr>
                  <a:cxnSpLocks/>
                </p:cNvCxnSpPr>
                <p:nvPr/>
              </p:nvCxnSpPr>
              <p:spPr>
                <a:xfrm>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34A3620-A75C-B3F7-9642-EA5838FAF9BD}"/>
                    </a:ext>
                  </a:extLst>
                </p:cNvPr>
                <p:cNvCxnSpPr>
                  <a:cxnSpLocks/>
                </p:cNvCxnSpPr>
                <p:nvPr/>
              </p:nvCxnSpPr>
              <p:spPr>
                <a:xfrm rot="5400000">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grpSp>
        </p:grpSp>
      </p:grpSp>
      <p:sp>
        <p:nvSpPr>
          <p:cNvPr id="28" name="Freeform 27">
            <a:extLst>
              <a:ext uri="{FF2B5EF4-FFF2-40B4-BE49-F238E27FC236}">
                <a16:creationId xmlns:a16="http://schemas.microsoft.com/office/drawing/2014/main" id="{50383536-B3CC-55BF-DCA7-AABAF656846A}"/>
              </a:ext>
            </a:extLst>
          </p:cNvPr>
          <p:cNvSpPr/>
          <p:nvPr userDrawn="1"/>
        </p:nvSpPr>
        <p:spPr>
          <a:xfrm>
            <a:off x="365445" y="994552"/>
            <a:ext cx="8412795" cy="3898178"/>
          </a:xfrm>
          <a:custGeom>
            <a:avLst/>
            <a:gdLst>
              <a:gd name="connsiteX0" fmla="*/ 0 w 8412795"/>
              <a:gd name="connsiteY0" fmla="*/ 0 h 3904546"/>
              <a:gd name="connsiteX1" fmla="*/ 115496 w 8412795"/>
              <a:gd name="connsiteY1" fmla="*/ 0 h 3904546"/>
              <a:gd name="connsiteX2" fmla="*/ 8296984 w 8412795"/>
              <a:gd name="connsiteY2" fmla="*/ 0 h 3904546"/>
              <a:gd name="connsiteX3" fmla="*/ 8412795 w 8412795"/>
              <a:gd name="connsiteY3" fmla="*/ 0 h 3904546"/>
              <a:gd name="connsiteX4" fmla="*/ 8412795 w 8412795"/>
              <a:gd name="connsiteY4" fmla="*/ 450558 h 3904546"/>
              <a:gd name="connsiteX5" fmla="*/ 8412480 w 8412795"/>
              <a:gd name="connsiteY5" fmla="*/ 450558 h 3904546"/>
              <a:gd name="connsiteX6" fmla="*/ 8412480 w 8412795"/>
              <a:gd name="connsiteY6" fmla="*/ 3789050 h 3904546"/>
              <a:gd name="connsiteX7" fmla="*/ 8296984 w 8412795"/>
              <a:gd name="connsiteY7" fmla="*/ 3904546 h 3904546"/>
              <a:gd name="connsiteX8" fmla="*/ 115496 w 8412795"/>
              <a:gd name="connsiteY8" fmla="*/ 3904546 h 3904546"/>
              <a:gd name="connsiteX9" fmla="*/ 0 w 8412795"/>
              <a:gd name="connsiteY9" fmla="*/ 3789050 h 3904546"/>
              <a:gd name="connsiteX10" fmla="*/ 0 w 8412795"/>
              <a:gd name="connsiteY10" fmla="*/ 450558 h 3904546"/>
              <a:gd name="connsiteX11" fmla="*/ 0 w 8412795"/>
              <a:gd name="connsiteY11" fmla="*/ 115496 h 39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2795" h="3904546">
                <a:moveTo>
                  <a:pt x="0" y="0"/>
                </a:moveTo>
                <a:lnTo>
                  <a:pt x="115496" y="0"/>
                </a:lnTo>
                <a:lnTo>
                  <a:pt x="8296984" y="0"/>
                </a:lnTo>
                <a:lnTo>
                  <a:pt x="8412795" y="0"/>
                </a:lnTo>
                <a:lnTo>
                  <a:pt x="8412795" y="450558"/>
                </a:lnTo>
                <a:lnTo>
                  <a:pt x="8412480" y="450558"/>
                </a:lnTo>
                <a:lnTo>
                  <a:pt x="8412480" y="3789050"/>
                </a:lnTo>
                <a:cubicBezTo>
                  <a:pt x="8412480" y="3852837"/>
                  <a:pt x="8360771" y="3904546"/>
                  <a:pt x="8296984" y="3904546"/>
                </a:cubicBezTo>
                <a:lnTo>
                  <a:pt x="115496" y="3904546"/>
                </a:lnTo>
                <a:cubicBezTo>
                  <a:pt x="51709" y="3904546"/>
                  <a:pt x="0" y="3852837"/>
                  <a:pt x="0" y="3789050"/>
                </a:cubicBezTo>
                <a:lnTo>
                  <a:pt x="0" y="450558"/>
                </a:lnTo>
                <a:lnTo>
                  <a:pt x="0" y="115496"/>
                </a:lnTo>
                <a:close/>
              </a:path>
            </a:pathLst>
          </a:custGeom>
          <a:gradFill>
            <a:gsLst>
              <a:gs pos="50000">
                <a:schemeClr val="bg1"/>
              </a:gs>
              <a:gs pos="100000">
                <a:schemeClr val="bg1">
                  <a:lumMod val="95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Title 1">
            <a:extLst>
              <a:ext uri="{FF2B5EF4-FFF2-40B4-BE49-F238E27FC236}">
                <a16:creationId xmlns:a16="http://schemas.microsoft.com/office/drawing/2014/main" id="{00C2FDC1-8EE2-B2AC-1F10-6BAFDD6EE7C8}"/>
              </a:ext>
            </a:extLst>
          </p:cNvPr>
          <p:cNvSpPr>
            <a:spLocks noGrp="1"/>
          </p:cNvSpPr>
          <p:nvPr>
            <p:ph type="title" hasCustomPrompt="1"/>
          </p:nvPr>
        </p:nvSpPr>
        <p:spPr>
          <a:xfrm>
            <a:off x="1237476" y="404228"/>
            <a:ext cx="6269825" cy="387798"/>
          </a:xfrm>
        </p:spPr>
        <p:txBody>
          <a:bodyPr/>
          <a:lstStyle>
            <a:lvl1pPr>
              <a:defRPr>
                <a:solidFill>
                  <a:schemeClr val="bg1"/>
                </a:solidFill>
              </a:defRPr>
            </a:lvl1pPr>
          </a:lstStyle>
          <a:p>
            <a:r>
              <a:rPr lang="en-US" noProof="0"/>
              <a:t>Text slide – 1 column, 28 pts</a:t>
            </a:r>
            <a:endParaRPr lang="en-US"/>
          </a:p>
        </p:txBody>
      </p:sp>
      <p:sp>
        <p:nvSpPr>
          <p:cNvPr id="32" name="Content Placeholder 2">
            <a:extLst>
              <a:ext uri="{FF2B5EF4-FFF2-40B4-BE49-F238E27FC236}">
                <a16:creationId xmlns:a16="http://schemas.microsoft.com/office/drawing/2014/main" id="{1C970E6B-8DE4-A704-18A5-4E02DADBFE5B}"/>
              </a:ext>
            </a:extLst>
          </p:cNvPr>
          <p:cNvSpPr>
            <a:spLocks noGrp="1"/>
          </p:cNvSpPr>
          <p:nvPr>
            <p:ph idx="13" hasCustomPrompt="1"/>
          </p:nvPr>
        </p:nvSpPr>
        <p:spPr>
          <a:xfrm>
            <a:off x="614724" y="1846489"/>
            <a:ext cx="7870056" cy="2849335"/>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pts</a:t>
            </a:r>
          </a:p>
          <a:p>
            <a:pPr lvl="2"/>
            <a:endParaRPr lang="en-US" noProof="0"/>
          </a:p>
        </p:txBody>
      </p:sp>
      <p:grpSp>
        <p:nvGrpSpPr>
          <p:cNvPr id="33" name="Group 32">
            <a:extLst>
              <a:ext uri="{FF2B5EF4-FFF2-40B4-BE49-F238E27FC236}">
                <a16:creationId xmlns:a16="http://schemas.microsoft.com/office/drawing/2014/main" id="{A7428C4E-0EBB-1C57-D2BA-042225C30F1B}"/>
              </a:ext>
            </a:extLst>
          </p:cNvPr>
          <p:cNvGrpSpPr/>
          <p:nvPr userDrawn="1"/>
        </p:nvGrpSpPr>
        <p:grpSpPr>
          <a:xfrm>
            <a:off x="367575" y="993866"/>
            <a:ext cx="8402351" cy="638013"/>
            <a:chOff x="375889" y="993866"/>
            <a:chExt cx="8263432" cy="638013"/>
          </a:xfrm>
        </p:grpSpPr>
        <p:sp>
          <p:nvSpPr>
            <p:cNvPr id="114" name="Freeform 23">
              <a:extLst>
                <a:ext uri="{FF2B5EF4-FFF2-40B4-BE49-F238E27FC236}">
                  <a16:creationId xmlns:a16="http://schemas.microsoft.com/office/drawing/2014/main" id="{2875D91D-49D5-285D-F06E-62A5FC1B64C0}"/>
                </a:ext>
              </a:extLst>
            </p:cNvPr>
            <p:cNvSpPr/>
            <p:nvPr/>
          </p:nvSpPr>
          <p:spPr>
            <a:xfrm>
              <a:off x="5328774"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dirty="0">
                <a:solidFill>
                  <a:schemeClr val="bg1"/>
                </a:solidFill>
              </a:endParaRPr>
            </a:p>
          </p:txBody>
        </p:sp>
        <p:sp>
          <p:nvSpPr>
            <p:cNvPr id="115" name="Freeform 24">
              <a:extLst>
                <a:ext uri="{FF2B5EF4-FFF2-40B4-BE49-F238E27FC236}">
                  <a16:creationId xmlns:a16="http://schemas.microsoft.com/office/drawing/2014/main" id="{751E37D9-4BBE-004B-DE9B-4C57DBE86B22}"/>
                </a:ext>
              </a:extLst>
            </p:cNvPr>
            <p:cNvSpPr/>
            <p:nvPr/>
          </p:nvSpPr>
          <p:spPr>
            <a:xfrm>
              <a:off x="698738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23" name="Freeform 31">
              <a:extLst>
                <a:ext uri="{FF2B5EF4-FFF2-40B4-BE49-F238E27FC236}">
                  <a16:creationId xmlns:a16="http://schemas.microsoft.com/office/drawing/2014/main" id="{0D26C544-2668-4800-FF55-3EAEC9480440}"/>
                </a:ext>
              </a:extLst>
            </p:cNvPr>
            <p:cNvSpPr/>
            <p:nvPr/>
          </p:nvSpPr>
          <p:spPr>
            <a:xfrm>
              <a:off x="201674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30" name="Freeform 34">
              <a:extLst>
                <a:ext uri="{FF2B5EF4-FFF2-40B4-BE49-F238E27FC236}">
                  <a16:creationId xmlns:a16="http://schemas.microsoft.com/office/drawing/2014/main" id="{8F648A41-8775-AA57-9F04-77ED51AB3286}"/>
                </a:ext>
              </a:extLst>
            </p:cNvPr>
            <p:cNvSpPr/>
            <p:nvPr/>
          </p:nvSpPr>
          <p:spPr>
            <a:xfrm>
              <a:off x="3667170"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defTabSz="914217"/>
              <a:endParaRPr lang="en-US" sz="1400" dirty="0">
                <a:solidFill>
                  <a:schemeClr val="bg1"/>
                </a:solidFill>
              </a:endParaRPr>
            </a:p>
          </p:txBody>
        </p:sp>
        <p:sp>
          <p:nvSpPr>
            <p:cNvPr id="131" name="Freeform 27">
              <a:extLst>
                <a:ext uri="{FF2B5EF4-FFF2-40B4-BE49-F238E27FC236}">
                  <a16:creationId xmlns:a16="http://schemas.microsoft.com/office/drawing/2014/main" id="{CB871C51-9567-90A3-CBE6-405B58337DE0}"/>
                </a:ext>
              </a:extLst>
            </p:cNvPr>
            <p:cNvSpPr/>
            <p:nvPr/>
          </p:nvSpPr>
          <p:spPr>
            <a:xfrm>
              <a:off x="375889"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b="1" dirty="0">
                <a:solidFill>
                  <a:schemeClr val="bg1"/>
                </a:solidFill>
              </a:endParaRPr>
            </a:p>
          </p:txBody>
        </p:sp>
      </p:grpSp>
      <p:grpSp>
        <p:nvGrpSpPr>
          <p:cNvPr id="180" name="Group 179">
            <a:extLst>
              <a:ext uri="{FF2B5EF4-FFF2-40B4-BE49-F238E27FC236}">
                <a16:creationId xmlns:a16="http://schemas.microsoft.com/office/drawing/2014/main" id="{86810AA5-B236-35A0-0828-4AA0377CF42D}"/>
              </a:ext>
            </a:extLst>
          </p:cNvPr>
          <p:cNvGrpSpPr/>
          <p:nvPr userDrawn="1"/>
        </p:nvGrpSpPr>
        <p:grpSpPr>
          <a:xfrm>
            <a:off x="493227" y="255762"/>
            <a:ext cx="678569" cy="667925"/>
            <a:chOff x="493227" y="255762"/>
            <a:chExt cx="678569" cy="667925"/>
          </a:xfrm>
        </p:grpSpPr>
        <p:grpSp>
          <p:nvGrpSpPr>
            <p:cNvPr id="170" name="Group 169">
              <a:extLst>
                <a:ext uri="{FF2B5EF4-FFF2-40B4-BE49-F238E27FC236}">
                  <a16:creationId xmlns:a16="http://schemas.microsoft.com/office/drawing/2014/main" id="{33550431-B12E-37D8-3003-70182211774C}"/>
                </a:ext>
              </a:extLst>
            </p:cNvPr>
            <p:cNvGrpSpPr/>
            <p:nvPr userDrawn="1"/>
          </p:nvGrpSpPr>
          <p:grpSpPr>
            <a:xfrm>
              <a:off x="493227" y="255762"/>
              <a:ext cx="678569" cy="667925"/>
              <a:chOff x="532340" y="1415912"/>
              <a:chExt cx="820110" cy="807246"/>
            </a:xfrm>
          </p:grpSpPr>
          <p:sp>
            <p:nvSpPr>
              <p:cNvPr id="172" name="Oval 171">
                <a:extLst>
                  <a:ext uri="{FF2B5EF4-FFF2-40B4-BE49-F238E27FC236}">
                    <a16:creationId xmlns:a16="http://schemas.microsoft.com/office/drawing/2014/main" id="{37C45865-18D3-CDDD-7D4D-12E8533A605D}"/>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3" name="Rectangle 172">
                <a:extLst>
                  <a:ext uri="{FF2B5EF4-FFF2-40B4-BE49-F238E27FC236}">
                    <a16:creationId xmlns:a16="http://schemas.microsoft.com/office/drawing/2014/main" id="{9BC08B57-CB96-E3D7-90F6-BEB8BB2D2B74}"/>
                  </a:ext>
                </a:extLst>
              </p:cNvPr>
              <p:cNvSpPr/>
              <p:nvPr/>
            </p:nvSpPr>
            <p:spPr>
              <a:xfrm>
                <a:off x="532340" y="1776669"/>
                <a:ext cx="820110" cy="270690"/>
              </a:xfrm>
              <a:prstGeom prst="rect">
                <a:avLst/>
              </a:prstGeom>
              <a:effectLst/>
            </p:spPr>
            <p:txBody>
              <a:bodyPr wrap="square" lIns="0" tIns="0" rIns="0" anchor="ctr">
                <a:spAutoFit/>
              </a:bodyPr>
              <a:lstStyle/>
              <a:p>
                <a:pPr algn="ctr" eaLnBrk="0" hangingPunct="0">
                  <a:lnSpc>
                    <a:spcPts val="1600"/>
                  </a:lnSpc>
                  <a:buSzPct val="90000"/>
                </a:pPr>
                <a:r>
                  <a:rPr lang="en-US" sz="90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179" name="Graphic 178">
              <a:extLst>
                <a:ext uri="{FF2B5EF4-FFF2-40B4-BE49-F238E27FC236}">
                  <a16:creationId xmlns:a16="http://schemas.microsoft.com/office/drawing/2014/main" id="{7DC02E28-0417-7A8D-14D7-33F795B5E2F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sp>
        <p:nvSpPr>
          <p:cNvPr id="23" name="Footer Placeholder 4">
            <a:extLst>
              <a:ext uri="{FF2B5EF4-FFF2-40B4-BE49-F238E27FC236}">
                <a16:creationId xmlns:a16="http://schemas.microsoft.com/office/drawing/2014/main" id="{7D54974B-F905-AA05-0103-1E59C2D537BF}"/>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4093796661"/>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ge 7.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4CB9C0B-B023-C942-50A9-B68950EE653A}"/>
              </a:ext>
            </a:extLst>
          </p:cNvPr>
          <p:cNvGrpSpPr/>
          <p:nvPr userDrawn="1"/>
        </p:nvGrpSpPr>
        <p:grpSpPr>
          <a:xfrm>
            <a:off x="0" y="0"/>
            <a:ext cx="9144000" cy="5143500"/>
            <a:chOff x="0" y="0"/>
            <a:chExt cx="9144000" cy="5143500"/>
          </a:xfrm>
        </p:grpSpPr>
        <p:sp>
          <p:nvSpPr>
            <p:cNvPr id="3" name="Rounded Rectangle 2">
              <a:extLst>
                <a:ext uri="{FF2B5EF4-FFF2-40B4-BE49-F238E27FC236}">
                  <a16:creationId xmlns:a16="http://schemas.microsoft.com/office/drawing/2014/main" id="{42EECE61-63DA-E677-891E-073EB206E94F}"/>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5" name="Straight Connector 4">
              <a:extLst>
                <a:ext uri="{FF2B5EF4-FFF2-40B4-BE49-F238E27FC236}">
                  <a16:creationId xmlns:a16="http://schemas.microsoft.com/office/drawing/2014/main" id="{159290A4-54B0-5C0A-87F5-11AA0E74822F}"/>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6" name="Text Placeholder 4">
              <a:extLst>
                <a:ext uri="{FF2B5EF4-FFF2-40B4-BE49-F238E27FC236}">
                  <a16:creationId xmlns:a16="http://schemas.microsoft.com/office/drawing/2014/main" id="{C6F8C84D-61BD-399A-0B0F-003D2B59D572}"/>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7" name="Rectangle 6">
              <a:extLst>
                <a:ext uri="{FF2B5EF4-FFF2-40B4-BE49-F238E27FC236}">
                  <a16:creationId xmlns:a16="http://schemas.microsoft.com/office/drawing/2014/main" id="{85A1ACBC-62E1-39E5-2572-A8349B66D434}"/>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AA2236E9-A145-BAF0-3CE9-0A8A372F3618}"/>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11" name="Oval 10">
              <a:extLst>
                <a:ext uri="{FF2B5EF4-FFF2-40B4-BE49-F238E27FC236}">
                  <a16:creationId xmlns:a16="http://schemas.microsoft.com/office/drawing/2014/main" id="{D023E985-A050-7F80-1E71-7980B70730C9}"/>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 name="Chevron 12">
              <a:extLst>
                <a:ext uri="{FF2B5EF4-FFF2-40B4-BE49-F238E27FC236}">
                  <a16:creationId xmlns:a16="http://schemas.microsoft.com/office/drawing/2014/main" id="{350CA4C2-1F91-6DC3-E19B-CEC321DF0632}"/>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 name="Text Placeholder 4">
              <a:extLst>
                <a:ext uri="{FF2B5EF4-FFF2-40B4-BE49-F238E27FC236}">
                  <a16:creationId xmlns:a16="http://schemas.microsoft.com/office/drawing/2014/main" id="{0C99A06C-D691-B1C4-344C-5226B39DE77B}"/>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15" name="Rectangle 14">
              <a:extLst>
                <a:ext uri="{FF2B5EF4-FFF2-40B4-BE49-F238E27FC236}">
                  <a16:creationId xmlns:a16="http://schemas.microsoft.com/office/drawing/2014/main" id="{EDF7BC39-0654-BF82-B88A-64DB1BDFAA91}"/>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6" name="Straight Connector 15">
              <a:extLst>
                <a:ext uri="{FF2B5EF4-FFF2-40B4-BE49-F238E27FC236}">
                  <a16:creationId xmlns:a16="http://schemas.microsoft.com/office/drawing/2014/main" id="{BE3DB4E0-7147-7ADB-5BB1-6AC7CABF9D75}"/>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17" name="Oval 16">
              <a:extLst>
                <a:ext uri="{FF2B5EF4-FFF2-40B4-BE49-F238E27FC236}">
                  <a16:creationId xmlns:a16="http://schemas.microsoft.com/office/drawing/2014/main" id="{DD9FFBB4-0589-A9AA-9FCD-97CE1D28C691}"/>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6" name="Chevron 115">
              <a:extLst>
                <a:ext uri="{FF2B5EF4-FFF2-40B4-BE49-F238E27FC236}">
                  <a16:creationId xmlns:a16="http://schemas.microsoft.com/office/drawing/2014/main" id="{E7EB432E-CCE7-5822-1DED-9AA9EC047C63}"/>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7" name="Text Placeholder 4">
              <a:extLst>
                <a:ext uri="{FF2B5EF4-FFF2-40B4-BE49-F238E27FC236}">
                  <a16:creationId xmlns:a16="http://schemas.microsoft.com/office/drawing/2014/main" id="{A061CD9C-43F4-2E42-934E-D98C2A478546}"/>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118" name="Rectangle 117">
              <a:extLst>
                <a:ext uri="{FF2B5EF4-FFF2-40B4-BE49-F238E27FC236}">
                  <a16:creationId xmlns:a16="http://schemas.microsoft.com/office/drawing/2014/main" id="{51A2DF26-FD4F-4239-7C4F-73D6BA9294E5}"/>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9" name="Straight Connector 118">
              <a:extLst>
                <a:ext uri="{FF2B5EF4-FFF2-40B4-BE49-F238E27FC236}">
                  <a16:creationId xmlns:a16="http://schemas.microsoft.com/office/drawing/2014/main" id="{B7C93AFE-037A-CF20-942E-3A617BAD0738}"/>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120" name="Oval 119">
              <a:extLst>
                <a:ext uri="{FF2B5EF4-FFF2-40B4-BE49-F238E27FC236}">
                  <a16:creationId xmlns:a16="http://schemas.microsoft.com/office/drawing/2014/main" id="{90841264-DEAE-DE4E-CB0C-EF03DC6F10F7}"/>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1" name="Chevron 120">
              <a:extLst>
                <a:ext uri="{FF2B5EF4-FFF2-40B4-BE49-F238E27FC236}">
                  <a16:creationId xmlns:a16="http://schemas.microsoft.com/office/drawing/2014/main" id="{BAEBAA5E-8426-0E27-CD93-2C851B038BE5}"/>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2" name="Text Placeholder 4">
              <a:extLst>
                <a:ext uri="{FF2B5EF4-FFF2-40B4-BE49-F238E27FC236}">
                  <a16:creationId xmlns:a16="http://schemas.microsoft.com/office/drawing/2014/main" id="{5FF81C12-C1E6-8208-3546-F9CA5A8A2CE9}"/>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126" name="Rectangle 125">
              <a:extLst>
                <a:ext uri="{FF2B5EF4-FFF2-40B4-BE49-F238E27FC236}">
                  <a16:creationId xmlns:a16="http://schemas.microsoft.com/office/drawing/2014/main" id="{E2F0D9E6-D027-57E8-02CD-DD9CE2666A57}"/>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7" name="Straight Connector 126">
              <a:extLst>
                <a:ext uri="{FF2B5EF4-FFF2-40B4-BE49-F238E27FC236}">
                  <a16:creationId xmlns:a16="http://schemas.microsoft.com/office/drawing/2014/main" id="{65A07B67-F65B-96C6-983E-53C44B0F6313}"/>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128" name="Oval 127">
              <a:extLst>
                <a:ext uri="{FF2B5EF4-FFF2-40B4-BE49-F238E27FC236}">
                  <a16:creationId xmlns:a16="http://schemas.microsoft.com/office/drawing/2014/main" id="{8D7B4519-4695-6975-08AA-A92BBB207642}"/>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29" name="Chevron 128">
              <a:extLst>
                <a:ext uri="{FF2B5EF4-FFF2-40B4-BE49-F238E27FC236}">
                  <a16:creationId xmlns:a16="http://schemas.microsoft.com/office/drawing/2014/main" id="{1E1DC6CD-330D-3D8D-D852-2883022E75F7}"/>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0" name="Text Placeholder 4">
              <a:extLst>
                <a:ext uri="{FF2B5EF4-FFF2-40B4-BE49-F238E27FC236}">
                  <a16:creationId xmlns:a16="http://schemas.microsoft.com/office/drawing/2014/main" id="{7D605F6D-A264-EB66-C82D-F794291D4768}"/>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131" name="Rectangle 130">
              <a:extLst>
                <a:ext uri="{FF2B5EF4-FFF2-40B4-BE49-F238E27FC236}">
                  <a16:creationId xmlns:a16="http://schemas.microsoft.com/office/drawing/2014/main" id="{9B3A48B1-5551-2A12-2AD5-86DD4E3D9723}"/>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32" name="Straight Connector 131">
              <a:extLst>
                <a:ext uri="{FF2B5EF4-FFF2-40B4-BE49-F238E27FC236}">
                  <a16:creationId xmlns:a16="http://schemas.microsoft.com/office/drawing/2014/main" id="{6FFCFD6D-4EA8-696F-2A8D-FD34802543D8}"/>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133" name="Oval 132">
              <a:extLst>
                <a:ext uri="{FF2B5EF4-FFF2-40B4-BE49-F238E27FC236}">
                  <a16:creationId xmlns:a16="http://schemas.microsoft.com/office/drawing/2014/main" id="{B6DAE57B-E87D-0AD8-A661-7030CF875546}"/>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4" name="Chevron 133">
              <a:extLst>
                <a:ext uri="{FF2B5EF4-FFF2-40B4-BE49-F238E27FC236}">
                  <a16:creationId xmlns:a16="http://schemas.microsoft.com/office/drawing/2014/main" id="{41ACA2A5-EF87-172D-7B0D-88C5595994B5}"/>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35" name="Text Placeholder 4">
              <a:extLst>
                <a:ext uri="{FF2B5EF4-FFF2-40B4-BE49-F238E27FC236}">
                  <a16:creationId xmlns:a16="http://schemas.microsoft.com/office/drawing/2014/main" id="{7C7A2381-1943-6C3A-2853-7709050AE816}"/>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136" name="Group 135">
              <a:extLst>
                <a:ext uri="{FF2B5EF4-FFF2-40B4-BE49-F238E27FC236}">
                  <a16:creationId xmlns:a16="http://schemas.microsoft.com/office/drawing/2014/main" id="{1A58BAE0-86AD-6F53-00CA-75E185BC401E}"/>
                </a:ext>
              </a:extLst>
            </p:cNvPr>
            <p:cNvGrpSpPr/>
            <p:nvPr/>
          </p:nvGrpSpPr>
          <p:grpSpPr>
            <a:xfrm flipV="1">
              <a:off x="6687178" y="2176027"/>
              <a:ext cx="298538" cy="643309"/>
              <a:chOff x="791926" y="2038206"/>
              <a:chExt cx="394853" cy="850855"/>
            </a:xfrm>
          </p:grpSpPr>
          <p:sp>
            <p:nvSpPr>
              <p:cNvPr id="193" name="Rectangle 192">
                <a:extLst>
                  <a:ext uri="{FF2B5EF4-FFF2-40B4-BE49-F238E27FC236}">
                    <a16:creationId xmlns:a16="http://schemas.microsoft.com/office/drawing/2014/main" id="{449C8A6E-F694-44F7-3DB4-5F03122657E2}"/>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94" name="Straight Connector 193">
                <a:extLst>
                  <a:ext uri="{FF2B5EF4-FFF2-40B4-BE49-F238E27FC236}">
                    <a16:creationId xmlns:a16="http://schemas.microsoft.com/office/drawing/2014/main" id="{44D4E63A-D6FE-091C-61C7-723FB40FA4EB}"/>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137" name="Group 136">
              <a:extLst>
                <a:ext uri="{FF2B5EF4-FFF2-40B4-BE49-F238E27FC236}">
                  <a16:creationId xmlns:a16="http://schemas.microsoft.com/office/drawing/2014/main" id="{6F7CF5B9-18CE-FA7D-6EFB-DCDA45269D23}"/>
                </a:ext>
              </a:extLst>
            </p:cNvPr>
            <p:cNvGrpSpPr>
              <a:grpSpLocks noChangeAspect="1"/>
            </p:cNvGrpSpPr>
            <p:nvPr/>
          </p:nvGrpSpPr>
          <p:grpSpPr>
            <a:xfrm flipV="1">
              <a:off x="6732658" y="2296749"/>
              <a:ext cx="207578" cy="207406"/>
              <a:chOff x="1447166" y="1649508"/>
              <a:chExt cx="541880" cy="541880"/>
            </a:xfrm>
          </p:grpSpPr>
          <p:sp>
            <p:nvSpPr>
              <p:cNvPr id="191" name="Oval 190">
                <a:extLst>
                  <a:ext uri="{FF2B5EF4-FFF2-40B4-BE49-F238E27FC236}">
                    <a16:creationId xmlns:a16="http://schemas.microsoft.com/office/drawing/2014/main" id="{F5672A68-9183-2EC8-EB65-3083B1485612}"/>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92" name="Chevron 191">
                <a:extLst>
                  <a:ext uri="{FF2B5EF4-FFF2-40B4-BE49-F238E27FC236}">
                    <a16:creationId xmlns:a16="http://schemas.microsoft.com/office/drawing/2014/main" id="{320157D5-E2F6-F0A8-841F-C32C2E88AD80}"/>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38" name="Text Placeholder 4">
              <a:extLst>
                <a:ext uri="{FF2B5EF4-FFF2-40B4-BE49-F238E27FC236}">
                  <a16:creationId xmlns:a16="http://schemas.microsoft.com/office/drawing/2014/main" id="{28A28138-1375-A425-3987-FECBC22E2151}"/>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139" name="Rectangle 138">
              <a:extLst>
                <a:ext uri="{FF2B5EF4-FFF2-40B4-BE49-F238E27FC236}">
                  <a16:creationId xmlns:a16="http://schemas.microsoft.com/office/drawing/2014/main" id="{C511BFD7-7E98-E03B-80EE-4850D0AB0C39}"/>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0" name="Straight Connector 139">
              <a:extLst>
                <a:ext uri="{FF2B5EF4-FFF2-40B4-BE49-F238E27FC236}">
                  <a16:creationId xmlns:a16="http://schemas.microsoft.com/office/drawing/2014/main" id="{E28D45FC-768F-8D40-507A-4035C82AA40F}"/>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141" name="Oval 140">
              <a:extLst>
                <a:ext uri="{FF2B5EF4-FFF2-40B4-BE49-F238E27FC236}">
                  <a16:creationId xmlns:a16="http://schemas.microsoft.com/office/drawing/2014/main" id="{35279982-F181-C3C8-46CA-1244C6E13583}"/>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2" name="Chevron 141">
              <a:extLst>
                <a:ext uri="{FF2B5EF4-FFF2-40B4-BE49-F238E27FC236}">
                  <a16:creationId xmlns:a16="http://schemas.microsoft.com/office/drawing/2014/main" id="{C75D4D27-37B7-4D91-8C38-ADC3B0E78FC4}"/>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3" name="Rectangle 142">
              <a:extLst>
                <a:ext uri="{FF2B5EF4-FFF2-40B4-BE49-F238E27FC236}">
                  <a16:creationId xmlns:a16="http://schemas.microsoft.com/office/drawing/2014/main" id="{487E807F-851D-A91B-715A-59A1B2420650}"/>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44" name="Group 143">
              <a:extLst>
                <a:ext uri="{FF2B5EF4-FFF2-40B4-BE49-F238E27FC236}">
                  <a16:creationId xmlns:a16="http://schemas.microsoft.com/office/drawing/2014/main" id="{50801BAE-F2C7-AB2B-8C94-1FAF63E1BBBA}"/>
                </a:ext>
              </a:extLst>
            </p:cNvPr>
            <p:cNvGrpSpPr/>
            <p:nvPr/>
          </p:nvGrpSpPr>
          <p:grpSpPr>
            <a:xfrm>
              <a:off x="6597018" y="3893131"/>
              <a:ext cx="548096" cy="548640"/>
              <a:chOff x="8325809" y="3863151"/>
              <a:chExt cx="548096" cy="548640"/>
            </a:xfrm>
          </p:grpSpPr>
          <p:sp>
            <p:nvSpPr>
              <p:cNvPr id="189" name="Oval 188">
                <a:extLst>
                  <a:ext uri="{FF2B5EF4-FFF2-40B4-BE49-F238E27FC236}">
                    <a16:creationId xmlns:a16="http://schemas.microsoft.com/office/drawing/2014/main" id="{FCE37500-E49F-9EAD-286F-62322D103B3A}"/>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90" name="Freeform 24">
                <a:extLst>
                  <a:ext uri="{FF2B5EF4-FFF2-40B4-BE49-F238E27FC236}">
                    <a16:creationId xmlns:a16="http://schemas.microsoft.com/office/drawing/2014/main" id="{069F530B-2B3E-41D6-FF24-4D8C66757683}"/>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145" name="Group 144">
              <a:extLst>
                <a:ext uri="{FF2B5EF4-FFF2-40B4-BE49-F238E27FC236}">
                  <a16:creationId xmlns:a16="http://schemas.microsoft.com/office/drawing/2014/main" id="{51EF0E64-12E2-53C5-BDFF-B9754DC8F5E4}"/>
                </a:ext>
              </a:extLst>
            </p:cNvPr>
            <p:cNvGrpSpPr/>
            <p:nvPr/>
          </p:nvGrpSpPr>
          <p:grpSpPr>
            <a:xfrm>
              <a:off x="178655" y="3893131"/>
              <a:ext cx="548096" cy="548640"/>
              <a:chOff x="178655" y="3863151"/>
              <a:chExt cx="548096" cy="548640"/>
            </a:xfrm>
          </p:grpSpPr>
          <p:sp>
            <p:nvSpPr>
              <p:cNvPr id="187" name="Oval 186">
                <a:extLst>
                  <a:ext uri="{FF2B5EF4-FFF2-40B4-BE49-F238E27FC236}">
                    <a16:creationId xmlns:a16="http://schemas.microsoft.com/office/drawing/2014/main" id="{2C207D62-3C02-6918-FA63-D6D441D99F3F}"/>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188" name="Freeform 218">
                <a:extLst>
                  <a:ext uri="{FF2B5EF4-FFF2-40B4-BE49-F238E27FC236}">
                    <a16:creationId xmlns:a16="http://schemas.microsoft.com/office/drawing/2014/main" id="{BB73101F-EB5D-6AAC-4CA2-85E988688F43}"/>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146" name="TextBox 145">
              <a:extLst>
                <a:ext uri="{FF2B5EF4-FFF2-40B4-BE49-F238E27FC236}">
                  <a16:creationId xmlns:a16="http://schemas.microsoft.com/office/drawing/2014/main" id="{906E1C0B-5B69-7131-21CF-8909362AE909}"/>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147" name="TextBox 146">
              <a:extLst>
                <a:ext uri="{FF2B5EF4-FFF2-40B4-BE49-F238E27FC236}">
                  <a16:creationId xmlns:a16="http://schemas.microsoft.com/office/drawing/2014/main" id="{62E22CDE-EAE8-CE06-71AB-06F38BFFB787}"/>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148" name="Group 147">
              <a:extLst>
                <a:ext uri="{FF2B5EF4-FFF2-40B4-BE49-F238E27FC236}">
                  <a16:creationId xmlns:a16="http://schemas.microsoft.com/office/drawing/2014/main" id="{46DCDE60-47AE-DDB6-03D5-F2EC621D339F}"/>
                </a:ext>
              </a:extLst>
            </p:cNvPr>
            <p:cNvGrpSpPr>
              <a:grpSpLocks noChangeAspect="1"/>
            </p:cNvGrpSpPr>
            <p:nvPr/>
          </p:nvGrpSpPr>
          <p:grpSpPr>
            <a:xfrm>
              <a:off x="1715328" y="2579818"/>
              <a:ext cx="804672" cy="792329"/>
              <a:chOff x="493227" y="255527"/>
              <a:chExt cx="678569" cy="668160"/>
            </a:xfrm>
          </p:grpSpPr>
          <p:sp>
            <p:nvSpPr>
              <p:cNvPr id="184" name="Oval 183">
                <a:extLst>
                  <a:ext uri="{FF2B5EF4-FFF2-40B4-BE49-F238E27FC236}">
                    <a16:creationId xmlns:a16="http://schemas.microsoft.com/office/drawing/2014/main" id="{61735133-0B2A-8BC4-8AB6-6EC9C75DC379}"/>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5" name="Rectangle 184">
                <a:extLst>
                  <a:ext uri="{FF2B5EF4-FFF2-40B4-BE49-F238E27FC236}">
                    <a16:creationId xmlns:a16="http://schemas.microsoft.com/office/drawing/2014/main" id="{E5CF4CF4-D7A2-8B61-D2B3-E097E999EFF3}"/>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86" name="Graphic 185">
                <a:extLst>
                  <a:ext uri="{FF2B5EF4-FFF2-40B4-BE49-F238E27FC236}">
                    <a16:creationId xmlns:a16="http://schemas.microsoft.com/office/drawing/2014/main" id="{19032DF0-DFB8-C728-A53D-C41FAD12CFF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149" name="Group 148">
              <a:extLst>
                <a:ext uri="{FF2B5EF4-FFF2-40B4-BE49-F238E27FC236}">
                  <a16:creationId xmlns:a16="http://schemas.microsoft.com/office/drawing/2014/main" id="{27731317-D836-7653-3C82-94DDFBA33E23}"/>
                </a:ext>
              </a:extLst>
            </p:cNvPr>
            <p:cNvGrpSpPr>
              <a:grpSpLocks noChangeAspect="1"/>
            </p:cNvGrpSpPr>
            <p:nvPr/>
          </p:nvGrpSpPr>
          <p:grpSpPr>
            <a:xfrm>
              <a:off x="6430148" y="2579818"/>
              <a:ext cx="804672" cy="792050"/>
              <a:chOff x="493227" y="255762"/>
              <a:chExt cx="678569" cy="667925"/>
            </a:xfrm>
          </p:grpSpPr>
          <p:grpSp>
            <p:nvGrpSpPr>
              <p:cNvPr id="180" name="Group 179">
                <a:extLst>
                  <a:ext uri="{FF2B5EF4-FFF2-40B4-BE49-F238E27FC236}">
                    <a16:creationId xmlns:a16="http://schemas.microsoft.com/office/drawing/2014/main" id="{429CD1DE-205D-6AF0-0B69-F9DBB14A026E}"/>
                  </a:ext>
                </a:extLst>
              </p:cNvPr>
              <p:cNvGrpSpPr/>
              <p:nvPr userDrawn="1"/>
            </p:nvGrpSpPr>
            <p:grpSpPr>
              <a:xfrm>
                <a:off x="493227" y="255762"/>
                <a:ext cx="678569" cy="667925"/>
                <a:chOff x="532340" y="1415912"/>
                <a:chExt cx="820110" cy="807246"/>
              </a:xfrm>
            </p:grpSpPr>
            <p:sp>
              <p:nvSpPr>
                <p:cNvPr id="182" name="Oval 181">
                  <a:extLst>
                    <a:ext uri="{FF2B5EF4-FFF2-40B4-BE49-F238E27FC236}">
                      <a16:creationId xmlns:a16="http://schemas.microsoft.com/office/drawing/2014/main" id="{75A2F70A-6DFB-6817-7180-D78F8C72A32D}"/>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3" name="Rectangle 182">
                  <a:extLst>
                    <a:ext uri="{FF2B5EF4-FFF2-40B4-BE49-F238E27FC236}">
                      <a16:creationId xmlns:a16="http://schemas.microsoft.com/office/drawing/2014/main" id="{0B0F8937-9BB1-F265-B82A-C01A04D4AF65}"/>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181" name="Graphic 180">
                <a:extLst>
                  <a:ext uri="{FF2B5EF4-FFF2-40B4-BE49-F238E27FC236}">
                    <a16:creationId xmlns:a16="http://schemas.microsoft.com/office/drawing/2014/main" id="{8C620A3A-3821-30DF-3B09-DB7D8D63727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150" name="Group 149">
              <a:extLst>
                <a:ext uri="{FF2B5EF4-FFF2-40B4-BE49-F238E27FC236}">
                  <a16:creationId xmlns:a16="http://schemas.microsoft.com/office/drawing/2014/main" id="{56CF8552-B930-A854-F0F1-05CC81D114EF}"/>
                </a:ext>
              </a:extLst>
            </p:cNvPr>
            <p:cNvGrpSpPr/>
            <p:nvPr/>
          </p:nvGrpSpPr>
          <p:grpSpPr>
            <a:xfrm>
              <a:off x="4072738" y="2579818"/>
              <a:ext cx="804672" cy="792050"/>
              <a:chOff x="4019256" y="5485171"/>
              <a:chExt cx="804672" cy="792050"/>
            </a:xfrm>
          </p:grpSpPr>
          <p:grpSp>
            <p:nvGrpSpPr>
              <p:cNvPr id="171" name="Group 170">
                <a:extLst>
                  <a:ext uri="{FF2B5EF4-FFF2-40B4-BE49-F238E27FC236}">
                    <a16:creationId xmlns:a16="http://schemas.microsoft.com/office/drawing/2014/main" id="{997820B5-0030-F9C4-05D8-A0832D75609E}"/>
                  </a:ext>
                </a:extLst>
              </p:cNvPr>
              <p:cNvGrpSpPr/>
              <p:nvPr userDrawn="1"/>
            </p:nvGrpSpPr>
            <p:grpSpPr>
              <a:xfrm>
                <a:off x="4019256" y="5485171"/>
                <a:ext cx="804672" cy="792050"/>
                <a:chOff x="532340" y="1415912"/>
                <a:chExt cx="820110" cy="807246"/>
              </a:xfrm>
            </p:grpSpPr>
            <p:sp>
              <p:nvSpPr>
                <p:cNvPr id="178" name="Oval 177">
                  <a:extLst>
                    <a:ext uri="{FF2B5EF4-FFF2-40B4-BE49-F238E27FC236}">
                      <a16:creationId xmlns:a16="http://schemas.microsoft.com/office/drawing/2014/main" id="{5CB596C1-2FE9-57FB-6655-A2E387D03F57}"/>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9" name="Rectangle 178">
                  <a:extLst>
                    <a:ext uri="{FF2B5EF4-FFF2-40B4-BE49-F238E27FC236}">
                      <a16:creationId xmlns:a16="http://schemas.microsoft.com/office/drawing/2014/main" id="{72402B8E-999F-BCD3-2078-99184C84FE7D}"/>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73" name="Graphic 172">
                <a:extLst>
                  <a:ext uri="{FF2B5EF4-FFF2-40B4-BE49-F238E27FC236}">
                    <a16:creationId xmlns:a16="http://schemas.microsoft.com/office/drawing/2014/main" id="{1E2F40B8-A1B3-69C1-8F04-52D8366DCC9E}"/>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151" name="Group 150">
              <a:extLst>
                <a:ext uri="{FF2B5EF4-FFF2-40B4-BE49-F238E27FC236}">
                  <a16:creationId xmlns:a16="http://schemas.microsoft.com/office/drawing/2014/main" id="{2542A387-F4B4-1B49-92C2-D0047BA72EBC}"/>
                </a:ext>
              </a:extLst>
            </p:cNvPr>
            <p:cNvGrpSpPr>
              <a:grpSpLocks noChangeAspect="1"/>
            </p:cNvGrpSpPr>
            <p:nvPr userDrawn="1"/>
          </p:nvGrpSpPr>
          <p:grpSpPr>
            <a:xfrm>
              <a:off x="536623" y="1415912"/>
              <a:ext cx="804672" cy="792050"/>
              <a:chOff x="532340" y="1415912"/>
              <a:chExt cx="820110" cy="807246"/>
            </a:xfrm>
          </p:grpSpPr>
          <p:sp>
            <p:nvSpPr>
              <p:cNvPr id="168" name="Oval 167">
                <a:extLst>
                  <a:ext uri="{FF2B5EF4-FFF2-40B4-BE49-F238E27FC236}">
                    <a16:creationId xmlns:a16="http://schemas.microsoft.com/office/drawing/2014/main" id="{358931E3-2DDC-E444-A1F1-18C85A562E9C}"/>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69" name="Graphic 168">
                <a:extLst>
                  <a:ext uri="{FF2B5EF4-FFF2-40B4-BE49-F238E27FC236}">
                    <a16:creationId xmlns:a16="http://schemas.microsoft.com/office/drawing/2014/main" id="{D7296CD5-6F01-475C-3937-F8D6D9B5E6D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170" name="Rectangle 169">
                <a:extLst>
                  <a:ext uri="{FF2B5EF4-FFF2-40B4-BE49-F238E27FC236}">
                    <a16:creationId xmlns:a16="http://schemas.microsoft.com/office/drawing/2014/main" id="{A7782ECB-1552-2963-1966-FAF7614E08E6}"/>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152" name="Group 151">
              <a:extLst>
                <a:ext uri="{FF2B5EF4-FFF2-40B4-BE49-F238E27FC236}">
                  <a16:creationId xmlns:a16="http://schemas.microsoft.com/office/drawing/2014/main" id="{FFC3AB4C-A4AB-5056-3781-C93AC482BFF6}"/>
                </a:ext>
              </a:extLst>
            </p:cNvPr>
            <p:cNvGrpSpPr>
              <a:grpSpLocks noChangeAspect="1"/>
            </p:cNvGrpSpPr>
            <p:nvPr userDrawn="1"/>
          </p:nvGrpSpPr>
          <p:grpSpPr>
            <a:xfrm>
              <a:off x="7608854" y="1415912"/>
              <a:ext cx="804672" cy="792050"/>
              <a:chOff x="493227" y="255762"/>
              <a:chExt cx="678569" cy="667925"/>
            </a:xfrm>
          </p:grpSpPr>
          <p:grpSp>
            <p:nvGrpSpPr>
              <p:cNvPr id="164" name="Group 163">
                <a:extLst>
                  <a:ext uri="{FF2B5EF4-FFF2-40B4-BE49-F238E27FC236}">
                    <a16:creationId xmlns:a16="http://schemas.microsoft.com/office/drawing/2014/main" id="{16F6AEEC-412A-BFCA-815E-4976466266CB}"/>
                  </a:ext>
                </a:extLst>
              </p:cNvPr>
              <p:cNvGrpSpPr/>
              <p:nvPr userDrawn="1"/>
            </p:nvGrpSpPr>
            <p:grpSpPr>
              <a:xfrm>
                <a:off x="493227" y="255762"/>
                <a:ext cx="678569" cy="667925"/>
                <a:chOff x="532340" y="1415912"/>
                <a:chExt cx="820110" cy="807246"/>
              </a:xfrm>
            </p:grpSpPr>
            <p:sp>
              <p:nvSpPr>
                <p:cNvPr id="166" name="Oval 165">
                  <a:extLst>
                    <a:ext uri="{FF2B5EF4-FFF2-40B4-BE49-F238E27FC236}">
                      <a16:creationId xmlns:a16="http://schemas.microsoft.com/office/drawing/2014/main" id="{D08CB066-8BEE-A219-9528-7E89E2A12531}"/>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7" name="Rectangle 166">
                  <a:extLst>
                    <a:ext uri="{FF2B5EF4-FFF2-40B4-BE49-F238E27FC236}">
                      <a16:creationId xmlns:a16="http://schemas.microsoft.com/office/drawing/2014/main" id="{D248ACA8-F53F-7937-43F1-A9993A04ADF6}"/>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165" name="Graphic 164">
                <a:extLst>
                  <a:ext uri="{FF2B5EF4-FFF2-40B4-BE49-F238E27FC236}">
                    <a16:creationId xmlns:a16="http://schemas.microsoft.com/office/drawing/2014/main" id="{92BE6D5E-BD38-A961-629F-95C56755778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153" name="Group 152">
              <a:extLst>
                <a:ext uri="{FF2B5EF4-FFF2-40B4-BE49-F238E27FC236}">
                  <a16:creationId xmlns:a16="http://schemas.microsoft.com/office/drawing/2014/main" id="{DE526B1B-E22A-23C0-9B10-ED11ED7B139C}"/>
                </a:ext>
              </a:extLst>
            </p:cNvPr>
            <p:cNvGrpSpPr>
              <a:grpSpLocks noChangeAspect="1"/>
            </p:cNvGrpSpPr>
            <p:nvPr userDrawn="1"/>
          </p:nvGrpSpPr>
          <p:grpSpPr>
            <a:xfrm>
              <a:off x="2894033" y="1415912"/>
              <a:ext cx="804672" cy="792329"/>
              <a:chOff x="493227" y="255527"/>
              <a:chExt cx="678569" cy="668160"/>
            </a:xfrm>
          </p:grpSpPr>
          <p:grpSp>
            <p:nvGrpSpPr>
              <p:cNvPr id="160" name="Group 159">
                <a:extLst>
                  <a:ext uri="{FF2B5EF4-FFF2-40B4-BE49-F238E27FC236}">
                    <a16:creationId xmlns:a16="http://schemas.microsoft.com/office/drawing/2014/main" id="{09A9AF6B-B199-C173-DB50-5D88255C025E}"/>
                  </a:ext>
                </a:extLst>
              </p:cNvPr>
              <p:cNvGrpSpPr/>
              <p:nvPr userDrawn="1"/>
            </p:nvGrpSpPr>
            <p:grpSpPr>
              <a:xfrm>
                <a:off x="493227" y="255762"/>
                <a:ext cx="678569" cy="667925"/>
                <a:chOff x="532340" y="1415912"/>
                <a:chExt cx="820110" cy="807246"/>
              </a:xfrm>
            </p:grpSpPr>
            <p:sp>
              <p:nvSpPr>
                <p:cNvPr id="162" name="Oval 161">
                  <a:extLst>
                    <a:ext uri="{FF2B5EF4-FFF2-40B4-BE49-F238E27FC236}">
                      <a16:creationId xmlns:a16="http://schemas.microsoft.com/office/drawing/2014/main" id="{33469038-4153-45AC-8339-AE60E6FCFBA2}"/>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3" name="Rectangle 162">
                  <a:extLst>
                    <a:ext uri="{FF2B5EF4-FFF2-40B4-BE49-F238E27FC236}">
                      <a16:creationId xmlns:a16="http://schemas.microsoft.com/office/drawing/2014/main" id="{2DDDF4E5-3F56-37F5-68B4-946F473F66D6}"/>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61" name="Graphic 160">
                <a:extLst>
                  <a:ext uri="{FF2B5EF4-FFF2-40B4-BE49-F238E27FC236}">
                    <a16:creationId xmlns:a16="http://schemas.microsoft.com/office/drawing/2014/main" id="{8A47B87D-BB79-FB78-5689-FDE2E4D50B2D}"/>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154" name="Group 153">
              <a:extLst>
                <a:ext uri="{FF2B5EF4-FFF2-40B4-BE49-F238E27FC236}">
                  <a16:creationId xmlns:a16="http://schemas.microsoft.com/office/drawing/2014/main" id="{09FC5D7B-7672-2569-6602-0F5F51B71A45}"/>
                </a:ext>
              </a:extLst>
            </p:cNvPr>
            <p:cNvGrpSpPr>
              <a:grpSpLocks noChangeAspect="1"/>
            </p:cNvGrpSpPr>
            <p:nvPr userDrawn="1"/>
          </p:nvGrpSpPr>
          <p:grpSpPr>
            <a:xfrm>
              <a:off x="5251443" y="1415912"/>
              <a:ext cx="804672" cy="799859"/>
              <a:chOff x="493227" y="249177"/>
              <a:chExt cx="678569" cy="674510"/>
            </a:xfrm>
          </p:grpSpPr>
          <p:grpSp>
            <p:nvGrpSpPr>
              <p:cNvPr id="156" name="Group 155">
                <a:extLst>
                  <a:ext uri="{FF2B5EF4-FFF2-40B4-BE49-F238E27FC236}">
                    <a16:creationId xmlns:a16="http://schemas.microsoft.com/office/drawing/2014/main" id="{A76BA048-B0AE-E74D-EC89-F17EDD6E72CE}"/>
                  </a:ext>
                </a:extLst>
              </p:cNvPr>
              <p:cNvGrpSpPr/>
              <p:nvPr userDrawn="1"/>
            </p:nvGrpSpPr>
            <p:grpSpPr>
              <a:xfrm>
                <a:off x="493227" y="255762"/>
                <a:ext cx="678569" cy="667925"/>
                <a:chOff x="532340" y="1415912"/>
                <a:chExt cx="820110" cy="807246"/>
              </a:xfrm>
            </p:grpSpPr>
            <p:sp>
              <p:nvSpPr>
                <p:cNvPr id="158" name="Oval 157">
                  <a:extLst>
                    <a:ext uri="{FF2B5EF4-FFF2-40B4-BE49-F238E27FC236}">
                      <a16:creationId xmlns:a16="http://schemas.microsoft.com/office/drawing/2014/main" id="{4D65599F-27F9-064F-7DB6-156ECC00C32D}"/>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59" name="Rectangle 158">
                  <a:extLst>
                    <a:ext uri="{FF2B5EF4-FFF2-40B4-BE49-F238E27FC236}">
                      <a16:creationId xmlns:a16="http://schemas.microsoft.com/office/drawing/2014/main" id="{5C6AA298-3768-854E-6828-0795C7E5692C}"/>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57" name="Graphic 156">
                <a:extLst>
                  <a:ext uri="{FF2B5EF4-FFF2-40B4-BE49-F238E27FC236}">
                    <a16:creationId xmlns:a16="http://schemas.microsoft.com/office/drawing/2014/main" id="{6563EF8C-E7BB-B21D-7AC9-B42BD29255BF}"/>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155" name="Rectangle 154">
              <a:extLst>
                <a:ext uri="{FF2B5EF4-FFF2-40B4-BE49-F238E27FC236}">
                  <a16:creationId xmlns:a16="http://schemas.microsoft.com/office/drawing/2014/main" id="{19DAC1AA-BAB3-1B52-AE5D-757B98376955}"/>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Rounded Rectangle 3">
            <a:extLst>
              <a:ext uri="{FF2B5EF4-FFF2-40B4-BE49-F238E27FC236}">
                <a16:creationId xmlns:a16="http://schemas.microsoft.com/office/drawing/2014/main" id="{36AA7FA0-DC36-CB54-81A0-9D49974854EC}"/>
              </a:ext>
            </a:extLst>
          </p:cNvPr>
          <p:cNvSpPr/>
          <p:nvPr userDrawn="1"/>
        </p:nvSpPr>
        <p:spPr>
          <a:xfrm>
            <a:off x="365445" y="189215"/>
            <a:ext cx="8413110" cy="11867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2FEDCBF2-E73B-4796-E296-C6ED007A753A}"/>
              </a:ext>
            </a:extLst>
          </p:cNvPr>
          <p:cNvGrpSpPr/>
          <p:nvPr userDrawn="1"/>
        </p:nvGrpSpPr>
        <p:grpSpPr>
          <a:xfrm>
            <a:off x="7652414" y="420767"/>
            <a:ext cx="989509" cy="364446"/>
            <a:chOff x="7652414" y="420767"/>
            <a:chExt cx="989509" cy="364446"/>
          </a:xfrm>
        </p:grpSpPr>
        <p:sp>
          <p:nvSpPr>
            <p:cNvPr id="10" name="Rounded Rectangle 9">
              <a:extLst>
                <a:ext uri="{FF2B5EF4-FFF2-40B4-BE49-F238E27FC236}">
                  <a16:creationId xmlns:a16="http://schemas.microsoft.com/office/drawing/2014/main" id="{689F994C-6785-6A1B-160A-CE7096051274}"/>
                </a:ext>
              </a:extLst>
            </p:cNvPr>
            <p:cNvSpPr/>
            <p:nvPr userDrawn="1"/>
          </p:nvSpPr>
          <p:spPr>
            <a:xfrm>
              <a:off x="7652414" y="420767"/>
              <a:ext cx="989509"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HOME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2" name="Group 11">
              <a:extLst>
                <a:ext uri="{FF2B5EF4-FFF2-40B4-BE49-F238E27FC236}">
                  <a16:creationId xmlns:a16="http://schemas.microsoft.com/office/drawing/2014/main" id="{759B2733-B564-5E11-512A-9A73357D6004}"/>
                </a:ext>
              </a:extLst>
            </p:cNvPr>
            <p:cNvGrpSpPr/>
            <p:nvPr userDrawn="1"/>
          </p:nvGrpSpPr>
          <p:grpSpPr>
            <a:xfrm>
              <a:off x="7749220" y="503807"/>
              <a:ext cx="200269" cy="200269"/>
              <a:chOff x="4192437" y="4163683"/>
              <a:chExt cx="258792" cy="258792"/>
            </a:xfrm>
            <a:effectLst>
              <a:outerShdw blurRad="50800" dist="38100" dir="2700000" algn="tl" rotWithShape="0">
                <a:prstClr val="black">
                  <a:alpha val="30956"/>
                </a:prstClr>
              </a:outerShdw>
            </a:effectLst>
          </p:grpSpPr>
          <p:sp>
            <p:nvSpPr>
              <p:cNvPr id="18" name="Oval 17">
                <a:extLst>
                  <a:ext uri="{FF2B5EF4-FFF2-40B4-BE49-F238E27FC236}">
                    <a16:creationId xmlns:a16="http://schemas.microsoft.com/office/drawing/2014/main" id="{A619224C-025A-1DF3-0AC7-924327F6F1B4}"/>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852B211B-29D4-CF50-104B-95DA1819A9C0}"/>
                  </a:ext>
                </a:extLst>
              </p:cNvPr>
              <p:cNvGrpSpPr/>
              <p:nvPr/>
            </p:nvGrpSpPr>
            <p:grpSpPr>
              <a:xfrm>
                <a:off x="4247730" y="4218976"/>
                <a:ext cx="148207" cy="148207"/>
                <a:chOff x="3545686" y="2398143"/>
                <a:chExt cx="333555" cy="333555"/>
              </a:xfrm>
            </p:grpSpPr>
            <p:cxnSp>
              <p:nvCxnSpPr>
                <p:cNvPr id="24" name="Straight Connector 23">
                  <a:extLst>
                    <a:ext uri="{FF2B5EF4-FFF2-40B4-BE49-F238E27FC236}">
                      <a16:creationId xmlns:a16="http://schemas.microsoft.com/office/drawing/2014/main" id="{80DF60ED-D96A-F5D3-BD44-4CCA60F69846}"/>
                    </a:ext>
                  </a:extLst>
                </p:cNvPr>
                <p:cNvCxnSpPr>
                  <a:cxnSpLocks/>
                </p:cNvCxnSpPr>
                <p:nvPr/>
              </p:nvCxnSpPr>
              <p:spPr>
                <a:xfrm>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C09500A-631B-3DCD-288F-77D8B1CCE049}"/>
                    </a:ext>
                  </a:extLst>
                </p:cNvPr>
                <p:cNvCxnSpPr>
                  <a:cxnSpLocks/>
                </p:cNvCxnSpPr>
                <p:nvPr/>
              </p:nvCxnSpPr>
              <p:spPr>
                <a:xfrm rot="5400000">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grpSp>
        </p:grpSp>
      </p:grpSp>
      <p:sp>
        <p:nvSpPr>
          <p:cNvPr id="28" name="Freeform 27">
            <a:extLst>
              <a:ext uri="{FF2B5EF4-FFF2-40B4-BE49-F238E27FC236}">
                <a16:creationId xmlns:a16="http://schemas.microsoft.com/office/drawing/2014/main" id="{71F40341-9B6C-E10D-9EA4-67F42B8CAFB5}"/>
              </a:ext>
            </a:extLst>
          </p:cNvPr>
          <p:cNvSpPr/>
          <p:nvPr userDrawn="1"/>
        </p:nvSpPr>
        <p:spPr>
          <a:xfrm>
            <a:off x="365445" y="994552"/>
            <a:ext cx="8412795" cy="3898178"/>
          </a:xfrm>
          <a:custGeom>
            <a:avLst/>
            <a:gdLst>
              <a:gd name="connsiteX0" fmla="*/ 0 w 8412795"/>
              <a:gd name="connsiteY0" fmla="*/ 0 h 3904546"/>
              <a:gd name="connsiteX1" fmla="*/ 115496 w 8412795"/>
              <a:gd name="connsiteY1" fmla="*/ 0 h 3904546"/>
              <a:gd name="connsiteX2" fmla="*/ 8296984 w 8412795"/>
              <a:gd name="connsiteY2" fmla="*/ 0 h 3904546"/>
              <a:gd name="connsiteX3" fmla="*/ 8412795 w 8412795"/>
              <a:gd name="connsiteY3" fmla="*/ 0 h 3904546"/>
              <a:gd name="connsiteX4" fmla="*/ 8412795 w 8412795"/>
              <a:gd name="connsiteY4" fmla="*/ 450558 h 3904546"/>
              <a:gd name="connsiteX5" fmla="*/ 8412480 w 8412795"/>
              <a:gd name="connsiteY5" fmla="*/ 450558 h 3904546"/>
              <a:gd name="connsiteX6" fmla="*/ 8412480 w 8412795"/>
              <a:gd name="connsiteY6" fmla="*/ 3789050 h 3904546"/>
              <a:gd name="connsiteX7" fmla="*/ 8296984 w 8412795"/>
              <a:gd name="connsiteY7" fmla="*/ 3904546 h 3904546"/>
              <a:gd name="connsiteX8" fmla="*/ 115496 w 8412795"/>
              <a:gd name="connsiteY8" fmla="*/ 3904546 h 3904546"/>
              <a:gd name="connsiteX9" fmla="*/ 0 w 8412795"/>
              <a:gd name="connsiteY9" fmla="*/ 3789050 h 3904546"/>
              <a:gd name="connsiteX10" fmla="*/ 0 w 8412795"/>
              <a:gd name="connsiteY10" fmla="*/ 450558 h 3904546"/>
              <a:gd name="connsiteX11" fmla="*/ 0 w 8412795"/>
              <a:gd name="connsiteY11" fmla="*/ 115496 h 39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2795" h="3904546">
                <a:moveTo>
                  <a:pt x="0" y="0"/>
                </a:moveTo>
                <a:lnTo>
                  <a:pt x="115496" y="0"/>
                </a:lnTo>
                <a:lnTo>
                  <a:pt x="8296984" y="0"/>
                </a:lnTo>
                <a:lnTo>
                  <a:pt x="8412795" y="0"/>
                </a:lnTo>
                <a:lnTo>
                  <a:pt x="8412795" y="450558"/>
                </a:lnTo>
                <a:lnTo>
                  <a:pt x="8412480" y="450558"/>
                </a:lnTo>
                <a:lnTo>
                  <a:pt x="8412480" y="3789050"/>
                </a:lnTo>
                <a:cubicBezTo>
                  <a:pt x="8412480" y="3852837"/>
                  <a:pt x="8360771" y="3904546"/>
                  <a:pt x="8296984" y="3904546"/>
                </a:cubicBezTo>
                <a:lnTo>
                  <a:pt x="115496" y="3904546"/>
                </a:lnTo>
                <a:cubicBezTo>
                  <a:pt x="51709" y="3904546"/>
                  <a:pt x="0" y="3852837"/>
                  <a:pt x="0" y="3789050"/>
                </a:cubicBezTo>
                <a:lnTo>
                  <a:pt x="0" y="450558"/>
                </a:lnTo>
                <a:lnTo>
                  <a:pt x="0" y="115496"/>
                </a:lnTo>
                <a:close/>
              </a:path>
            </a:pathLst>
          </a:custGeom>
          <a:gradFill>
            <a:gsLst>
              <a:gs pos="50000">
                <a:schemeClr val="bg1"/>
              </a:gs>
              <a:gs pos="100000">
                <a:schemeClr val="bg1">
                  <a:lumMod val="95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Title 1">
            <a:extLst>
              <a:ext uri="{FF2B5EF4-FFF2-40B4-BE49-F238E27FC236}">
                <a16:creationId xmlns:a16="http://schemas.microsoft.com/office/drawing/2014/main" id="{BE87B4D0-5B48-8FA0-29B9-AA1C4A7688C6}"/>
              </a:ext>
            </a:extLst>
          </p:cNvPr>
          <p:cNvSpPr>
            <a:spLocks noGrp="1"/>
          </p:cNvSpPr>
          <p:nvPr>
            <p:ph type="title" hasCustomPrompt="1"/>
          </p:nvPr>
        </p:nvSpPr>
        <p:spPr>
          <a:xfrm>
            <a:off x="1237476" y="404228"/>
            <a:ext cx="6269825" cy="387798"/>
          </a:xfrm>
        </p:spPr>
        <p:txBody>
          <a:bodyPr/>
          <a:lstStyle>
            <a:lvl1pPr>
              <a:defRPr>
                <a:solidFill>
                  <a:schemeClr val="bg1"/>
                </a:solidFill>
              </a:defRPr>
            </a:lvl1pPr>
          </a:lstStyle>
          <a:p>
            <a:r>
              <a:rPr lang="en-US" noProof="0"/>
              <a:t>Text slide – 1 column, 28 pts</a:t>
            </a:r>
            <a:endParaRPr lang="en-US"/>
          </a:p>
        </p:txBody>
      </p:sp>
      <p:sp>
        <p:nvSpPr>
          <p:cNvPr id="32" name="Content Placeholder 2">
            <a:extLst>
              <a:ext uri="{FF2B5EF4-FFF2-40B4-BE49-F238E27FC236}">
                <a16:creationId xmlns:a16="http://schemas.microsoft.com/office/drawing/2014/main" id="{D81C24BC-9E69-FBDB-4ACB-49A01BD5AB5E}"/>
              </a:ext>
            </a:extLst>
          </p:cNvPr>
          <p:cNvSpPr>
            <a:spLocks noGrp="1"/>
          </p:cNvSpPr>
          <p:nvPr>
            <p:ph idx="13" hasCustomPrompt="1"/>
          </p:nvPr>
        </p:nvSpPr>
        <p:spPr>
          <a:xfrm>
            <a:off x="614724" y="1846489"/>
            <a:ext cx="7870056" cy="2849335"/>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pts</a:t>
            </a:r>
          </a:p>
          <a:p>
            <a:pPr lvl="2"/>
            <a:endParaRPr lang="en-US" noProof="0"/>
          </a:p>
        </p:txBody>
      </p:sp>
      <p:grpSp>
        <p:nvGrpSpPr>
          <p:cNvPr id="33" name="Group 32">
            <a:extLst>
              <a:ext uri="{FF2B5EF4-FFF2-40B4-BE49-F238E27FC236}">
                <a16:creationId xmlns:a16="http://schemas.microsoft.com/office/drawing/2014/main" id="{DB25260B-D012-00F6-0B4D-1177944D2F21}"/>
              </a:ext>
            </a:extLst>
          </p:cNvPr>
          <p:cNvGrpSpPr/>
          <p:nvPr userDrawn="1"/>
        </p:nvGrpSpPr>
        <p:grpSpPr>
          <a:xfrm>
            <a:off x="367575" y="993866"/>
            <a:ext cx="8402351" cy="638013"/>
            <a:chOff x="375889" y="993866"/>
            <a:chExt cx="8263432" cy="638013"/>
          </a:xfrm>
        </p:grpSpPr>
        <p:sp>
          <p:nvSpPr>
            <p:cNvPr id="114" name="Freeform 23">
              <a:extLst>
                <a:ext uri="{FF2B5EF4-FFF2-40B4-BE49-F238E27FC236}">
                  <a16:creationId xmlns:a16="http://schemas.microsoft.com/office/drawing/2014/main" id="{B65D785A-570A-C3C0-6E74-95C4A513542B}"/>
                </a:ext>
              </a:extLst>
            </p:cNvPr>
            <p:cNvSpPr/>
            <p:nvPr/>
          </p:nvSpPr>
          <p:spPr>
            <a:xfrm>
              <a:off x="5328774"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dirty="0">
                <a:solidFill>
                  <a:schemeClr val="bg1"/>
                </a:solidFill>
              </a:endParaRPr>
            </a:p>
          </p:txBody>
        </p:sp>
        <p:sp>
          <p:nvSpPr>
            <p:cNvPr id="115" name="Freeform 24">
              <a:extLst>
                <a:ext uri="{FF2B5EF4-FFF2-40B4-BE49-F238E27FC236}">
                  <a16:creationId xmlns:a16="http://schemas.microsoft.com/office/drawing/2014/main" id="{B9FA4E3B-1ED8-26F1-5BBD-DCB0A8382CF5}"/>
                </a:ext>
              </a:extLst>
            </p:cNvPr>
            <p:cNvSpPr/>
            <p:nvPr/>
          </p:nvSpPr>
          <p:spPr>
            <a:xfrm>
              <a:off x="698738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23" name="Freeform 31">
              <a:extLst>
                <a:ext uri="{FF2B5EF4-FFF2-40B4-BE49-F238E27FC236}">
                  <a16:creationId xmlns:a16="http://schemas.microsoft.com/office/drawing/2014/main" id="{A4DC0AD2-805E-8726-0854-8CFDBD8D7A24}"/>
                </a:ext>
              </a:extLst>
            </p:cNvPr>
            <p:cNvSpPr/>
            <p:nvPr/>
          </p:nvSpPr>
          <p:spPr>
            <a:xfrm>
              <a:off x="2016743"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endParaRPr lang="en-US" sz="1400" dirty="0">
                <a:solidFill>
                  <a:schemeClr val="bg1"/>
                </a:solidFill>
              </a:endParaRPr>
            </a:p>
          </p:txBody>
        </p:sp>
        <p:sp>
          <p:nvSpPr>
            <p:cNvPr id="124" name="Freeform 34">
              <a:extLst>
                <a:ext uri="{FF2B5EF4-FFF2-40B4-BE49-F238E27FC236}">
                  <a16:creationId xmlns:a16="http://schemas.microsoft.com/office/drawing/2014/main" id="{B7C1A057-2887-1ADD-4209-0F6241F25C1E}"/>
                </a:ext>
              </a:extLst>
            </p:cNvPr>
            <p:cNvSpPr/>
            <p:nvPr/>
          </p:nvSpPr>
          <p:spPr>
            <a:xfrm>
              <a:off x="3667170"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defTabSz="914217"/>
              <a:endParaRPr lang="en-US" sz="1400" dirty="0">
                <a:solidFill>
                  <a:schemeClr val="bg1"/>
                </a:solidFill>
              </a:endParaRPr>
            </a:p>
          </p:txBody>
        </p:sp>
        <p:sp>
          <p:nvSpPr>
            <p:cNvPr id="125" name="Freeform 27">
              <a:extLst>
                <a:ext uri="{FF2B5EF4-FFF2-40B4-BE49-F238E27FC236}">
                  <a16:creationId xmlns:a16="http://schemas.microsoft.com/office/drawing/2014/main" id="{49F008FF-E04E-09C9-BBD6-20DC6251788B}"/>
                </a:ext>
              </a:extLst>
            </p:cNvPr>
            <p:cNvSpPr/>
            <p:nvPr/>
          </p:nvSpPr>
          <p:spPr>
            <a:xfrm>
              <a:off x="375889" y="993866"/>
              <a:ext cx="1651938"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lvl="0" algn="ctr"/>
              <a:endParaRPr lang="en-US" sz="1400" b="1" dirty="0">
                <a:solidFill>
                  <a:schemeClr val="bg1"/>
                </a:solidFill>
              </a:endParaRPr>
            </a:p>
          </p:txBody>
        </p:sp>
      </p:grpSp>
      <p:grpSp>
        <p:nvGrpSpPr>
          <p:cNvPr id="177" name="Group 176">
            <a:extLst>
              <a:ext uri="{FF2B5EF4-FFF2-40B4-BE49-F238E27FC236}">
                <a16:creationId xmlns:a16="http://schemas.microsoft.com/office/drawing/2014/main" id="{0E2A6E45-0253-A0F5-BBAA-5CB77815B9D0}"/>
              </a:ext>
            </a:extLst>
          </p:cNvPr>
          <p:cNvGrpSpPr/>
          <p:nvPr userDrawn="1"/>
        </p:nvGrpSpPr>
        <p:grpSpPr>
          <a:xfrm>
            <a:off x="493227" y="255762"/>
            <a:ext cx="678569" cy="667925"/>
            <a:chOff x="493227" y="255762"/>
            <a:chExt cx="678569" cy="667925"/>
          </a:xfrm>
        </p:grpSpPr>
        <p:grpSp>
          <p:nvGrpSpPr>
            <p:cNvPr id="172" name="Group 171">
              <a:extLst>
                <a:ext uri="{FF2B5EF4-FFF2-40B4-BE49-F238E27FC236}">
                  <a16:creationId xmlns:a16="http://schemas.microsoft.com/office/drawing/2014/main" id="{B07ADC3E-E802-6E05-C045-627D0FBB6263}"/>
                </a:ext>
              </a:extLst>
            </p:cNvPr>
            <p:cNvGrpSpPr/>
            <p:nvPr userDrawn="1"/>
          </p:nvGrpSpPr>
          <p:grpSpPr>
            <a:xfrm>
              <a:off x="493227" y="255762"/>
              <a:ext cx="678569" cy="667925"/>
              <a:chOff x="532340" y="1415912"/>
              <a:chExt cx="820110" cy="807246"/>
            </a:xfrm>
          </p:grpSpPr>
          <p:sp>
            <p:nvSpPr>
              <p:cNvPr id="174" name="Oval 173">
                <a:extLst>
                  <a:ext uri="{FF2B5EF4-FFF2-40B4-BE49-F238E27FC236}">
                    <a16:creationId xmlns:a16="http://schemas.microsoft.com/office/drawing/2014/main" id="{2EC42095-F5BE-55FB-6603-918D46E9ECCB}"/>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5" name="Rectangle 174">
                <a:extLst>
                  <a:ext uri="{FF2B5EF4-FFF2-40B4-BE49-F238E27FC236}">
                    <a16:creationId xmlns:a16="http://schemas.microsoft.com/office/drawing/2014/main" id="{20166A18-E595-1C87-E8D1-C0C0B0ACFF8A}"/>
                  </a:ext>
                </a:extLst>
              </p:cNvPr>
              <p:cNvSpPr/>
              <p:nvPr/>
            </p:nvSpPr>
            <p:spPr>
              <a:xfrm>
                <a:off x="532340" y="1776669"/>
                <a:ext cx="820110" cy="270690"/>
              </a:xfrm>
              <a:prstGeom prst="rect">
                <a:avLst/>
              </a:prstGeom>
              <a:effectLst/>
            </p:spPr>
            <p:txBody>
              <a:bodyPr wrap="square" lIns="0" tIns="0" rIns="0" anchor="ctr">
                <a:spAutoFit/>
              </a:bodyPr>
              <a:lstStyle/>
              <a:p>
                <a:pPr algn="ctr" eaLnBrk="0" hangingPunct="0">
                  <a:lnSpc>
                    <a:spcPts val="1600"/>
                  </a:lnSpc>
                  <a:buSzPct val="90000"/>
                </a:pPr>
                <a:r>
                  <a:rPr lang="en-US" sz="90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176" name="Graphic 175">
              <a:extLst>
                <a:ext uri="{FF2B5EF4-FFF2-40B4-BE49-F238E27FC236}">
                  <a16:creationId xmlns:a16="http://schemas.microsoft.com/office/drawing/2014/main" id="{2F49CE17-8FF0-4FED-6A0E-9154EA7BE42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sp>
        <p:nvSpPr>
          <p:cNvPr id="23" name="Footer Placeholder 4">
            <a:extLst>
              <a:ext uri="{FF2B5EF4-FFF2-40B4-BE49-F238E27FC236}">
                <a16:creationId xmlns:a16="http://schemas.microsoft.com/office/drawing/2014/main" id="{4D7ADCE8-2411-1A55-CB2E-407103119775}"/>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1858996017"/>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_Illustrative Icons_3 v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170241-0750-9E7B-97CF-F437385D7D28}"/>
              </a:ext>
            </a:extLst>
          </p:cNvPr>
          <p:cNvSpPr/>
          <p:nvPr userDrawn="1"/>
        </p:nvSpPr>
        <p:spPr>
          <a:xfrm rot="5400000">
            <a:off x="4539996" y="539495"/>
            <a:ext cx="64008" cy="9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Espace réservé du texte 5">
            <a:extLst>
              <a:ext uri="{FF2B5EF4-FFF2-40B4-BE49-F238E27FC236}">
                <a16:creationId xmlns:a16="http://schemas.microsoft.com/office/drawing/2014/main" id="{E712547A-41A0-C1CC-D40E-B25EA63027B4}"/>
              </a:ext>
            </a:extLst>
          </p:cNvPr>
          <p:cNvSpPr>
            <a:spLocks noGrp="1"/>
          </p:cNvSpPr>
          <p:nvPr>
            <p:ph type="body" sz="quarter" idx="25" hasCustomPrompt="1"/>
          </p:nvPr>
        </p:nvSpPr>
        <p:spPr>
          <a:xfrm>
            <a:off x="339360" y="1527898"/>
            <a:ext cx="1847250" cy="945515"/>
          </a:xfrm>
        </p:spPr>
        <p:txBody>
          <a:bodyPr wrap="square" bIns="0" anchor="b">
            <a:spAutoFit/>
          </a:bodyPr>
          <a:lstStyle>
            <a:lvl1pPr marL="0" indent="0" algn="l">
              <a:lnSpc>
                <a:spcPct val="96000"/>
              </a:lnSpc>
              <a:spcAft>
                <a:spcPts val="1000"/>
              </a:spcAft>
              <a:buNone/>
              <a:defRPr lang="fr-FR" sz="3200" b="0" i="0" kern="1200" dirty="0" err="1"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a:lnSpc>
                <a:spcPct val="100000"/>
              </a:lnSpc>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CABLIVI Playbook</a:t>
            </a:r>
          </a:p>
        </p:txBody>
      </p:sp>
      <p:sp>
        <p:nvSpPr>
          <p:cNvPr id="6" name="Espace réservé du texte 5">
            <a:extLst>
              <a:ext uri="{FF2B5EF4-FFF2-40B4-BE49-F238E27FC236}">
                <a16:creationId xmlns:a16="http://schemas.microsoft.com/office/drawing/2014/main" id="{7C06836C-2BF9-5521-0C3A-D33D2218F286}"/>
              </a:ext>
            </a:extLst>
          </p:cNvPr>
          <p:cNvSpPr>
            <a:spLocks noGrp="1"/>
          </p:cNvSpPr>
          <p:nvPr>
            <p:ph type="body" sz="quarter" idx="26" hasCustomPrompt="1"/>
          </p:nvPr>
        </p:nvSpPr>
        <p:spPr>
          <a:xfrm>
            <a:off x="339359" y="2477983"/>
            <a:ext cx="1847251" cy="1137619"/>
          </a:xfrm>
        </p:spPr>
        <p:txBody>
          <a:bodyPr wrap="square" tIns="45720" bIns="27432" anchor="t">
            <a:spAutoFit/>
          </a:bodyPr>
          <a:lstStyle>
            <a:lvl1pPr marL="0" indent="0" algn="l">
              <a:lnSpc>
                <a:spcPct val="96000"/>
              </a:lnSpc>
              <a:spcAft>
                <a:spcPts val="1000"/>
              </a:spcAft>
              <a:buNone/>
              <a:defRPr lang="en-US" sz="2400" b="0" i="0" kern="1200" dirty="0">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278550" indent="0" algn="ctr">
              <a:lnSpc>
                <a:spcPct val="100000"/>
              </a:lnSpc>
              <a:buFont typeface="Arial" panose="020B0604020202020204" pitchFamily="34" charset="0"/>
              <a:buNone/>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a:t>Product Adoption Journey</a:t>
            </a:r>
          </a:p>
        </p:txBody>
      </p:sp>
      <p:grpSp>
        <p:nvGrpSpPr>
          <p:cNvPr id="7" name="Graphique 7">
            <a:extLst>
              <a:ext uri="{FF2B5EF4-FFF2-40B4-BE49-F238E27FC236}">
                <a16:creationId xmlns:a16="http://schemas.microsoft.com/office/drawing/2014/main" id="{65050985-A692-55B6-B8A0-84B1E0D83FDF}"/>
              </a:ext>
            </a:extLst>
          </p:cNvPr>
          <p:cNvGrpSpPr>
            <a:grpSpLocks noChangeAspect="1"/>
          </p:cNvGrpSpPr>
          <p:nvPr userDrawn="1"/>
        </p:nvGrpSpPr>
        <p:grpSpPr>
          <a:xfrm>
            <a:off x="339359" y="339799"/>
            <a:ext cx="1420715" cy="365760"/>
            <a:chOff x="4767702" y="-472136"/>
            <a:chExt cx="745525" cy="191931"/>
          </a:xfrm>
          <a:solidFill>
            <a:srgbClr val="FFFFFF"/>
          </a:solidFill>
        </p:grpSpPr>
        <p:sp>
          <p:nvSpPr>
            <p:cNvPr id="8" name="Forme libre : forme 13">
              <a:extLst>
                <a:ext uri="{FF2B5EF4-FFF2-40B4-BE49-F238E27FC236}">
                  <a16:creationId xmlns:a16="http://schemas.microsoft.com/office/drawing/2014/main" id="{A641DB19-F111-4FC4-442F-0D9E23006957}"/>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en-US" noProof="0" dirty="0"/>
            </a:p>
          </p:txBody>
        </p:sp>
        <p:sp>
          <p:nvSpPr>
            <p:cNvPr id="9" name="Forme libre : forme 14">
              <a:extLst>
                <a:ext uri="{FF2B5EF4-FFF2-40B4-BE49-F238E27FC236}">
                  <a16:creationId xmlns:a16="http://schemas.microsoft.com/office/drawing/2014/main" id="{D6A36CA6-1AB2-EC72-FAEA-12D37898B1C6}"/>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en-US" noProof="0" dirty="0">
                <a:solidFill>
                  <a:schemeClr val="accent2"/>
                </a:solidFill>
              </a:endParaRPr>
            </a:p>
          </p:txBody>
        </p:sp>
        <p:sp>
          <p:nvSpPr>
            <p:cNvPr id="12" name="Forme libre : forme 17">
              <a:extLst>
                <a:ext uri="{FF2B5EF4-FFF2-40B4-BE49-F238E27FC236}">
                  <a16:creationId xmlns:a16="http://schemas.microsoft.com/office/drawing/2014/main" id="{E521B7C1-0B7E-B10A-796A-C9D9C61FFAAC}"/>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en-US" noProof="0" dirty="0"/>
            </a:p>
          </p:txBody>
        </p:sp>
      </p:grpSp>
      <p:sp>
        <p:nvSpPr>
          <p:cNvPr id="13" name="Espace réservé du texte 5">
            <a:extLst>
              <a:ext uri="{FF2B5EF4-FFF2-40B4-BE49-F238E27FC236}">
                <a16:creationId xmlns:a16="http://schemas.microsoft.com/office/drawing/2014/main" id="{87FEE9B3-2E2D-997C-AD7A-5EE415B31CB7}"/>
              </a:ext>
            </a:extLst>
          </p:cNvPr>
          <p:cNvSpPr>
            <a:spLocks noGrp="1"/>
          </p:cNvSpPr>
          <p:nvPr>
            <p:ph type="body" sz="quarter" idx="24" hasCustomPrompt="1"/>
          </p:nvPr>
        </p:nvSpPr>
        <p:spPr>
          <a:xfrm>
            <a:off x="320040" y="4403192"/>
            <a:ext cx="8503920" cy="407804"/>
          </a:xfrm>
        </p:spPr>
        <p:txBody>
          <a:bodyPr wrap="square" anchor="b" anchorCtr="0">
            <a:spAutoFit/>
          </a:bodyPr>
          <a:lstStyle>
            <a:lvl1pPr marL="0" indent="0" algn="l">
              <a:lnSpc>
                <a:spcPct val="100000"/>
              </a:lnSpc>
              <a:spcBef>
                <a:spcPts val="0"/>
              </a:spcBef>
              <a:spcAft>
                <a:spcPts val="300"/>
              </a:spcAft>
              <a:buNone/>
              <a:defRPr lang="en-US" sz="800" b="0" i="0" kern="1200" dirty="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78550" indent="0" algn="ctr">
              <a:lnSpc>
                <a:spcPct val="100000"/>
              </a:lnSpc>
              <a:buFont typeface="Arial" panose="020B0604020202020204" pitchFamily="34" charset="0"/>
              <a:buNone/>
              <a:defRPr sz="2000" b="0" i="1">
                <a:solidFill>
                  <a:schemeClr val="accent2"/>
                </a:solidFill>
                <a:latin typeface="Georgia" panose="02040502050405020303" pitchFamily="18" charset="0"/>
                <a:ea typeface="Verdana" panose="020B0604030504040204" pitchFamily="34" charset="0"/>
                <a:cs typeface="Verdana" panose="020B0604030504040204" pitchFamily="34" charset="0"/>
              </a:defRPr>
            </a:lvl2pPr>
            <a:lvl3pPr algn="ctr">
              <a:lnSpc>
                <a:spcPct val="100000"/>
              </a:lnSpc>
              <a:spcBef>
                <a:spcPts val="1000"/>
              </a:spcBef>
              <a:defRPr/>
            </a:lvl3pPr>
          </a:lstStyle>
          <a:p>
            <a:pPr lvl="0"/>
            <a:r>
              <a:rPr lang="en-US" dirty="0"/>
              <a:t>FOR INTERNAL USE ONLY. DO NOT DUPLICATE, DISTRIBUTE, OR USE IN PROMOTION. </a:t>
            </a:r>
            <a:br>
              <a:rPr lang="en-US" dirty="0"/>
            </a:br>
            <a:r>
              <a:rPr lang="en-US" dirty="0"/>
              <a:t>DO NOT COPY OR DISTRIBUTE OUTSIDE OF SANOFI OR USE IN PROMOTION.</a:t>
            </a:r>
          </a:p>
          <a:p>
            <a:pPr lvl="0"/>
            <a:r>
              <a:rPr lang="en-US" dirty="0"/>
              <a:t>MAT-US-2107812-v2.0-05/2023</a:t>
            </a:r>
          </a:p>
        </p:txBody>
      </p:sp>
      <p:pic>
        <p:nvPicPr>
          <p:cNvPr id="16" name="Graphic 15">
            <a:extLst>
              <a:ext uri="{FF2B5EF4-FFF2-40B4-BE49-F238E27FC236}">
                <a16:creationId xmlns:a16="http://schemas.microsoft.com/office/drawing/2014/main" id="{4FCF08B6-068B-1E61-6510-086862245E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5133" y="332504"/>
            <a:ext cx="6309360" cy="3809425"/>
          </a:xfrm>
          <a:prstGeom prst="rect">
            <a:avLst/>
          </a:prstGeom>
        </p:spPr>
      </p:pic>
    </p:spTree>
    <p:extLst>
      <p:ext uri="{BB962C8B-B14F-4D97-AF65-F5344CB8AC3E}">
        <p14:creationId xmlns:p14="http://schemas.microsoft.com/office/powerpoint/2010/main" val="3071900896"/>
      </p:ext>
    </p:extLst>
  </p:cSld>
  <p:clrMapOvr>
    <a:masterClrMapping/>
  </p:clrMapOvr>
  <p:extLst>
    <p:ext uri="{DCECCB84-F9BA-43D5-87BE-67443E8EF086}">
      <p15:sldGuideLst xmlns:p15="http://schemas.microsoft.com/office/powerpoint/2012/main">
        <p15:guide id="1" orient="horz" pos="2836">
          <p15:clr>
            <a:srgbClr val="FBAE40"/>
          </p15:clr>
        </p15:guide>
        <p15:guide id="2" orient="horz" pos="3072">
          <p15:clr>
            <a:srgbClr val="FBAE40"/>
          </p15:clr>
        </p15:guide>
        <p15:guide id="3" pos="5588">
          <p15:clr>
            <a:srgbClr val="FBAE40"/>
          </p15:clr>
        </p15:guide>
        <p15:guide id="4" pos="185">
          <p15:clr>
            <a:srgbClr val="FBAE40"/>
          </p15:clr>
        </p15:guide>
        <p15:guide id="5" pos="1444">
          <p15:clr>
            <a:srgbClr val="FBAE40"/>
          </p15:clr>
        </p15:guide>
        <p15:guide id="6" orient="horz" pos="2978">
          <p15:clr>
            <a:srgbClr val="FBAE40"/>
          </p15:clr>
        </p15:guide>
        <p15:guide id="7" orient="horz" pos="244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u Fond clair">
    <p:spTree>
      <p:nvGrpSpPr>
        <p:cNvPr id="1" name=""/>
        <p:cNvGrpSpPr/>
        <p:nvPr/>
      </p:nvGrpSpPr>
      <p:grpSpPr>
        <a:xfrm>
          <a:off x="0" y="0"/>
          <a:ext cx="0" cy="0"/>
          <a:chOff x="0" y="0"/>
          <a:chExt cx="0" cy="0"/>
        </a:xfrm>
      </p:grpSpPr>
      <p:sp>
        <p:nvSpPr>
          <p:cNvPr id="7" name="Rectangle 6"/>
          <p:cNvSpPr/>
          <p:nvPr userDrawn="1"/>
        </p:nvSpPr>
        <p:spPr>
          <a:xfrm>
            <a:off x="358774" y="1239838"/>
            <a:ext cx="8420101" cy="3453721"/>
          </a:xfrm>
          <a:prstGeom prst="rect">
            <a:avLst/>
          </a:prstGeom>
          <a:solidFill>
            <a:srgbClr val="EDED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le 1"/>
          <p:cNvSpPr>
            <a:spLocks noGrp="1"/>
          </p:cNvSpPr>
          <p:nvPr>
            <p:ph type="title" hasCustomPrompt="1"/>
          </p:nvPr>
        </p:nvSpPr>
        <p:spPr>
          <a:xfrm>
            <a:off x="360000" y="273600"/>
            <a:ext cx="8418875" cy="387798"/>
          </a:xfrm>
        </p:spPr>
        <p:txBody>
          <a:bodyPr/>
          <a:lstStyle>
            <a:lvl1pPr>
              <a:defRPr/>
            </a:lvl1pPr>
          </a:lstStyle>
          <a:p>
            <a:r>
              <a:rPr lang="en-US" noProof="0"/>
              <a:t>Text slide – 1 column, 28 pts</a:t>
            </a:r>
            <a:endParaRPr lang="en-US"/>
          </a:p>
        </p:txBody>
      </p:sp>
      <p:sp>
        <p:nvSpPr>
          <p:cNvPr id="24" name="Espace réservé de la date 23"/>
          <p:cNvSpPr>
            <a:spLocks noGrp="1"/>
          </p:cNvSpPr>
          <p:nvPr>
            <p:ph type="dt" sz="half" idx="14"/>
          </p:nvPr>
        </p:nvSpPr>
        <p:spPr/>
        <p:txBody>
          <a:bodyPr/>
          <a:lstStyle/>
          <a:p>
            <a:endParaRPr lang="fr-FR" dirty="0"/>
          </a:p>
        </p:txBody>
      </p:sp>
      <p:sp>
        <p:nvSpPr>
          <p:cNvPr id="26" name="Espace réservé du numéro de diapositive 25"/>
          <p:cNvSpPr>
            <a:spLocks noGrp="1"/>
          </p:cNvSpPr>
          <p:nvPr>
            <p:ph type="sldNum" sz="quarter" idx="16"/>
          </p:nvPr>
        </p:nvSpPr>
        <p:spPr/>
        <p:txBody>
          <a:bodyPr/>
          <a:lstStyle/>
          <a:p>
            <a:fld id="{980E94A8-0648-D043-B8F7-3AFA110B04BE}" type="slidenum">
              <a:rPr lang="fr-FR" smtClean="0"/>
              <a:pPr/>
              <a:t>‹#›</a:t>
            </a:fld>
            <a:endParaRPr lang="fr-FR" dirty="0"/>
          </a:p>
        </p:txBody>
      </p:sp>
      <p:sp>
        <p:nvSpPr>
          <p:cNvPr id="31" name="Content Placeholder 2"/>
          <p:cNvSpPr>
            <a:spLocks noGrp="1"/>
          </p:cNvSpPr>
          <p:nvPr>
            <p:ph idx="17" hasCustomPrompt="1"/>
          </p:nvPr>
        </p:nvSpPr>
        <p:spPr>
          <a:xfrm>
            <a:off x="360000" y="712800"/>
            <a:ext cx="8418875" cy="349131"/>
          </a:xfrm>
          <a:prstGeom prst="rect">
            <a:avLst/>
          </a:prstGeom>
        </p:spPr>
        <p:txBody>
          <a:bodyPr/>
          <a:lstStyle>
            <a:lvl1pPr marL="0" indent="0">
              <a:buNone/>
              <a:defRPr sz="2200" b="0" baseline="0">
                <a:solidFill>
                  <a:schemeClr val="tx1"/>
                </a:solidFill>
              </a:defRPr>
            </a:lvl1pPr>
            <a:lvl2pPr marL="266700" indent="0">
              <a:buNone/>
              <a:defRPr/>
            </a:lvl2pPr>
            <a:lvl3pPr marL="685800" indent="0">
              <a:buNone/>
              <a:defRPr/>
            </a:lvl3pPr>
            <a:lvl4pPr marL="1028700" indent="0">
              <a:buNone/>
              <a:defRPr/>
            </a:lvl4pPr>
            <a:lvl5pPr marL="1371600" indent="0">
              <a:buNone/>
              <a:defRPr/>
            </a:lvl5pPr>
          </a:lstStyle>
          <a:p>
            <a:pPr lvl="0"/>
            <a:r>
              <a:rPr lang="en-US" noProof="0"/>
              <a:t>Subtitle, 22 pts</a:t>
            </a:r>
          </a:p>
        </p:txBody>
      </p:sp>
      <p:sp>
        <p:nvSpPr>
          <p:cNvPr id="10" name="Content Placeholder 2"/>
          <p:cNvSpPr>
            <a:spLocks noGrp="1"/>
          </p:cNvSpPr>
          <p:nvPr>
            <p:ph idx="13" hasCustomPrompt="1"/>
          </p:nvPr>
        </p:nvSpPr>
        <p:spPr>
          <a:xfrm>
            <a:off x="505049" y="1365250"/>
            <a:ext cx="8086057" cy="3124645"/>
          </a:xfrm>
          <a:prstGeom prst="rect">
            <a:avLst/>
          </a:prstGeom>
        </p:spPr>
        <p:txBody>
          <a:bodyPr/>
          <a:lstStyle>
            <a:lvl1pPr>
              <a:defRPr baseline="0"/>
            </a:lvl1pPr>
            <a:lvl2pPr marL="271463" indent="-136525">
              <a:tabLst/>
              <a:defRPr/>
            </a:lvl2pPr>
            <a:lvl3pPr marL="385763" indent="-131763">
              <a:buFont typeface="Arial" charset="0"/>
              <a:buChar char="•"/>
              <a:tabLst/>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a:t>
            </a:r>
            <a:r>
              <a:rPr lang="en-US" noProof="0" err="1"/>
              <a:t>pts</a:t>
            </a:r>
            <a:endParaRPr lang="en-US" noProof="0"/>
          </a:p>
        </p:txBody>
      </p:sp>
      <p:sp>
        <p:nvSpPr>
          <p:cNvPr id="12" name="Footer Placeholder 4">
            <a:extLst>
              <a:ext uri="{FF2B5EF4-FFF2-40B4-BE49-F238E27FC236}">
                <a16:creationId xmlns:a16="http://schemas.microsoft.com/office/drawing/2014/main" id="{F5298392-C698-E197-6668-F873140FF117}"/>
              </a:ext>
            </a:extLst>
          </p:cNvPr>
          <p:cNvSpPr>
            <a:spLocks noGrp="1"/>
          </p:cNvSpPr>
          <p:nvPr>
            <p:ph type="ftr" sz="quarter" idx="3"/>
          </p:nvPr>
        </p:nvSpPr>
        <p:spPr>
          <a:xfrm>
            <a:off x="1234440" y="477367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2143124030"/>
      </p:ext>
    </p:extLst>
  </p:cSld>
  <p:clrMapOvr>
    <a:masterClrMapping/>
  </p:clrMapOvr>
  <p:extLst>
    <p:ext uri="{DCECCB84-F9BA-43D5-87BE-67443E8EF086}">
      <p15:sldGuideLst xmlns:p15="http://schemas.microsoft.com/office/powerpoint/2012/main">
        <p15:guide id="5" pos="2980" userDrawn="1">
          <p15:clr>
            <a:srgbClr val="FBAE40"/>
          </p15:clr>
        </p15:guide>
        <p15:guide id="7" pos="30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u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0000" y="273600"/>
            <a:ext cx="8418875" cy="387798"/>
          </a:xfrm>
        </p:spPr>
        <p:txBody>
          <a:bodyPr/>
          <a:lstStyle>
            <a:lvl1pPr>
              <a:defRPr/>
            </a:lvl1pPr>
          </a:lstStyle>
          <a:p>
            <a:r>
              <a:rPr lang="en-US" noProof="0"/>
              <a:t>Text slide – 1 picture,  28 pts</a:t>
            </a:r>
            <a:endParaRPr lang="en-US"/>
          </a:p>
        </p:txBody>
      </p:sp>
      <p:sp>
        <p:nvSpPr>
          <p:cNvPr id="24" name="Espace réservé de la date 23"/>
          <p:cNvSpPr>
            <a:spLocks noGrp="1"/>
          </p:cNvSpPr>
          <p:nvPr>
            <p:ph type="dt" sz="half" idx="14"/>
          </p:nvPr>
        </p:nvSpPr>
        <p:spPr/>
        <p:txBody>
          <a:bodyPr/>
          <a:lstStyle/>
          <a:p>
            <a:endParaRPr lang="fr-FR" dirty="0"/>
          </a:p>
        </p:txBody>
      </p:sp>
      <p:sp>
        <p:nvSpPr>
          <p:cNvPr id="26" name="Espace réservé du numéro de diapositive 25"/>
          <p:cNvSpPr>
            <a:spLocks noGrp="1"/>
          </p:cNvSpPr>
          <p:nvPr>
            <p:ph type="sldNum" sz="quarter" idx="16"/>
          </p:nvPr>
        </p:nvSpPr>
        <p:spPr/>
        <p:txBody>
          <a:bodyPr/>
          <a:lstStyle/>
          <a:p>
            <a:fld id="{980E94A8-0648-D043-B8F7-3AFA110B04BE}" type="slidenum">
              <a:rPr lang="fr-FR" smtClean="0"/>
              <a:pPr/>
              <a:t>‹#›</a:t>
            </a:fld>
            <a:endParaRPr lang="fr-FR" dirty="0"/>
          </a:p>
        </p:txBody>
      </p:sp>
      <p:sp>
        <p:nvSpPr>
          <p:cNvPr id="31" name="Content Placeholder 2"/>
          <p:cNvSpPr>
            <a:spLocks noGrp="1"/>
          </p:cNvSpPr>
          <p:nvPr>
            <p:ph idx="17" hasCustomPrompt="1"/>
          </p:nvPr>
        </p:nvSpPr>
        <p:spPr>
          <a:xfrm>
            <a:off x="360000" y="712800"/>
            <a:ext cx="8418875" cy="349131"/>
          </a:xfrm>
          <a:prstGeom prst="rect">
            <a:avLst/>
          </a:prstGeom>
        </p:spPr>
        <p:txBody>
          <a:bodyPr/>
          <a:lstStyle>
            <a:lvl1pPr marL="0" indent="0">
              <a:buNone/>
              <a:defRPr sz="2200" b="0" baseline="0">
                <a:solidFill>
                  <a:schemeClr val="tx1"/>
                </a:solidFill>
              </a:defRPr>
            </a:lvl1pPr>
            <a:lvl2pPr marL="266700" indent="0">
              <a:buNone/>
              <a:defRPr/>
            </a:lvl2pPr>
            <a:lvl3pPr marL="685800" indent="0">
              <a:buNone/>
              <a:defRPr/>
            </a:lvl3pPr>
            <a:lvl4pPr marL="1028700" indent="0">
              <a:buNone/>
              <a:defRPr/>
            </a:lvl4pPr>
            <a:lvl5pPr marL="1371600" indent="0">
              <a:buNone/>
              <a:defRPr/>
            </a:lvl5pPr>
          </a:lstStyle>
          <a:p>
            <a:pPr lvl="0"/>
            <a:r>
              <a:rPr lang="en-US" noProof="0"/>
              <a:t>Subtitle, 22 pts</a:t>
            </a:r>
          </a:p>
        </p:txBody>
      </p:sp>
      <p:sp>
        <p:nvSpPr>
          <p:cNvPr id="7" name="Espace réservé pour une image  6"/>
          <p:cNvSpPr>
            <a:spLocks noGrp="1"/>
          </p:cNvSpPr>
          <p:nvPr>
            <p:ph type="pic" sz="quarter" idx="18" hasCustomPrompt="1"/>
          </p:nvPr>
        </p:nvSpPr>
        <p:spPr>
          <a:xfrm>
            <a:off x="4572000" y="1187354"/>
            <a:ext cx="4206875" cy="3508471"/>
          </a:xfrm>
          <a:prstGeom prst="rect">
            <a:avLst/>
          </a:prstGeom>
        </p:spPr>
        <p:txBody>
          <a:bodyPr/>
          <a:lstStyle/>
          <a:p>
            <a:r>
              <a:rPr lang="fr-FR" dirty="0"/>
              <a:t>Picture</a:t>
            </a:r>
          </a:p>
        </p:txBody>
      </p:sp>
      <p:sp>
        <p:nvSpPr>
          <p:cNvPr id="10" name="Content Placeholder 2"/>
          <p:cNvSpPr>
            <a:spLocks noGrp="1"/>
          </p:cNvSpPr>
          <p:nvPr>
            <p:ph idx="13" hasCustomPrompt="1"/>
          </p:nvPr>
        </p:nvSpPr>
        <p:spPr>
          <a:xfrm>
            <a:off x="358774" y="1333055"/>
            <a:ext cx="3939453" cy="3362770"/>
          </a:xfrm>
          <a:prstGeom prst="rect">
            <a:avLst/>
          </a:prstGeom>
        </p:spPr>
        <p:txBody>
          <a:bodyPr/>
          <a:lstStyle>
            <a:lvl1pPr>
              <a:defRPr baseline="0"/>
            </a:lvl1pPr>
            <a:lvl3pPr marL="403225" indent="-133350">
              <a:buFont typeface="Arial" charset="0"/>
              <a:buChar char="•"/>
              <a:tabLst/>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a:t>
            </a:r>
            <a:r>
              <a:rPr lang="en-US" noProof="0" err="1"/>
              <a:t>pts</a:t>
            </a:r>
            <a:endParaRPr lang="en-US" noProof="0"/>
          </a:p>
        </p:txBody>
      </p:sp>
      <p:sp>
        <p:nvSpPr>
          <p:cNvPr id="5" name="Footer Placeholder 4">
            <a:extLst>
              <a:ext uri="{FF2B5EF4-FFF2-40B4-BE49-F238E27FC236}">
                <a16:creationId xmlns:a16="http://schemas.microsoft.com/office/drawing/2014/main" id="{61776FA3-2FDD-E6CA-2422-C77013607E0F}"/>
              </a:ext>
            </a:extLst>
          </p:cNvPr>
          <p:cNvSpPr>
            <a:spLocks noGrp="1"/>
          </p:cNvSpPr>
          <p:nvPr>
            <p:ph type="ftr" sz="quarter" idx="3"/>
          </p:nvPr>
        </p:nvSpPr>
        <p:spPr>
          <a:xfrm>
            <a:off x="1234440" y="477367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22672338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lide de fin">
    <p:spTree>
      <p:nvGrpSpPr>
        <p:cNvPr id="1" name=""/>
        <p:cNvGrpSpPr/>
        <p:nvPr/>
      </p:nvGrpSpPr>
      <p:grpSpPr>
        <a:xfrm>
          <a:off x="0" y="0"/>
          <a:ext cx="0" cy="0"/>
          <a:chOff x="0" y="0"/>
          <a:chExt cx="0" cy="0"/>
        </a:xfrm>
      </p:grpSpPr>
      <p:sp>
        <p:nvSpPr>
          <p:cNvPr id="4" name="Espace réservé pour une image  7"/>
          <p:cNvSpPr>
            <a:spLocks noGrp="1"/>
          </p:cNvSpPr>
          <p:nvPr>
            <p:ph type="pic" sz="quarter" idx="10" hasCustomPrompt="1"/>
          </p:nvPr>
        </p:nvSpPr>
        <p:spPr>
          <a:xfrm>
            <a:off x="0" y="0"/>
            <a:ext cx="9144000" cy="3880800"/>
          </a:xfrm>
          <a:prstGeom prst="rect">
            <a:avLst/>
          </a:prstGeom>
        </p:spPr>
        <p:txBody>
          <a:bodyPr/>
          <a:lstStyle>
            <a:lvl1pPr>
              <a:defRPr/>
            </a:lvl1pPr>
          </a:lstStyle>
          <a:p>
            <a:r>
              <a:rPr lang="fr-FR" dirty="0"/>
              <a:t>Picture  </a:t>
            </a:r>
          </a:p>
        </p:txBody>
      </p:sp>
      <p:sp>
        <p:nvSpPr>
          <p:cNvPr id="8" name="Title 1"/>
          <p:cNvSpPr>
            <a:spLocks noGrp="1"/>
          </p:cNvSpPr>
          <p:nvPr>
            <p:ph type="ctrTitle" hasCustomPrompt="1"/>
          </p:nvPr>
        </p:nvSpPr>
        <p:spPr>
          <a:xfrm>
            <a:off x="0" y="2482027"/>
            <a:ext cx="9144000" cy="1024896"/>
          </a:xfrm>
        </p:spPr>
        <p:txBody>
          <a:bodyPr anchor="b"/>
          <a:lstStyle>
            <a:lvl1pPr algn="ctr">
              <a:defRPr sz="7400" cap="all" baseline="0">
                <a:solidFill>
                  <a:schemeClr val="bg1"/>
                </a:solidFill>
              </a:defRPr>
            </a:lvl1pPr>
          </a:lstStyle>
          <a:p>
            <a:r>
              <a:rPr lang="fr-FR"/>
              <a:t>THANK YOU</a:t>
            </a:r>
            <a:endParaRPr lang="en-US"/>
          </a:p>
        </p:txBody>
      </p:sp>
      <p:grpSp>
        <p:nvGrpSpPr>
          <p:cNvPr id="2" name="Graphique 7">
            <a:extLst>
              <a:ext uri="{FF2B5EF4-FFF2-40B4-BE49-F238E27FC236}">
                <a16:creationId xmlns:a16="http://schemas.microsoft.com/office/drawing/2014/main" id="{ED93F210-633F-5DFC-27F2-0F0557486275}"/>
              </a:ext>
            </a:extLst>
          </p:cNvPr>
          <p:cNvGrpSpPr>
            <a:grpSpLocks noChangeAspect="1"/>
          </p:cNvGrpSpPr>
          <p:nvPr userDrawn="1"/>
        </p:nvGrpSpPr>
        <p:grpSpPr>
          <a:xfrm>
            <a:off x="493937" y="4249272"/>
            <a:ext cx="1638623" cy="421860"/>
            <a:chOff x="4767702" y="-472136"/>
            <a:chExt cx="745525" cy="191931"/>
          </a:xfrm>
          <a:solidFill>
            <a:srgbClr val="FFFFFF"/>
          </a:solidFill>
        </p:grpSpPr>
        <p:sp>
          <p:nvSpPr>
            <p:cNvPr id="3" name="Forme libre : forme 13">
              <a:extLst>
                <a:ext uri="{FF2B5EF4-FFF2-40B4-BE49-F238E27FC236}">
                  <a16:creationId xmlns:a16="http://schemas.microsoft.com/office/drawing/2014/main" id="{B2CF1C0D-926F-9A45-AF2D-B5BDE14BF9EF}"/>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dirty="0"/>
            </a:p>
          </p:txBody>
        </p:sp>
        <p:sp>
          <p:nvSpPr>
            <p:cNvPr id="6" name="Forme libre : forme 14">
              <a:extLst>
                <a:ext uri="{FF2B5EF4-FFF2-40B4-BE49-F238E27FC236}">
                  <a16:creationId xmlns:a16="http://schemas.microsoft.com/office/drawing/2014/main" id="{8D372578-B2A2-ACDF-BF86-71006B8A7B37}"/>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dirty="0">
                <a:solidFill>
                  <a:schemeClr val="accent2"/>
                </a:solidFill>
              </a:endParaRPr>
            </a:p>
          </p:txBody>
        </p:sp>
        <p:sp>
          <p:nvSpPr>
            <p:cNvPr id="7" name="Forme libre : forme 17">
              <a:extLst>
                <a:ext uri="{FF2B5EF4-FFF2-40B4-BE49-F238E27FC236}">
                  <a16:creationId xmlns:a16="http://schemas.microsoft.com/office/drawing/2014/main" id="{4F8FE634-91C4-C60D-4EFD-F95BAA476674}"/>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dirty="0"/>
            </a:p>
          </p:txBody>
        </p:sp>
      </p:grpSp>
    </p:spTree>
    <p:extLst>
      <p:ext uri="{BB962C8B-B14F-4D97-AF65-F5344CB8AC3E}">
        <p14:creationId xmlns:p14="http://schemas.microsoft.com/office/powerpoint/2010/main" val="81458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42E6987-A30B-2BCB-23B4-8758B3710220}"/>
              </a:ext>
            </a:extLst>
          </p:cNvPr>
          <p:cNvSpPr>
            <a:spLocks noGrp="1"/>
          </p:cNvSpPr>
          <p:nvPr>
            <p:ph type="ftr" sz="quarter" idx="3"/>
          </p:nvPr>
        </p:nvSpPr>
        <p:spPr>
          <a:xfrm>
            <a:off x="1234440" y="477367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305645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p up in a pop up">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36EA87-9AD3-41F5-287D-15900373CDA6}"/>
              </a:ext>
            </a:extLst>
          </p:cNvPr>
          <p:cNvGrpSpPr/>
          <p:nvPr userDrawn="1"/>
        </p:nvGrpSpPr>
        <p:grpSpPr>
          <a:xfrm>
            <a:off x="0" y="0"/>
            <a:ext cx="9144000" cy="5143500"/>
            <a:chOff x="0" y="0"/>
            <a:chExt cx="9144000" cy="5143500"/>
          </a:xfrm>
        </p:grpSpPr>
        <p:sp>
          <p:nvSpPr>
            <p:cNvPr id="7" name="Rounded Rectangle 6">
              <a:extLst>
                <a:ext uri="{FF2B5EF4-FFF2-40B4-BE49-F238E27FC236}">
                  <a16:creationId xmlns:a16="http://schemas.microsoft.com/office/drawing/2014/main" id="{03DFB2BC-B777-4BAF-F483-89FB16D20B4E}"/>
                </a:ext>
              </a:extLst>
            </p:cNvPr>
            <p:cNvSpPr/>
            <p:nvPr/>
          </p:nvSpPr>
          <p:spPr>
            <a:xfrm>
              <a:off x="358774" y="906736"/>
              <a:ext cx="8419781" cy="2905080"/>
            </a:xfrm>
            <a:prstGeom prst="roundRect">
              <a:avLst>
                <a:gd name="adj" fmla="val 3646"/>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8" name="Straight Connector 7">
              <a:extLst>
                <a:ext uri="{FF2B5EF4-FFF2-40B4-BE49-F238E27FC236}">
                  <a16:creationId xmlns:a16="http://schemas.microsoft.com/office/drawing/2014/main" id="{9B3AE5F3-306A-5EC8-983D-579BA2E9261C}"/>
                </a:ext>
              </a:extLst>
            </p:cNvPr>
            <p:cNvCxnSpPr>
              <a:cxnSpLocks/>
            </p:cNvCxnSpPr>
            <p:nvPr/>
          </p:nvCxnSpPr>
          <p:spPr>
            <a:xfrm>
              <a:off x="977668" y="2404908"/>
              <a:ext cx="7680960" cy="7754"/>
            </a:xfrm>
            <a:prstGeom prst="line">
              <a:avLst/>
            </a:prstGeom>
            <a:noFill/>
            <a:ln w="38100" cap="rnd">
              <a:solidFill>
                <a:schemeClr val="accent2"/>
              </a:solidFill>
              <a:prstDash val="sysDot"/>
              <a:round/>
              <a:headEnd/>
              <a:tailEnd type="triangle" w="lg" len="lg"/>
            </a:ln>
            <a:effectLst/>
          </p:spPr>
        </p:cxnSp>
        <p:sp>
          <p:nvSpPr>
            <p:cNvPr id="9" name="Text Placeholder 4">
              <a:extLst>
                <a:ext uri="{FF2B5EF4-FFF2-40B4-BE49-F238E27FC236}">
                  <a16:creationId xmlns:a16="http://schemas.microsoft.com/office/drawing/2014/main" id="{396CB4E3-4299-27DF-09EA-80C6BF899D2D}"/>
                </a:ext>
              </a:extLst>
            </p:cNvPr>
            <p:cNvSpPr txBox="1">
              <a:spLocks/>
            </p:cNvSpPr>
            <p:nvPr/>
          </p:nvSpPr>
          <p:spPr bwMode="gray">
            <a:xfrm>
              <a:off x="419531"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11" name="Rectangle 10">
              <a:extLst>
                <a:ext uri="{FF2B5EF4-FFF2-40B4-BE49-F238E27FC236}">
                  <a16:creationId xmlns:a16="http://schemas.microsoft.com/office/drawing/2014/main" id="{D17D8EF4-19B9-4BFD-E04F-3E7C3DE6ACD6}"/>
                </a:ext>
              </a:extLst>
            </p:cNvPr>
            <p:cNvSpPr/>
            <p:nvPr/>
          </p:nvSpPr>
          <p:spPr bwMode="gray">
            <a:xfrm>
              <a:off x="790576"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2" name="Straight Connector 11">
              <a:extLst>
                <a:ext uri="{FF2B5EF4-FFF2-40B4-BE49-F238E27FC236}">
                  <a16:creationId xmlns:a16="http://schemas.microsoft.com/office/drawing/2014/main" id="{FBB9E9B5-9B23-AAAC-F977-CA3E7B1B167D}"/>
                </a:ext>
              </a:extLst>
            </p:cNvPr>
            <p:cNvCxnSpPr>
              <a:cxnSpLocks/>
            </p:cNvCxnSpPr>
            <p:nvPr/>
          </p:nvCxnSpPr>
          <p:spPr>
            <a:xfrm>
              <a:off x="939845" y="1983641"/>
              <a:ext cx="0" cy="621389"/>
            </a:xfrm>
            <a:prstGeom prst="line">
              <a:avLst/>
            </a:prstGeom>
            <a:noFill/>
            <a:ln w="12700" cap="sq" cmpd="sng">
              <a:solidFill>
                <a:schemeClr val="accent1"/>
              </a:solidFill>
              <a:prstDash val="solid"/>
              <a:round/>
              <a:headEnd type="oval"/>
              <a:tailEnd/>
            </a:ln>
            <a:effectLst/>
          </p:spPr>
        </p:cxnSp>
        <p:sp>
          <p:nvSpPr>
            <p:cNvPr id="13" name="Oval 12">
              <a:extLst>
                <a:ext uri="{FF2B5EF4-FFF2-40B4-BE49-F238E27FC236}">
                  <a16:creationId xmlns:a16="http://schemas.microsoft.com/office/drawing/2014/main" id="{80C49DA6-7C68-992F-CEF9-8EC6A7ABED8A}"/>
                </a:ext>
              </a:extLst>
            </p:cNvPr>
            <p:cNvSpPr/>
            <p:nvPr/>
          </p:nvSpPr>
          <p:spPr bwMode="gray">
            <a:xfrm>
              <a:off x="836056"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 name="Chevron 13">
              <a:extLst>
                <a:ext uri="{FF2B5EF4-FFF2-40B4-BE49-F238E27FC236}">
                  <a16:creationId xmlns:a16="http://schemas.microsoft.com/office/drawing/2014/main" id="{C3B11D17-1F2C-0660-AFE7-404F0EDBF0D6}"/>
                </a:ext>
              </a:extLst>
            </p:cNvPr>
            <p:cNvSpPr/>
            <p:nvPr/>
          </p:nvSpPr>
          <p:spPr>
            <a:xfrm>
              <a:off x="892773"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5" name="Text Placeholder 4">
              <a:extLst>
                <a:ext uri="{FF2B5EF4-FFF2-40B4-BE49-F238E27FC236}">
                  <a16:creationId xmlns:a16="http://schemas.microsoft.com/office/drawing/2014/main" id="{4ECEB278-37E6-8DBC-991B-1B76AE96DF84}"/>
                </a:ext>
              </a:extLst>
            </p:cNvPr>
            <p:cNvSpPr txBox="1">
              <a:spLocks/>
            </p:cNvSpPr>
            <p:nvPr/>
          </p:nvSpPr>
          <p:spPr bwMode="gray">
            <a:xfrm>
              <a:off x="1599770" y="1632575"/>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Building CABLIVI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Advocacy</a:t>
              </a:r>
            </a:p>
          </p:txBody>
        </p:sp>
        <p:sp>
          <p:nvSpPr>
            <p:cNvPr id="16" name="Rectangle 15">
              <a:extLst>
                <a:ext uri="{FF2B5EF4-FFF2-40B4-BE49-F238E27FC236}">
                  <a16:creationId xmlns:a16="http://schemas.microsoft.com/office/drawing/2014/main" id="{69D13F7A-5089-156A-156C-7A101E5863E0}"/>
                </a:ext>
              </a:extLst>
            </p:cNvPr>
            <p:cNvSpPr/>
            <p:nvPr/>
          </p:nvSpPr>
          <p:spPr bwMode="gray">
            <a:xfrm flipV="1">
              <a:off x="1971263" y="2176027"/>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17" name="Straight Connector 16">
              <a:extLst>
                <a:ext uri="{FF2B5EF4-FFF2-40B4-BE49-F238E27FC236}">
                  <a16:creationId xmlns:a16="http://schemas.microsoft.com/office/drawing/2014/main" id="{B349F059-6A8D-83DC-3193-42D0AF473F15}"/>
                </a:ext>
              </a:extLst>
            </p:cNvPr>
            <p:cNvCxnSpPr>
              <a:cxnSpLocks/>
            </p:cNvCxnSpPr>
            <p:nvPr/>
          </p:nvCxnSpPr>
          <p:spPr>
            <a:xfrm flipV="1">
              <a:off x="2120532" y="2197948"/>
              <a:ext cx="0" cy="621388"/>
            </a:xfrm>
            <a:prstGeom prst="line">
              <a:avLst/>
            </a:prstGeom>
            <a:noFill/>
            <a:ln w="12700" cap="sq" cmpd="sng">
              <a:solidFill>
                <a:schemeClr val="accent1"/>
              </a:solidFill>
              <a:prstDash val="solid"/>
              <a:round/>
              <a:headEnd type="oval"/>
              <a:tailEnd/>
            </a:ln>
            <a:effectLst/>
          </p:spPr>
        </p:cxnSp>
        <p:sp>
          <p:nvSpPr>
            <p:cNvPr id="18" name="Oval 17">
              <a:extLst>
                <a:ext uri="{FF2B5EF4-FFF2-40B4-BE49-F238E27FC236}">
                  <a16:creationId xmlns:a16="http://schemas.microsoft.com/office/drawing/2014/main" id="{531D692D-C7E8-62AE-136C-D81DD2948BBA}"/>
                </a:ext>
              </a:extLst>
            </p:cNvPr>
            <p:cNvSpPr/>
            <p:nvPr/>
          </p:nvSpPr>
          <p:spPr bwMode="gray">
            <a:xfrm flipV="1">
              <a:off x="2016743" y="2296749"/>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9" name="Chevron 18">
              <a:extLst>
                <a:ext uri="{FF2B5EF4-FFF2-40B4-BE49-F238E27FC236}">
                  <a16:creationId xmlns:a16="http://schemas.microsoft.com/office/drawing/2014/main" id="{402D485C-6D98-D3BB-56DC-F1DCB600930B}"/>
                </a:ext>
              </a:extLst>
            </p:cNvPr>
            <p:cNvSpPr/>
            <p:nvPr/>
          </p:nvSpPr>
          <p:spPr>
            <a:xfrm flipV="1">
              <a:off x="2073460" y="2348241"/>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20" name="Text Placeholder 4">
              <a:extLst>
                <a:ext uri="{FF2B5EF4-FFF2-40B4-BE49-F238E27FC236}">
                  <a16:creationId xmlns:a16="http://schemas.microsoft.com/office/drawing/2014/main" id="{220D588E-D6DC-611B-0B62-B392DCE22293}"/>
                </a:ext>
              </a:extLst>
            </p:cNvPr>
            <p:cNvSpPr txBox="1">
              <a:spLocks/>
            </p:cNvSpPr>
            <p:nvPr/>
          </p:nvSpPr>
          <p:spPr bwMode="gray">
            <a:xfrm>
              <a:off x="2781610"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21" name="Rectangle 20">
              <a:extLst>
                <a:ext uri="{FF2B5EF4-FFF2-40B4-BE49-F238E27FC236}">
                  <a16:creationId xmlns:a16="http://schemas.microsoft.com/office/drawing/2014/main" id="{A11B02E2-B0F8-3940-029E-A4402E878439}"/>
                </a:ext>
              </a:extLst>
            </p:cNvPr>
            <p:cNvSpPr/>
            <p:nvPr/>
          </p:nvSpPr>
          <p:spPr bwMode="gray">
            <a:xfrm>
              <a:off x="3151950"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22" name="Straight Connector 21">
              <a:extLst>
                <a:ext uri="{FF2B5EF4-FFF2-40B4-BE49-F238E27FC236}">
                  <a16:creationId xmlns:a16="http://schemas.microsoft.com/office/drawing/2014/main" id="{DAA2CD40-D1E7-0F4E-F0A2-55BF9E448A79}"/>
                </a:ext>
              </a:extLst>
            </p:cNvPr>
            <p:cNvCxnSpPr>
              <a:cxnSpLocks/>
            </p:cNvCxnSpPr>
            <p:nvPr/>
          </p:nvCxnSpPr>
          <p:spPr>
            <a:xfrm>
              <a:off x="3301219" y="1983641"/>
              <a:ext cx="0" cy="621389"/>
            </a:xfrm>
            <a:prstGeom prst="line">
              <a:avLst/>
            </a:prstGeom>
            <a:noFill/>
            <a:ln w="12700" cap="sq" cmpd="sng">
              <a:solidFill>
                <a:schemeClr val="accent1"/>
              </a:solidFill>
              <a:prstDash val="solid"/>
              <a:round/>
              <a:headEnd type="oval"/>
              <a:tailEnd/>
            </a:ln>
            <a:effectLst/>
          </p:spPr>
        </p:cxnSp>
        <p:sp>
          <p:nvSpPr>
            <p:cNvPr id="23" name="Oval 22">
              <a:extLst>
                <a:ext uri="{FF2B5EF4-FFF2-40B4-BE49-F238E27FC236}">
                  <a16:creationId xmlns:a16="http://schemas.microsoft.com/office/drawing/2014/main" id="{0AEFE5D6-AE40-276F-6A13-9F2903079A69}"/>
                </a:ext>
              </a:extLst>
            </p:cNvPr>
            <p:cNvSpPr/>
            <p:nvPr/>
          </p:nvSpPr>
          <p:spPr bwMode="gray">
            <a:xfrm>
              <a:off x="3197430"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24" name="Chevron 23">
              <a:extLst>
                <a:ext uri="{FF2B5EF4-FFF2-40B4-BE49-F238E27FC236}">
                  <a16:creationId xmlns:a16="http://schemas.microsoft.com/office/drawing/2014/main" id="{B94E9ECB-CE16-DA32-5E97-F7AE5214AC37}"/>
                </a:ext>
              </a:extLst>
            </p:cNvPr>
            <p:cNvSpPr/>
            <p:nvPr/>
          </p:nvSpPr>
          <p:spPr>
            <a:xfrm>
              <a:off x="3254147"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25" name="Text Placeholder 4">
              <a:extLst>
                <a:ext uri="{FF2B5EF4-FFF2-40B4-BE49-F238E27FC236}">
                  <a16:creationId xmlns:a16="http://schemas.microsoft.com/office/drawing/2014/main" id="{1AF39A27-96DA-2ACE-763B-4BE18F4ABE9F}"/>
                </a:ext>
              </a:extLst>
            </p:cNvPr>
            <p:cNvSpPr txBox="1">
              <a:spLocks/>
            </p:cNvSpPr>
            <p:nvPr/>
          </p:nvSpPr>
          <p:spPr bwMode="gray">
            <a:xfrm>
              <a:off x="3986413" y="1786933"/>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26" name="Rectangle 25">
              <a:extLst>
                <a:ext uri="{FF2B5EF4-FFF2-40B4-BE49-F238E27FC236}">
                  <a16:creationId xmlns:a16="http://schemas.microsoft.com/office/drawing/2014/main" id="{566DB9AB-33A6-16CB-7AF6-135205FE9FEC}"/>
                </a:ext>
              </a:extLst>
            </p:cNvPr>
            <p:cNvSpPr/>
            <p:nvPr/>
          </p:nvSpPr>
          <p:spPr bwMode="gray">
            <a:xfrm flipV="1">
              <a:off x="4333084" y="2179202"/>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27" name="Straight Connector 26">
              <a:extLst>
                <a:ext uri="{FF2B5EF4-FFF2-40B4-BE49-F238E27FC236}">
                  <a16:creationId xmlns:a16="http://schemas.microsoft.com/office/drawing/2014/main" id="{F918A068-7EA9-2644-E6A4-8CC6D067B46F}"/>
                </a:ext>
              </a:extLst>
            </p:cNvPr>
            <p:cNvCxnSpPr>
              <a:cxnSpLocks/>
            </p:cNvCxnSpPr>
            <p:nvPr/>
          </p:nvCxnSpPr>
          <p:spPr>
            <a:xfrm flipV="1">
              <a:off x="4482353" y="2201123"/>
              <a:ext cx="0" cy="621388"/>
            </a:xfrm>
            <a:prstGeom prst="line">
              <a:avLst/>
            </a:prstGeom>
            <a:noFill/>
            <a:ln w="12700" cap="sq" cmpd="sng">
              <a:solidFill>
                <a:schemeClr val="accent1"/>
              </a:solidFill>
              <a:prstDash val="solid"/>
              <a:round/>
              <a:headEnd type="oval"/>
              <a:tailEnd/>
            </a:ln>
            <a:effectLst/>
          </p:spPr>
        </p:cxnSp>
        <p:sp>
          <p:nvSpPr>
            <p:cNvPr id="28" name="Oval 27">
              <a:extLst>
                <a:ext uri="{FF2B5EF4-FFF2-40B4-BE49-F238E27FC236}">
                  <a16:creationId xmlns:a16="http://schemas.microsoft.com/office/drawing/2014/main" id="{64009B9A-8951-A5C7-47B0-B0989391B551}"/>
                </a:ext>
              </a:extLst>
            </p:cNvPr>
            <p:cNvSpPr/>
            <p:nvPr/>
          </p:nvSpPr>
          <p:spPr bwMode="gray">
            <a:xfrm flipV="1">
              <a:off x="4378564" y="2299924"/>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29" name="Chevron 28">
              <a:extLst>
                <a:ext uri="{FF2B5EF4-FFF2-40B4-BE49-F238E27FC236}">
                  <a16:creationId xmlns:a16="http://schemas.microsoft.com/office/drawing/2014/main" id="{25D60855-047D-5CFF-067A-5AE33A1B6ADB}"/>
                </a:ext>
              </a:extLst>
            </p:cNvPr>
            <p:cNvSpPr/>
            <p:nvPr/>
          </p:nvSpPr>
          <p:spPr>
            <a:xfrm flipV="1">
              <a:off x="4435281" y="2351416"/>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30" name="Text Placeholder 4">
              <a:extLst>
                <a:ext uri="{FF2B5EF4-FFF2-40B4-BE49-F238E27FC236}">
                  <a16:creationId xmlns:a16="http://schemas.microsoft.com/office/drawing/2014/main" id="{BA514C0D-B11F-13F3-1604-EA1C6349A70D}"/>
                </a:ext>
              </a:extLst>
            </p:cNvPr>
            <p:cNvSpPr txBox="1">
              <a:spLocks/>
            </p:cNvSpPr>
            <p:nvPr/>
          </p:nvSpPr>
          <p:spPr bwMode="gray">
            <a:xfrm>
              <a:off x="5070154" y="2593271"/>
              <a:ext cx="1170958"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Clinical Decision to Prescribe CABLIVI</a:t>
              </a:r>
            </a:p>
          </p:txBody>
        </p:sp>
        <p:sp>
          <p:nvSpPr>
            <p:cNvPr id="31" name="Rectangle 30">
              <a:extLst>
                <a:ext uri="{FF2B5EF4-FFF2-40B4-BE49-F238E27FC236}">
                  <a16:creationId xmlns:a16="http://schemas.microsoft.com/office/drawing/2014/main" id="{DBC0C99C-87E6-28C6-FC4F-12D2E5BB64F0}"/>
                </a:ext>
              </a:extLst>
            </p:cNvPr>
            <p:cNvSpPr/>
            <p:nvPr/>
          </p:nvSpPr>
          <p:spPr bwMode="gray">
            <a:xfrm>
              <a:off x="551332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32" name="Straight Connector 31">
              <a:extLst>
                <a:ext uri="{FF2B5EF4-FFF2-40B4-BE49-F238E27FC236}">
                  <a16:creationId xmlns:a16="http://schemas.microsoft.com/office/drawing/2014/main" id="{901ED203-C708-6555-FF64-9C42E6554912}"/>
                </a:ext>
              </a:extLst>
            </p:cNvPr>
            <p:cNvCxnSpPr>
              <a:cxnSpLocks/>
            </p:cNvCxnSpPr>
            <p:nvPr/>
          </p:nvCxnSpPr>
          <p:spPr>
            <a:xfrm>
              <a:off x="5662593" y="1983641"/>
              <a:ext cx="0" cy="621389"/>
            </a:xfrm>
            <a:prstGeom prst="line">
              <a:avLst/>
            </a:prstGeom>
            <a:noFill/>
            <a:ln w="12700" cap="sq" cmpd="sng">
              <a:solidFill>
                <a:schemeClr val="accent1"/>
              </a:solidFill>
              <a:prstDash val="solid"/>
              <a:round/>
              <a:headEnd type="oval"/>
              <a:tailEnd/>
            </a:ln>
            <a:effectLst/>
          </p:spPr>
        </p:cxnSp>
        <p:sp>
          <p:nvSpPr>
            <p:cNvPr id="33" name="Oval 32">
              <a:extLst>
                <a:ext uri="{FF2B5EF4-FFF2-40B4-BE49-F238E27FC236}">
                  <a16:creationId xmlns:a16="http://schemas.microsoft.com/office/drawing/2014/main" id="{18DF7FD2-D2DC-2717-8E14-6B8F2C7D12A6}"/>
                </a:ext>
              </a:extLst>
            </p:cNvPr>
            <p:cNvSpPr/>
            <p:nvPr/>
          </p:nvSpPr>
          <p:spPr bwMode="gray">
            <a:xfrm>
              <a:off x="555880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34" name="Chevron 33">
              <a:extLst>
                <a:ext uri="{FF2B5EF4-FFF2-40B4-BE49-F238E27FC236}">
                  <a16:creationId xmlns:a16="http://schemas.microsoft.com/office/drawing/2014/main" id="{8D74331B-9485-11C5-F0F0-D0F1863257AE}"/>
                </a:ext>
              </a:extLst>
            </p:cNvPr>
            <p:cNvSpPr/>
            <p:nvPr/>
          </p:nvSpPr>
          <p:spPr>
            <a:xfrm>
              <a:off x="561552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35" name="Text Placeholder 4">
              <a:extLst>
                <a:ext uri="{FF2B5EF4-FFF2-40B4-BE49-F238E27FC236}">
                  <a16:creationId xmlns:a16="http://schemas.microsoft.com/office/drawing/2014/main" id="{584193DB-A888-DE9E-885C-6289F0E59831}"/>
                </a:ext>
              </a:extLst>
            </p:cNvPr>
            <p:cNvSpPr txBox="1">
              <a:spLocks/>
            </p:cNvSpPr>
            <p:nvPr/>
          </p:nvSpPr>
          <p:spPr bwMode="gray">
            <a:xfrm>
              <a:off x="6273573" y="1631879"/>
              <a:ext cx="1131632"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36" name="Group 35">
              <a:extLst>
                <a:ext uri="{FF2B5EF4-FFF2-40B4-BE49-F238E27FC236}">
                  <a16:creationId xmlns:a16="http://schemas.microsoft.com/office/drawing/2014/main" id="{B5816622-1453-06DC-1AEC-3EDDD9F47779}"/>
                </a:ext>
              </a:extLst>
            </p:cNvPr>
            <p:cNvGrpSpPr/>
            <p:nvPr/>
          </p:nvGrpSpPr>
          <p:grpSpPr>
            <a:xfrm flipV="1">
              <a:off x="6687178" y="2176027"/>
              <a:ext cx="298538" cy="643309"/>
              <a:chOff x="791926" y="2038206"/>
              <a:chExt cx="394853" cy="850855"/>
            </a:xfrm>
          </p:grpSpPr>
          <p:sp>
            <p:nvSpPr>
              <p:cNvPr id="88" name="Rectangle 87">
                <a:extLst>
                  <a:ext uri="{FF2B5EF4-FFF2-40B4-BE49-F238E27FC236}">
                    <a16:creationId xmlns:a16="http://schemas.microsoft.com/office/drawing/2014/main" id="{D931F3CE-424E-DE94-1ED2-46F1D097BDB9}"/>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89" name="Straight Connector 88">
                <a:extLst>
                  <a:ext uri="{FF2B5EF4-FFF2-40B4-BE49-F238E27FC236}">
                    <a16:creationId xmlns:a16="http://schemas.microsoft.com/office/drawing/2014/main" id="{943AD4A4-AF13-1A7E-E555-350EC8DF66AA}"/>
                  </a:ext>
                </a:extLst>
              </p:cNvPr>
              <p:cNvCxnSpPr>
                <a:cxnSpLocks/>
              </p:cNvCxnSpPr>
              <p:nvPr/>
            </p:nvCxnSpPr>
            <p:spPr>
              <a:xfrm>
                <a:off x="989352" y="2038206"/>
                <a:ext cx="0" cy="821862"/>
              </a:xfrm>
              <a:prstGeom prst="line">
                <a:avLst/>
              </a:prstGeom>
              <a:noFill/>
              <a:ln w="12700" cap="sq" cmpd="sng">
                <a:solidFill>
                  <a:schemeClr val="accent1"/>
                </a:solidFill>
                <a:prstDash val="solid"/>
                <a:round/>
                <a:headEnd type="oval"/>
                <a:tailEnd/>
              </a:ln>
              <a:effectLst/>
            </p:spPr>
          </p:cxnSp>
        </p:grpSp>
        <p:grpSp>
          <p:nvGrpSpPr>
            <p:cNvPr id="37" name="Group 36">
              <a:extLst>
                <a:ext uri="{FF2B5EF4-FFF2-40B4-BE49-F238E27FC236}">
                  <a16:creationId xmlns:a16="http://schemas.microsoft.com/office/drawing/2014/main" id="{1414E613-5A84-520E-601B-47EF356A8EF0}"/>
                </a:ext>
              </a:extLst>
            </p:cNvPr>
            <p:cNvGrpSpPr>
              <a:grpSpLocks noChangeAspect="1"/>
            </p:cNvGrpSpPr>
            <p:nvPr/>
          </p:nvGrpSpPr>
          <p:grpSpPr>
            <a:xfrm flipV="1">
              <a:off x="6732658" y="2296749"/>
              <a:ext cx="207578" cy="207406"/>
              <a:chOff x="1447166" y="1649508"/>
              <a:chExt cx="541880" cy="541880"/>
            </a:xfrm>
          </p:grpSpPr>
          <p:sp>
            <p:nvSpPr>
              <p:cNvPr id="86" name="Oval 85">
                <a:extLst>
                  <a:ext uri="{FF2B5EF4-FFF2-40B4-BE49-F238E27FC236}">
                    <a16:creationId xmlns:a16="http://schemas.microsoft.com/office/drawing/2014/main" id="{EF92830D-108C-D7EA-E1D9-40C9883F05EE}"/>
                  </a:ext>
                </a:extLst>
              </p:cNvPr>
              <p:cNvSpPr/>
              <p:nvPr/>
            </p:nvSpPr>
            <p:spPr bwMode="gray">
              <a:xfrm>
                <a:off x="1447166" y="1649508"/>
                <a:ext cx="541880" cy="54188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87" name="Chevron 86">
                <a:extLst>
                  <a:ext uri="{FF2B5EF4-FFF2-40B4-BE49-F238E27FC236}">
                    <a16:creationId xmlns:a16="http://schemas.microsoft.com/office/drawing/2014/main" id="{AD8458C4-9D96-170D-3EF1-3B65A5DC7A28}"/>
                  </a:ext>
                </a:extLst>
              </p:cNvPr>
              <p:cNvSpPr/>
              <p:nvPr/>
            </p:nvSpPr>
            <p:spPr>
              <a:xfrm>
                <a:off x="1595224" y="1784038"/>
                <a:ext cx="272818" cy="272818"/>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38" name="Text Placeholder 4">
              <a:extLst>
                <a:ext uri="{FF2B5EF4-FFF2-40B4-BE49-F238E27FC236}">
                  <a16:creationId xmlns:a16="http://schemas.microsoft.com/office/drawing/2014/main" id="{4D1FCC3E-B305-B91B-9099-CCBED5D57036}"/>
                </a:ext>
              </a:extLst>
            </p:cNvPr>
            <p:cNvSpPr txBox="1">
              <a:spLocks/>
            </p:cNvSpPr>
            <p:nvPr/>
          </p:nvSpPr>
          <p:spPr bwMode="gray">
            <a:xfrm>
              <a:off x="7492344" y="2593271"/>
              <a:ext cx="1040629" cy="598126"/>
            </a:xfrm>
            <a:prstGeom prst="rect">
              <a:avLst/>
            </a:prstGeom>
            <a:noFill/>
            <a:ln w="28575" cap="flat" cmpd="sng" algn="ctr">
              <a:noFill/>
              <a:prstDash val="solid"/>
              <a:miter lim="800000"/>
              <a:headEnd type="none" w="med" len="med"/>
              <a:tailEnd type="none" w="med" len="med"/>
            </a:ln>
            <a:effectLst/>
          </p:spPr>
          <p:txBody>
            <a:bodyPr vert="horz" wrap="square" lIns="91405" tIns="45703" rIns="91405" bIns="45703" numCol="1" rtlCol="0" anchor="t" anchorCtr="0" compatLnSpc="1">
              <a:prstTxWarp prst="textNoShape">
                <a:avLst/>
              </a:prstTxWarp>
              <a:no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39" name="Rectangle 38">
              <a:extLst>
                <a:ext uri="{FF2B5EF4-FFF2-40B4-BE49-F238E27FC236}">
                  <a16:creationId xmlns:a16="http://schemas.microsoft.com/office/drawing/2014/main" id="{871EF634-D7BD-FCF8-AAD4-D302112B05EA}"/>
                </a:ext>
              </a:extLst>
            </p:cNvPr>
            <p:cNvSpPr/>
            <p:nvPr/>
          </p:nvSpPr>
          <p:spPr bwMode="gray">
            <a:xfrm>
              <a:off x="7861034" y="260185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40" name="Straight Connector 39">
              <a:extLst>
                <a:ext uri="{FF2B5EF4-FFF2-40B4-BE49-F238E27FC236}">
                  <a16:creationId xmlns:a16="http://schemas.microsoft.com/office/drawing/2014/main" id="{E3D62487-E87B-893A-78B5-825E2F721447}"/>
                </a:ext>
              </a:extLst>
            </p:cNvPr>
            <p:cNvCxnSpPr>
              <a:cxnSpLocks/>
            </p:cNvCxnSpPr>
            <p:nvPr/>
          </p:nvCxnSpPr>
          <p:spPr>
            <a:xfrm>
              <a:off x="8010303" y="1983641"/>
              <a:ext cx="0" cy="621389"/>
            </a:xfrm>
            <a:prstGeom prst="line">
              <a:avLst/>
            </a:prstGeom>
            <a:noFill/>
            <a:ln w="12700" cap="sq" cmpd="sng">
              <a:solidFill>
                <a:schemeClr val="accent1"/>
              </a:solidFill>
              <a:prstDash val="solid"/>
              <a:round/>
              <a:headEnd type="oval"/>
              <a:tailEnd/>
            </a:ln>
            <a:effectLst/>
          </p:spPr>
        </p:cxnSp>
        <p:sp>
          <p:nvSpPr>
            <p:cNvPr id="41" name="Oval 40">
              <a:extLst>
                <a:ext uri="{FF2B5EF4-FFF2-40B4-BE49-F238E27FC236}">
                  <a16:creationId xmlns:a16="http://schemas.microsoft.com/office/drawing/2014/main" id="{BD0ED7E8-B347-3917-77A0-FAFAE4AF6CE3}"/>
                </a:ext>
              </a:extLst>
            </p:cNvPr>
            <p:cNvSpPr/>
            <p:nvPr/>
          </p:nvSpPr>
          <p:spPr bwMode="gray">
            <a:xfrm>
              <a:off x="7906514" y="2298821"/>
              <a:ext cx="207578" cy="207406"/>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42" name="Chevron 41">
              <a:extLst>
                <a:ext uri="{FF2B5EF4-FFF2-40B4-BE49-F238E27FC236}">
                  <a16:creationId xmlns:a16="http://schemas.microsoft.com/office/drawing/2014/main" id="{C286C390-D507-9C8F-524C-A8477C939336}"/>
                </a:ext>
              </a:extLst>
            </p:cNvPr>
            <p:cNvSpPr/>
            <p:nvPr/>
          </p:nvSpPr>
          <p:spPr>
            <a:xfrm>
              <a:off x="7963231" y="2350313"/>
              <a:ext cx="104508" cy="104422"/>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C14188E8-6429-7381-FB1A-065F6C490896}"/>
                </a:ext>
              </a:extLst>
            </p:cNvPr>
            <p:cNvSpPr/>
            <p:nvPr/>
          </p:nvSpPr>
          <p:spPr>
            <a:xfrm>
              <a:off x="365445" y="4025118"/>
              <a:ext cx="8413110" cy="335338"/>
            </a:xfrm>
            <a:prstGeom prst="rect">
              <a:avLst/>
            </a:prstGeom>
            <a:gradFill flip="none" rotWithShape="1">
              <a:gsLst>
                <a:gs pos="0">
                  <a:schemeClr val="accent2"/>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44" name="Group 43">
              <a:extLst>
                <a:ext uri="{FF2B5EF4-FFF2-40B4-BE49-F238E27FC236}">
                  <a16:creationId xmlns:a16="http://schemas.microsoft.com/office/drawing/2014/main" id="{B32C7434-1F2D-3715-6214-90643AD05CFA}"/>
                </a:ext>
              </a:extLst>
            </p:cNvPr>
            <p:cNvGrpSpPr/>
            <p:nvPr/>
          </p:nvGrpSpPr>
          <p:grpSpPr>
            <a:xfrm>
              <a:off x="6597018" y="3893131"/>
              <a:ext cx="548096" cy="548640"/>
              <a:chOff x="8325809" y="3863151"/>
              <a:chExt cx="548096" cy="548640"/>
            </a:xfrm>
          </p:grpSpPr>
          <p:sp>
            <p:nvSpPr>
              <p:cNvPr id="84" name="Oval 83">
                <a:extLst>
                  <a:ext uri="{FF2B5EF4-FFF2-40B4-BE49-F238E27FC236}">
                    <a16:creationId xmlns:a16="http://schemas.microsoft.com/office/drawing/2014/main" id="{BDC94782-B51E-6C86-8903-EFC414592296}"/>
                  </a:ext>
                </a:extLst>
              </p:cNvPr>
              <p:cNvSpPr>
                <a:spLocks noChangeAspect="1"/>
              </p:cNvSpPr>
              <p:nvPr userDrawn="1"/>
            </p:nvSpPr>
            <p:spPr bwMode="gray">
              <a:xfrm>
                <a:off x="8325809" y="3863151"/>
                <a:ext cx="548096" cy="548640"/>
              </a:xfrm>
              <a:prstGeom prst="ellipse">
                <a:avLst/>
              </a:prstGeom>
              <a:solidFill>
                <a:schemeClr val="bg1"/>
              </a:solidFill>
              <a:ln w="19050" cap="flat" cmpd="sng" algn="ctr">
                <a:solidFill>
                  <a:schemeClr val="accent1"/>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85" name="Freeform 24">
                <a:extLst>
                  <a:ext uri="{FF2B5EF4-FFF2-40B4-BE49-F238E27FC236}">
                    <a16:creationId xmlns:a16="http://schemas.microsoft.com/office/drawing/2014/main" id="{42ABB55E-330A-4D65-3662-87F406553AC4}"/>
                  </a:ext>
                </a:extLst>
              </p:cNvPr>
              <p:cNvSpPr>
                <a:spLocks noChangeAspect="1" noEditPoints="1"/>
              </p:cNvSpPr>
              <p:nvPr/>
            </p:nvSpPr>
            <p:spPr bwMode="auto">
              <a:xfrm>
                <a:off x="8462697" y="4014423"/>
                <a:ext cx="274320" cy="231100"/>
              </a:xfrm>
              <a:custGeom>
                <a:avLst/>
                <a:gdLst/>
                <a:ahLst/>
                <a:cxnLst>
                  <a:cxn ang="0">
                    <a:pos x="266" y="131"/>
                  </a:cxn>
                  <a:cxn ang="0">
                    <a:pos x="216" y="83"/>
                  </a:cxn>
                  <a:cxn ang="0">
                    <a:pos x="216" y="7"/>
                  </a:cxn>
                  <a:cxn ang="0">
                    <a:pos x="183" y="7"/>
                  </a:cxn>
                  <a:cxn ang="0">
                    <a:pos x="183" y="48"/>
                  </a:cxn>
                  <a:cxn ang="0">
                    <a:pos x="133" y="0"/>
                  </a:cxn>
                  <a:cxn ang="0">
                    <a:pos x="0" y="131"/>
                  </a:cxn>
                  <a:cxn ang="0">
                    <a:pos x="0" y="140"/>
                  </a:cxn>
                  <a:cxn ang="0">
                    <a:pos x="33" y="140"/>
                  </a:cxn>
                  <a:cxn ang="0">
                    <a:pos x="33" y="223"/>
                  </a:cxn>
                  <a:cxn ang="0">
                    <a:pos x="116" y="223"/>
                  </a:cxn>
                  <a:cxn ang="0">
                    <a:pos x="116" y="173"/>
                  </a:cxn>
                  <a:cxn ang="0">
                    <a:pos x="148" y="173"/>
                  </a:cxn>
                  <a:cxn ang="0">
                    <a:pos x="148" y="223"/>
                  </a:cxn>
                  <a:cxn ang="0">
                    <a:pos x="231" y="223"/>
                  </a:cxn>
                  <a:cxn ang="0">
                    <a:pos x="231" y="140"/>
                  </a:cxn>
                  <a:cxn ang="0">
                    <a:pos x="266" y="140"/>
                  </a:cxn>
                  <a:cxn ang="0">
                    <a:pos x="266" y="131"/>
                  </a:cxn>
                  <a:cxn ang="0">
                    <a:pos x="266" y="131"/>
                  </a:cxn>
                  <a:cxn ang="0">
                    <a:pos x="266" y="131"/>
                  </a:cxn>
                </a:cxnLst>
                <a:rect l="0" t="0" r="r" b="b"/>
                <a:pathLst>
                  <a:path w="266" h="223">
                    <a:moveTo>
                      <a:pt x="266" y="131"/>
                    </a:moveTo>
                    <a:lnTo>
                      <a:pt x="216" y="83"/>
                    </a:lnTo>
                    <a:lnTo>
                      <a:pt x="216" y="7"/>
                    </a:lnTo>
                    <a:lnTo>
                      <a:pt x="183" y="7"/>
                    </a:lnTo>
                    <a:lnTo>
                      <a:pt x="183" y="48"/>
                    </a:lnTo>
                    <a:lnTo>
                      <a:pt x="133" y="0"/>
                    </a:lnTo>
                    <a:lnTo>
                      <a:pt x="0" y="131"/>
                    </a:lnTo>
                    <a:lnTo>
                      <a:pt x="0" y="140"/>
                    </a:lnTo>
                    <a:lnTo>
                      <a:pt x="33" y="140"/>
                    </a:lnTo>
                    <a:lnTo>
                      <a:pt x="33" y="223"/>
                    </a:lnTo>
                    <a:lnTo>
                      <a:pt x="116" y="223"/>
                    </a:lnTo>
                    <a:lnTo>
                      <a:pt x="116" y="173"/>
                    </a:lnTo>
                    <a:lnTo>
                      <a:pt x="148" y="173"/>
                    </a:lnTo>
                    <a:lnTo>
                      <a:pt x="148" y="223"/>
                    </a:lnTo>
                    <a:lnTo>
                      <a:pt x="231" y="223"/>
                    </a:lnTo>
                    <a:lnTo>
                      <a:pt x="231" y="140"/>
                    </a:lnTo>
                    <a:lnTo>
                      <a:pt x="266" y="140"/>
                    </a:lnTo>
                    <a:lnTo>
                      <a:pt x="266" y="131"/>
                    </a:lnTo>
                    <a:close/>
                    <a:moveTo>
                      <a:pt x="266" y="131"/>
                    </a:moveTo>
                    <a:lnTo>
                      <a:pt x="266" y="131"/>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grpSp>
          <p:nvGrpSpPr>
            <p:cNvPr id="45" name="Group 44">
              <a:extLst>
                <a:ext uri="{FF2B5EF4-FFF2-40B4-BE49-F238E27FC236}">
                  <a16:creationId xmlns:a16="http://schemas.microsoft.com/office/drawing/2014/main" id="{0B1B947A-E2B0-3F9F-B1B0-949906D1D93E}"/>
                </a:ext>
              </a:extLst>
            </p:cNvPr>
            <p:cNvGrpSpPr/>
            <p:nvPr/>
          </p:nvGrpSpPr>
          <p:grpSpPr>
            <a:xfrm>
              <a:off x="178655" y="3893131"/>
              <a:ext cx="548096" cy="548640"/>
              <a:chOff x="178655" y="3863151"/>
              <a:chExt cx="548096" cy="548640"/>
            </a:xfrm>
          </p:grpSpPr>
          <p:sp>
            <p:nvSpPr>
              <p:cNvPr id="82" name="Oval 81">
                <a:extLst>
                  <a:ext uri="{FF2B5EF4-FFF2-40B4-BE49-F238E27FC236}">
                    <a16:creationId xmlns:a16="http://schemas.microsoft.com/office/drawing/2014/main" id="{E8ADF7B1-26AA-3780-4BA7-C1E3E34CE420}"/>
                  </a:ext>
                </a:extLst>
              </p:cNvPr>
              <p:cNvSpPr>
                <a:spLocks noChangeAspect="1"/>
              </p:cNvSpPr>
              <p:nvPr userDrawn="1"/>
            </p:nvSpPr>
            <p:spPr bwMode="gray">
              <a:xfrm>
                <a:off x="178655" y="3863151"/>
                <a:ext cx="548096" cy="548640"/>
              </a:xfrm>
              <a:prstGeom prst="ellipse">
                <a:avLst/>
              </a:prstGeom>
              <a:solidFill>
                <a:schemeClr val="bg1"/>
              </a:solidFill>
              <a:ln w="19050" cap="flat" cmpd="sng" algn="ctr">
                <a:solidFill>
                  <a:schemeClr val="accent2"/>
                </a:solid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sp>
            <p:nvSpPr>
              <p:cNvPr id="83" name="Freeform 218">
                <a:extLst>
                  <a:ext uri="{FF2B5EF4-FFF2-40B4-BE49-F238E27FC236}">
                    <a16:creationId xmlns:a16="http://schemas.microsoft.com/office/drawing/2014/main" id="{12A27E13-EAE7-78DE-06E2-CE3113C94BBC}"/>
                  </a:ext>
                </a:extLst>
              </p:cNvPr>
              <p:cNvSpPr>
                <a:spLocks noChangeAspect="1" noEditPoints="1"/>
              </p:cNvSpPr>
              <p:nvPr/>
            </p:nvSpPr>
            <p:spPr bwMode="auto">
              <a:xfrm>
                <a:off x="274273" y="4009095"/>
                <a:ext cx="365760" cy="250350"/>
              </a:xfrm>
              <a:custGeom>
                <a:avLst/>
                <a:gdLst>
                  <a:gd name="T0" fmla="*/ 293 w 310"/>
                  <a:gd name="T1" fmla="*/ 186 h 212"/>
                  <a:gd name="T2" fmla="*/ 282 w 310"/>
                  <a:gd name="T3" fmla="*/ 47 h 212"/>
                  <a:gd name="T4" fmla="*/ 221 w 310"/>
                  <a:gd name="T5" fmla="*/ 183 h 212"/>
                  <a:gd name="T6" fmla="*/ 213 w 310"/>
                  <a:gd name="T7" fmla="*/ 189 h 212"/>
                  <a:gd name="T8" fmla="*/ 213 w 310"/>
                  <a:gd name="T9" fmla="*/ 11 h 212"/>
                  <a:gd name="T10" fmla="*/ 107 w 310"/>
                  <a:gd name="T11" fmla="*/ 0 h 212"/>
                  <a:gd name="T12" fmla="*/ 96 w 310"/>
                  <a:gd name="T13" fmla="*/ 186 h 212"/>
                  <a:gd name="T14" fmla="*/ 89 w 310"/>
                  <a:gd name="T15" fmla="*/ 189 h 212"/>
                  <a:gd name="T16" fmla="*/ 88 w 310"/>
                  <a:gd name="T17" fmla="*/ 47 h 212"/>
                  <a:gd name="T18" fmla="*/ 18 w 310"/>
                  <a:gd name="T19" fmla="*/ 58 h 212"/>
                  <a:gd name="T20" fmla="*/ 18 w 310"/>
                  <a:gd name="T21" fmla="*/ 189 h 212"/>
                  <a:gd name="T22" fmla="*/ 0 w 310"/>
                  <a:gd name="T23" fmla="*/ 212 h 212"/>
                  <a:gd name="T24" fmla="*/ 310 w 310"/>
                  <a:gd name="T25" fmla="*/ 189 h 212"/>
                  <a:gd name="T26" fmla="*/ 51 w 310"/>
                  <a:gd name="T27" fmla="*/ 144 h 212"/>
                  <a:gd name="T28" fmla="*/ 35 w 310"/>
                  <a:gd name="T29" fmla="*/ 129 h 212"/>
                  <a:gd name="T30" fmla="*/ 51 w 310"/>
                  <a:gd name="T31" fmla="*/ 144 h 212"/>
                  <a:gd name="T32" fmla="*/ 35 w 310"/>
                  <a:gd name="T33" fmla="*/ 117 h 212"/>
                  <a:gd name="T34" fmla="*/ 51 w 310"/>
                  <a:gd name="T35" fmla="*/ 101 h 212"/>
                  <a:gd name="T36" fmla="*/ 51 w 310"/>
                  <a:gd name="T37" fmla="*/ 90 h 212"/>
                  <a:gd name="T38" fmla="*/ 35 w 310"/>
                  <a:gd name="T39" fmla="*/ 75 h 212"/>
                  <a:gd name="T40" fmla="*/ 51 w 310"/>
                  <a:gd name="T41" fmla="*/ 90 h 212"/>
                  <a:gd name="T42" fmla="*/ 59 w 310"/>
                  <a:gd name="T43" fmla="*/ 144 h 212"/>
                  <a:gd name="T44" fmla="*/ 75 w 310"/>
                  <a:gd name="T45" fmla="*/ 129 h 212"/>
                  <a:gd name="T46" fmla="*/ 75 w 310"/>
                  <a:gd name="T47" fmla="*/ 117 h 212"/>
                  <a:gd name="T48" fmla="*/ 59 w 310"/>
                  <a:gd name="T49" fmla="*/ 101 h 212"/>
                  <a:gd name="T50" fmla="*/ 75 w 310"/>
                  <a:gd name="T51" fmla="*/ 117 h 212"/>
                  <a:gd name="T52" fmla="*/ 59 w 310"/>
                  <a:gd name="T53" fmla="*/ 90 h 212"/>
                  <a:gd name="T54" fmla="*/ 75 w 310"/>
                  <a:gd name="T55" fmla="*/ 75 h 212"/>
                  <a:gd name="T56" fmla="*/ 179 w 310"/>
                  <a:gd name="T57" fmla="*/ 188 h 212"/>
                  <a:gd name="T58" fmla="*/ 133 w 310"/>
                  <a:gd name="T59" fmla="*/ 131 h 212"/>
                  <a:gd name="T60" fmla="*/ 179 w 310"/>
                  <a:gd name="T61" fmla="*/ 188 h 212"/>
                  <a:gd name="T62" fmla="*/ 116 w 310"/>
                  <a:gd name="T63" fmla="*/ 52 h 212"/>
                  <a:gd name="T64" fmla="*/ 193 w 310"/>
                  <a:gd name="T65" fmla="*/ 52 h 212"/>
                  <a:gd name="T66" fmla="*/ 254 w 310"/>
                  <a:gd name="T67" fmla="*/ 144 h 212"/>
                  <a:gd name="T68" fmla="*/ 238 w 310"/>
                  <a:gd name="T69" fmla="*/ 129 h 212"/>
                  <a:gd name="T70" fmla="*/ 254 w 310"/>
                  <a:gd name="T71" fmla="*/ 144 h 212"/>
                  <a:gd name="T72" fmla="*/ 238 w 310"/>
                  <a:gd name="T73" fmla="*/ 117 h 212"/>
                  <a:gd name="T74" fmla="*/ 254 w 310"/>
                  <a:gd name="T75" fmla="*/ 101 h 212"/>
                  <a:gd name="T76" fmla="*/ 254 w 310"/>
                  <a:gd name="T77" fmla="*/ 90 h 212"/>
                  <a:gd name="T78" fmla="*/ 238 w 310"/>
                  <a:gd name="T79" fmla="*/ 75 h 212"/>
                  <a:gd name="T80" fmla="*/ 254 w 310"/>
                  <a:gd name="T81" fmla="*/ 90 h 212"/>
                  <a:gd name="T82" fmla="*/ 263 w 310"/>
                  <a:gd name="T83" fmla="*/ 144 h 212"/>
                  <a:gd name="T84" fmla="*/ 279 w 310"/>
                  <a:gd name="T85" fmla="*/ 129 h 212"/>
                  <a:gd name="T86" fmla="*/ 279 w 310"/>
                  <a:gd name="T87" fmla="*/ 117 h 212"/>
                  <a:gd name="T88" fmla="*/ 263 w 310"/>
                  <a:gd name="T89" fmla="*/ 101 h 212"/>
                  <a:gd name="T90" fmla="*/ 279 w 310"/>
                  <a:gd name="T91" fmla="*/ 117 h 212"/>
                  <a:gd name="T92" fmla="*/ 263 w 310"/>
                  <a:gd name="T93" fmla="*/ 90 h 212"/>
                  <a:gd name="T94" fmla="*/ 279 w 310"/>
                  <a:gd name="T95" fmla="*/ 75 h 212"/>
                  <a:gd name="T96" fmla="*/ 164 w 310"/>
                  <a:gd name="T97" fmla="*/ 42 h 212"/>
                  <a:gd name="T98" fmla="*/ 179 w 310"/>
                  <a:gd name="T99" fmla="*/ 62 h 212"/>
                  <a:gd name="T100" fmla="*/ 164 w 310"/>
                  <a:gd name="T101" fmla="*/ 76 h 212"/>
                  <a:gd name="T102" fmla="*/ 145 w 310"/>
                  <a:gd name="T103" fmla="*/ 62 h 212"/>
                  <a:gd name="T104" fmla="*/ 130 w 310"/>
                  <a:gd name="T105" fmla="*/ 42 h 212"/>
                  <a:gd name="T106" fmla="*/ 145 w 310"/>
                  <a:gd name="T107" fmla="*/ 28 h 212"/>
                  <a:gd name="T108" fmla="*/ 164 w 310"/>
                  <a:gd name="T109" fmla="*/ 42 h 212"/>
                  <a:gd name="T110" fmla="*/ 164 w 310"/>
                  <a:gd name="T111" fmla="*/ 3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0" h="212">
                    <a:moveTo>
                      <a:pt x="292" y="189"/>
                    </a:moveTo>
                    <a:cubicBezTo>
                      <a:pt x="293" y="188"/>
                      <a:pt x="293" y="187"/>
                      <a:pt x="293" y="186"/>
                    </a:cubicBezTo>
                    <a:cubicBezTo>
                      <a:pt x="293" y="58"/>
                      <a:pt x="293" y="58"/>
                      <a:pt x="293" y="58"/>
                    </a:cubicBezTo>
                    <a:cubicBezTo>
                      <a:pt x="293" y="52"/>
                      <a:pt x="288" y="47"/>
                      <a:pt x="282" y="47"/>
                    </a:cubicBezTo>
                    <a:cubicBezTo>
                      <a:pt x="221" y="47"/>
                      <a:pt x="221" y="47"/>
                      <a:pt x="221" y="47"/>
                    </a:cubicBezTo>
                    <a:cubicBezTo>
                      <a:pt x="221" y="183"/>
                      <a:pt x="221" y="183"/>
                      <a:pt x="221" y="183"/>
                    </a:cubicBezTo>
                    <a:cubicBezTo>
                      <a:pt x="221" y="185"/>
                      <a:pt x="221" y="187"/>
                      <a:pt x="220" y="189"/>
                    </a:cubicBezTo>
                    <a:cubicBezTo>
                      <a:pt x="213" y="189"/>
                      <a:pt x="213" y="189"/>
                      <a:pt x="213" y="189"/>
                    </a:cubicBezTo>
                    <a:cubicBezTo>
                      <a:pt x="213" y="188"/>
                      <a:pt x="213" y="187"/>
                      <a:pt x="213" y="186"/>
                    </a:cubicBezTo>
                    <a:cubicBezTo>
                      <a:pt x="213" y="11"/>
                      <a:pt x="213" y="11"/>
                      <a:pt x="213" y="11"/>
                    </a:cubicBezTo>
                    <a:cubicBezTo>
                      <a:pt x="213" y="4"/>
                      <a:pt x="208" y="0"/>
                      <a:pt x="202" y="0"/>
                    </a:cubicBezTo>
                    <a:cubicBezTo>
                      <a:pt x="107" y="0"/>
                      <a:pt x="107" y="0"/>
                      <a:pt x="107" y="0"/>
                    </a:cubicBezTo>
                    <a:cubicBezTo>
                      <a:pt x="101" y="0"/>
                      <a:pt x="96" y="4"/>
                      <a:pt x="96" y="11"/>
                    </a:cubicBezTo>
                    <a:cubicBezTo>
                      <a:pt x="96" y="186"/>
                      <a:pt x="96" y="186"/>
                      <a:pt x="96" y="186"/>
                    </a:cubicBezTo>
                    <a:cubicBezTo>
                      <a:pt x="96" y="187"/>
                      <a:pt x="96" y="188"/>
                      <a:pt x="96" y="189"/>
                    </a:cubicBezTo>
                    <a:cubicBezTo>
                      <a:pt x="89" y="189"/>
                      <a:pt x="89" y="189"/>
                      <a:pt x="89" y="189"/>
                    </a:cubicBezTo>
                    <a:cubicBezTo>
                      <a:pt x="89" y="187"/>
                      <a:pt x="88" y="185"/>
                      <a:pt x="88" y="183"/>
                    </a:cubicBezTo>
                    <a:cubicBezTo>
                      <a:pt x="88" y="47"/>
                      <a:pt x="88" y="47"/>
                      <a:pt x="88" y="47"/>
                    </a:cubicBezTo>
                    <a:cubicBezTo>
                      <a:pt x="29" y="47"/>
                      <a:pt x="29" y="47"/>
                      <a:pt x="29" y="47"/>
                    </a:cubicBezTo>
                    <a:cubicBezTo>
                      <a:pt x="23" y="47"/>
                      <a:pt x="18" y="52"/>
                      <a:pt x="18" y="58"/>
                    </a:cubicBezTo>
                    <a:cubicBezTo>
                      <a:pt x="18" y="186"/>
                      <a:pt x="18" y="186"/>
                      <a:pt x="18" y="186"/>
                    </a:cubicBezTo>
                    <a:cubicBezTo>
                      <a:pt x="18" y="187"/>
                      <a:pt x="18" y="188"/>
                      <a:pt x="18" y="189"/>
                    </a:cubicBezTo>
                    <a:cubicBezTo>
                      <a:pt x="0" y="189"/>
                      <a:pt x="0" y="189"/>
                      <a:pt x="0" y="189"/>
                    </a:cubicBezTo>
                    <a:cubicBezTo>
                      <a:pt x="0" y="212"/>
                      <a:pt x="0" y="212"/>
                      <a:pt x="0" y="212"/>
                    </a:cubicBezTo>
                    <a:cubicBezTo>
                      <a:pt x="310" y="212"/>
                      <a:pt x="310" y="212"/>
                      <a:pt x="310" y="212"/>
                    </a:cubicBezTo>
                    <a:cubicBezTo>
                      <a:pt x="310" y="189"/>
                      <a:pt x="310" y="189"/>
                      <a:pt x="310" y="189"/>
                    </a:cubicBezTo>
                    <a:lnTo>
                      <a:pt x="292" y="189"/>
                    </a:lnTo>
                    <a:close/>
                    <a:moveTo>
                      <a:pt x="51" y="144"/>
                    </a:moveTo>
                    <a:cubicBezTo>
                      <a:pt x="35" y="144"/>
                      <a:pt x="35" y="144"/>
                      <a:pt x="35" y="144"/>
                    </a:cubicBezTo>
                    <a:cubicBezTo>
                      <a:pt x="35" y="129"/>
                      <a:pt x="35" y="129"/>
                      <a:pt x="35" y="129"/>
                    </a:cubicBezTo>
                    <a:cubicBezTo>
                      <a:pt x="51" y="129"/>
                      <a:pt x="51" y="129"/>
                      <a:pt x="51" y="129"/>
                    </a:cubicBezTo>
                    <a:lnTo>
                      <a:pt x="51" y="144"/>
                    </a:lnTo>
                    <a:close/>
                    <a:moveTo>
                      <a:pt x="51" y="117"/>
                    </a:moveTo>
                    <a:cubicBezTo>
                      <a:pt x="35" y="117"/>
                      <a:pt x="35" y="117"/>
                      <a:pt x="35" y="117"/>
                    </a:cubicBezTo>
                    <a:cubicBezTo>
                      <a:pt x="35" y="101"/>
                      <a:pt x="35" y="101"/>
                      <a:pt x="35" y="101"/>
                    </a:cubicBezTo>
                    <a:cubicBezTo>
                      <a:pt x="51" y="101"/>
                      <a:pt x="51" y="101"/>
                      <a:pt x="51" y="101"/>
                    </a:cubicBezTo>
                    <a:lnTo>
                      <a:pt x="51" y="117"/>
                    </a:lnTo>
                    <a:close/>
                    <a:moveTo>
                      <a:pt x="51" y="90"/>
                    </a:moveTo>
                    <a:cubicBezTo>
                      <a:pt x="35" y="90"/>
                      <a:pt x="35" y="90"/>
                      <a:pt x="35" y="90"/>
                    </a:cubicBezTo>
                    <a:cubicBezTo>
                      <a:pt x="35" y="75"/>
                      <a:pt x="35" y="75"/>
                      <a:pt x="35" y="75"/>
                    </a:cubicBezTo>
                    <a:cubicBezTo>
                      <a:pt x="51" y="75"/>
                      <a:pt x="51" y="75"/>
                      <a:pt x="51" y="75"/>
                    </a:cubicBezTo>
                    <a:lnTo>
                      <a:pt x="51" y="90"/>
                    </a:lnTo>
                    <a:close/>
                    <a:moveTo>
                      <a:pt x="75" y="144"/>
                    </a:moveTo>
                    <a:cubicBezTo>
                      <a:pt x="59" y="144"/>
                      <a:pt x="59" y="144"/>
                      <a:pt x="59" y="144"/>
                    </a:cubicBezTo>
                    <a:cubicBezTo>
                      <a:pt x="59" y="129"/>
                      <a:pt x="59" y="129"/>
                      <a:pt x="59" y="129"/>
                    </a:cubicBezTo>
                    <a:cubicBezTo>
                      <a:pt x="75" y="129"/>
                      <a:pt x="75" y="129"/>
                      <a:pt x="75" y="129"/>
                    </a:cubicBezTo>
                    <a:lnTo>
                      <a:pt x="75" y="144"/>
                    </a:lnTo>
                    <a:close/>
                    <a:moveTo>
                      <a:pt x="75" y="117"/>
                    </a:moveTo>
                    <a:cubicBezTo>
                      <a:pt x="59" y="117"/>
                      <a:pt x="59" y="117"/>
                      <a:pt x="59" y="117"/>
                    </a:cubicBezTo>
                    <a:cubicBezTo>
                      <a:pt x="59" y="101"/>
                      <a:pt x="59" y="101"/>
                      <a:pt x="59" y="101"/>
                    </a:cubicBezTo>
                    <a:cubicBezTo>
                      <a:pt x="75" y="101"/>
                      <a:pt x="75" y="101"/>
                      <a:pt x="75" y="101"/>
                    </a:cubicBezTo>
                    <a:lnTo>
                      <a:pt x="75" y="117"/>
                    </a:lnTo>
                    <a:close/>
                    <a:moveTo>
                      <a:pt x="75" y="90"/>
                    </a:moveTo>
                    <a:cubicBezTo>
                      <a:pt x="59" y="90"/>
                      <a:pt x="59" y="90"/>
                      <a:pt x="59" y="90"/>
                    </a:cubicBezTo>
                    <a:cubicBezTo>
                      <a:pt x="59" y="75"/>
                      <a:pt x="59" y="75"/>
                      <a:pt x="59" y="75"/>
                    </a:cubicBezTo>
                    <a:cubicBezTo>
                      <a:pt x="75" y="75"/>
                      <a:pt x="75" y="75"/>
                      <a:pt x="75" y="75"/>
                    </a:cubicBezTo>
                    <a:lnTo>
                      <a:pt x="75" y="90"/>
                    </a:lnTo>
                    <a:close/>
                    <a:moveTo>
                      <a:pt x="179" y="188"/>
                    </a:moveTo>
                    <a:cubicBezTo>
                      <a:pt x="133" y="188"/>
                      <a:pt x="133" y="188"/>
                      <a:pt x="133" y="188"/>
                    </a:cubicBezTo>
                    <a:cubicBezTo>
                      <a:pt x="133" y="131"/>
                      <a:pt x="133" y="131"/>
                      <a:pt x="133" y="131"/>
                    </a:cubicBezTo>
                    <a:cubicBezTo>
                      <a:pt x="179" y="131"/>
                      <a:pt x="179" y="131"/>
                      <a:pt x="179" y="131"/>
                    </a:cubicBezTo>
                    <a:lnTo>
                      <a:pt x="179" y="188"/>
                    </a:lnTo>
                    <a:close/>
                    <a:moveTo>
                      <a:pt x="155" y="91"/>
                    </a:moveTo>
                    <a:cubicBezTo>
                      <a:pt x="133" y="91"/>
                      <a:pt x="116" y="73"/>
                      <a:pt x="116" y="52"/>
                    </a:cubicBezTo>
                    <a:cubicBezTo>
                      <a:pt x="116" y="31"/>
                      <a:pt x="133" y="13"/>
                      <a:pt x="155" y="13"/>
                    </a:cubicBezTo>
                    <a:cubicBezTo>
                      <a:pt x="176" y="13"/>
                      <a:pt x="193" y="31"/>
                      <a:pt x="193" y="52"/>
                    </a:cubicBezTo>
                    <a:cubicBezTo>
                      <a:pt x="193" y="73"/>
                      <a:pt x="176" y="91"/>
                      <a:pt x="155" y="91"/>
                    </a:cubicBezTo>
                    <a:close/>
                    <a:moveTo>
                      <a:pt x="254" y="144"/>
                    </a:moveTo>
                    <a:cubicBezTo>
                      <a:pt x="238" y="144"/>
                      <a:pt x="238" y="144"/>
                      <a:pt x="238" y="144"/>
                    </a:cubicBezTo>
                    <a:cubicBezTo>
                      <a:pt x="238" y="129"/>
                      <a:pt x="238" y="129"/>
                      <a:pt x="238" y="129"/>
                    </a:cubicBezTo>
                    <a:cubicBezTo>
                      <a:pt x="254" y="129"/>
                      <a:pt x="254" y="129"/>
                      <a:pt x="254" y="129"/>
                    </a:cubicBezTo>
                    <a:lnTo>
                      <a:pt x="254" y="144"/>
                    </a:lnTo>
                    <a:close/>
                    <a:moveTo>
                      <a:pt x="254" y="117"/>
                    </a:moveTo>
                    <a:cubicBezTo>
                      <a:pt x="238" y="117"/>
                      <a:pt x="238" y="117"/>
                      <a:pt x="238" y="117"/>
                    </a:cubicBezTo>
                    <a:cubicBezTo>
                      <a:pt x="238" y="101"/>
                      <a:pt x="238" y="101"/>
                      <a:pt x="238" y="101"/>
                    </a:cubicBezTo>
                    <a:cubicBezTo>
                      <a:pt x="254" y="101"/>
                      <a:pt x="254" y="101"/>
                      <a:pt x="254" y="101"/>
                    </a:cubicBezTo>
                    <a:lnTo>
                      <a:pt x="254" y="117"/>
                    </a:lnTo>
                    <a:close/>
                    <a:moveTo>
                      <a:pt x="254" y="90"/>
                    </a:moveTo>
                    <a:cubicBezTo>
                      <a:pt x="238" y="90"/>
                      <a:pt x="238" y="90"/>
                      <a:pt x="238" y="90"/>
                    </a:cubicBezTo>
                    <a:cubicBezTo>
                      <a:pt x="238" y="75"/>
                      <a:pt x="238" y="75"/>
                      <a:pt x="238" y="75"/>
                    </a:cubicBezTo>
                    <a:cubicBezTo>
                      <a:pt x="254" y="75"/>
                      <a:pt x="254" y="75"/>
                      <a:pt x="254" y="75"/>
                    </a:cubicBezTo>
                    <a:lnTo>
                      <a:pt x="254" y="90"/>
                    </a:lnTo>
                    <a:close/>
                    <a:moveTo>
                      <a:pt x="279" y="144"/>
                    </a:moveTo>
                    <a:cubicBezTo>
                      <a:pt x="263" y="144"/>
                      <a:pt x="263" y="144"/>
                      <a:pt x="263" y="144"/>
                    </a:cubicBezTo>
                    <a:cubicBezTo>
                      <a:pt x="263" y="129"/>
                      <a:pt x="263" y="129"/>
                      <a:pt x="263" y="129"/>
                    </a:cubicBezTo>
                    <a:cubicBezTo>
                      <a:pt x="279" y="129"/>
                      <a:pt x="279" y="129"/>
                      <a:pt x="279" y="129"/>
                    </a:cubicBezTo>
                    <a:lnTo>
                      <a:pt x="279" y="144"/>
                    </a:lnTo>
                    <a:close/>
                    <a:moveTo>
                      <a:pt x="279" y="117"/>
                    </a:moveTo>
                    <a:cubicBezTo>
                      <a:pt x="263" y="117"/>
                      <a:pt x="263" y="117"/>
                      <a:pt x="263" y="117"/>
                    </a:cubicBezTo>
                    <a:cubicBezTo>
                      <a:pt x="263" y="101"/>
                      <a:pt x="263" y="101"/>
                      <a:pt x="263" y="101"/>
                    </a:cubicBezTo>
                    <a:cubicBezTo>
                      <a:pt x="279" y="101"/>
                      <a:pt x="279" y="101"/>
                      <a:pt x="279" y="101"/>
                    </a:cubicBezTo>
                    <a:lnTo>
                      <a:pt x="279" y="117"/>
                    </a:lnTo>
                    <a:close/>
                    <a:moveTo>
                      <a:pt x="279" y="90"/>
                    </a:moveTo>
                    <a:cubicBezTo>
                      <a:pt x="263" y="90"/>
                      <a:pt x="263" y="90"/>
                      <a:pt x="263" y="90"/>
                    </a:cubicBezTo>
                    <a:cubicBezTo>
                      <a:pt x="263" y="75"/>
                      <a:pt x="263" y="75"/>
                      <a:pt x="263" y="75"/>
                    </a:cubicBezTo>
                    <a:cubicBezTo>
                      <a:pt x="279" y="75"/>
                      <a:pt x="279" y="75"/>
                      <a:pt x="279" y="75"/>
                    </a:cubicBezTo>
                    <a:lnTo>
                      <a:pt x="279" y="90"/>
                    </a:lnTo>
                    <a:close/>
                    <a:moveTo>
                      <a:pt x="164" y="42"/>
                    </a:moveTo>
                    <a:cubicBezTo>
                      <a:pt x="179" y="42"/>
                      <a:pt x="179" y="42"/>
                      <a:pt x="179" y="42"/>
                    </a:cubicBezTo>
                    <a:cubicBezTo>
                      <a:pt x="179" y="62"/>
                      <a:pt x="179" y="62"/>
                      <a:pt x="179" y="62"/>
                    </a:cubicBezTo>
                    <a:cubicBezTo>
                      <a:pt x="164" y="62"/>
                      <a:pt x="164" y="62"/>
                      <a:pt x="164" y="62"/>
                    </a:cubicBezTo>
                    <a:cubicBezTo>
                      <a:pt x="164" y="76"/>
                      <a:pt x="164" y="76"/>
                      <a:pt x="164" y="76"/>
                    </a:cubicBezTo>
                    <a:cubicBezTo>
                      <a:pt x="145" y="76"/>
                      <a:pt x="145" y="76"/>
                      <a:pt x="145" y="76"/>
                    </a:cubicBezTo>
                    <a:cubicBezTo>
                      <a:pt x="145" y="62"/>
                      <a:pt x="145" y="62"/>
                      <a:pt x="145" y="62"/>
                    </a:cubicBezTo>
                    <a:cubicBezTo>
                      <a:pt x="130" y="62"/>
                      <a:pt x="130" y="62"/>
                      <a:pt x="130" y="62"/>
                    </a:cubicBezTo>
                    <a:cubicBezTo>
                      <a:pt x="130" y="42"/>
                      <a:pt x="130" y="42"/>
                      <a:pt x="130" y="42"/>
                    </a:cubicBezTo>
                    <a:cubicBezTo>
                      <a:pt x="145" y="42"/>
                      <a:pt x="145" y="42"/>
                      <a:pt x="145" y="42"/>
                    </a:cubicBezTo>
                    <a:cubicBezTo>
                      <a:pt x="145" y="28"/>
                      <a:pt x="145" y="28"/>
                      <a:pt x="145" y="28"/>
                    </a:cubicBezTo>
                    <a:cubicBezTo>
                      <a:pt x="164" y="28"/>
                      <a:pt x="164" y="28"/>
                      <a:pt x="164" y="28"/>
                    </a:cubicBezTo>
                    <a:lnTo>
                      <a:pt x="164" y="42"/>
                    </a:lnTo>
                    <a:close/>
                    <a:moveTo>
                      <a:pt x="164" y="34"/>
                    </a:moveTo>
                    <a:cubicBezTo>
                      <a:pt x="164" y="34"/>
                      <a:pt x="164" y="34"/>
                      <a:pt x="164" y="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B747B"/>
                  </a:solidFill>
                  <a:effectLst/>
                  <a:uLnTx/>
                  <a:uFillTx/>
                  <a:latin typeface="Arial"/>
                  <a:ea typeface="+mn-ea"/>
                  <a:cs typeface="+mn-cs"/>
                </a:endParaRPr>
              </a:p>
            </p:txBody>
          </p:sp>
        </p:grpSp>
        <p:sp>
          <p:nvSpPr>
            <p:cNvPr id="46" name="TextBox 45">
              <a:extLst>
                <a:ext uri="{FF2B5EF4-FFF2-40B4-BE49-F238E27FC236}">
                  <a16:creationId xmlns:a16="http://schemas.microsoft.com/office/drawing/2014/main" id="{5C896A33-1F8F-E7B2-02CF-4A688B0588B1}"/>
                </a:ext>
              </a:extLst>
            </p:cNvPr>
            <p:cNvSpPr txBox="1"/>
            <p:nvPr/>
          </p:nvSpPr>
          <p:spPr>
            <a:xfrm>
              <a:off x="699844" y="4084643"/>
              <a:ext cx="1218897"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IN THE HOSPITAL</a:t>
              </a:r>
            </a:p>
          </p:txBody>
        </p:sp>
        <p:sp>
          <p:nvSpPr>
            <p:cNvPr id="47" name="TextBox 46">
              <a:extLst>
                <a:ext uri="{FF2B5EF4-FFF2-40B4-BE49-F238E27FC236}">
                  <a16:creationId xmlns:a16="http://schemas.microsoft.com/office/drawing/2014/main" id="{ABCD34B5-8985-1920-F1A4-DB4DD1EAC76E}"/>
                </a:ext>
              </a:extLst>
            </p:cNvPr>
            <p:cNvSpPr txBox="1"/>
            <p:nvPr/>
          </p:nvSpPr>
          <p:spPr>
            <a:xfrm>
              <a:off x="6630221" y="4084643"/>
              <a:ext cx="1218897"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HOME</a:t>
              </a:r>
            </a:p>
          </p:txBody>
        </p:sp>
        <p:grpSp>
          <p:nvGrpSpPr>
            <p:cNvPr id="48" name="Group 47">
              <a:extLst>
                <a:ext uri="{FF2B5EF4-FFF2-40B4-BE49-F238E27FC236}">
                  <a16:creationId xmlns:a16="http://schemas.microsoft.com/office/drawing/2014/main" id="{E306A773-FF14-9BF1-C76A-7E8A722B3B1E}"/>
                </a:ext>
              </a:extLst>
            </p:cNvPr>
            <p:cNvGrpSpPr>
              <a:grpSpLocks noChangeAspect="1"/>
            </p:cNvGrpSpPr>
            <p:nvPr/>
          </p:nvGrpSpPr>
          <p:grpSpPr>
            <a:xfrm>
              <a:off x="1715328" y="2579818"/>
              <a:ext cx="804672" cy="792329"/>
              <a:chOff x="493227" y="255527"/>
              <a:chExt cx="678569" cy="668160"/>
            </a:xfrm>
          </p:grpSpPr>
          <p:sp>
            <p:nvSpPr>
              <p:cNvPr id="79" name="Oval 78">
                <a:extLst>
                  <a:ext uri="{FF2B5EF4-FFF2-40B4-BE49-F238E27FC236}">
                    <a16:creationId xmlns:a16="http://schemas.microsoft.com/office/drawing/2014/main" id="{17DCAFA7-A396-1AD0-B27C-0B9A47C7035D}"/>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80" name="Rectangle 79">
                <a:extLst>
                  <a:ext uri="{FF2B5EF4-FFF2-40B4-BE49-F238E27FC236}">
                    <a16:creationId xmlns:a16="http://schemas.microsoft.com/office/drawing/2014/main" id="{7A7E8BE5-B060-D675-BFB3-F100F0DFB867}"/>
                  </a:ext>
                </a:extLst>
              </p:cNvPr>
              <p:cNvSpPr/>
              <p:nvPr/>
            </p:nvSpPr>
            <p:spPr>
              <a:xfrm>
                <a:off x="493227" y="57067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81" name="Graphic 80">
                <a:extLst>
                  <a:ext uri="{FF2B5EF4-FFF2-40B4-BE49-F238E27FC236}">
                    <a16:creationId xmlns:a16="http://schemas.microsoft.com/office/drawing/2014/main" id="{50CDCD6C-B01A-5AE1-BD84-9ABDE2BA208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7943" y="255527"/>
                <a:ext cx="435180" cy="435180"/>
              </a:xfrm>
              <a:prstGeom prst="rect">
                <a:avLst/>
              </a:prstGeom>
            </p:spPr>
          </p:pic>
        </p:grpSp>
        <p:grpSp>
          <p:nvGrpSpPr>
            <p:cNvPr id="49" name="Group 48">
              <a:extLst>
                <a:ext uri="{FF2B5EF4-FFF2-40B4-BE49-F238E27FC236}">
                  <a16:creationId xmlns:a16="http://schemas.microsoft.com/office/drawing/2014/main" id="{2C872DBB-6E11-8D89-0E41-A6EA9CD09068}"/>
                </a:ext>
              </a:extLst>
            </p:cNvPr>
            <p:cNvGrpSpPr>
              <a:grpSpLocks noChangeAspect="1"/>
            </p:cNvGrpSpPr>
            <p:nvPr/>
          </p:nvGrpSpPr>
          <p:grpSpPr>
            <a:xfrm>
              <a:off x="6430148" y="2579818"/>
              <a:ext cx="804672" cy="792050"/>
              <a:chOff x="493227" y="255762"/>
              <a:chExt cx="678569" cy="667925"/>
            </a:xfrm>
          </p:grpSpPr>
          <p:grpSp>
            <p:nvGrpSpPr>
              <p:cNvPr id="75" name="Group 74">
                <a:extLst>
                  <a:ext uri="{FF2B5EF4-FFF2-40B4-BE49-F238E27FC236}">
                    <a16:creationId xmlns:a16="http://schemas.microsoft.com/office/drawing/2014/main" id="{7C4C3CBD-ED60-34D6-D757-30E6C0425F15}"/>
                  </a:ext>
                </a:extLst>
              </p:cNvPr>
              <p:cNvGrpSpPr/>
              <p:nvPr userDrawn="1"/>
            </p:nvGrpSpPr>
            <p:grpSpPr>
              <a:xfrm>
                <a:off x="493227" y="255762"/>
                <a:ext cx="678569" cy="667925"/>
                <a:chOff x="532340" y="1415912"/>
                <a:chExt cx="820110" cy="807246"/>
              </a:xfrm>
            </p:grpSpPr>
            <p:sp>
              <p:nvSpPr>
                <p:cNvPr id="77" name="Oval 76">
                  <a:extLst>
                    <a:ext uri="{FF2B5EF4-FFF2-40B4-BE49-F238E27FC236}">
                      <a16:creationId xmlns:a16="http://schemas.microsoft.com/office/drawing/2014/main" id="{F60AEC35-1993-57CC-76FE-B2DBD69E46B3}"/>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78" name="Rectangle 77">
                  <a:extLst>
                    <a:ext uri="{FF2B5EF4-FFF2-40B4-BE49-F238E27FC236}">
                      <a16:creationId xmlns:a16="http://schemas.microsoft.com/office/drawing/2014/main" id="{198C19A2-7C84-9C51-0495-AB43FA607F0F}"/>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76" name="Graphic 75">
                <a:extLst>
                  <a:ext uri="{FF2B5EF4-FFF2-40B4-BE49-F238E27FC236}">
                    <a16:creationId xmlns:a16="http://schemas.microsoft.com/office/drawing/2014/main" id="{C2B15F5A-C811-842E-9DFB-3BFDAE052F8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0921" y="284918"/>
                <a:ext cx="382167" cy="352353"/>
              </a:xfrm>
              <a:prstGeom prst="rect">
                <a:avLst/>
              </a:prstGeom>
            </p:spPr>
          </p:pic>
        </p:grpSp>
        <p:grpSp>
          <p:nvGrpSpPr>
            <p:cNvPr id="50" name="Group 49">
              <a:extLst>
                <a:ext uri="{FF2B5EF4-FFF2-40B4-BE49-F238E27FC236}">
                  <a16:creationId xmlns:a16="http://schemas.microsoft.com/office/drawing/2014/main" id="{CFE4FAFE-84DF-404B-5306-32BEAC0621A7}"/>
                </a:ext>
              </a:extLst>
            </p:cNvPr>
            <p:cNvGrpSpPr/>
            <p:nvPr/>
          </p:nvGrpSpPr>
          <p:grpSpPr>
            <a:xfrm>
              <a:off x="4072738" y="2579818"/>
              <a:ext cx="804672" cy="792050"/>
              <a:chOff x="4019256" y="5485171"/>
              <a:chExt cx="804672" cy="792050"/>
            </a:xfrm>
          </p:grpSpPr>
          <p:grpSp>
            <p:nvGrpSpPr>
              <p:cNvPr id="71" name="Group 70">
                <a:extLst>
                  <a:ext uri="{FF2B5EF4-FFF2-40B4-BE49-F238E27FC236}">
                    <a16:creationId xmlns:a16="http://schemas.microsoft.com/office/drawing/2014/main" id="{CABD11A6-8347-F95B-5E7C-13A787875D36}"/>
                  </a:ext>
                </a:extLst>
              </p:cNvPr>
              <p:cNvGrpSpPr/>
              <p:nvPr userDrawn="1"/>
            </p:nvGrpSpPr>
            <p:grpSpPr>
              <a:xfrm>
                <a:off x="4019256" y="5485171"/>
                <a:ext cx="804672" cy="792050"/>
                <a:chOff x="532340" y="1415912"/>
                <a:chExt cx="820110" cy="807246"/>
              </a:xfrm>
            </p:grpSpPr>
            <p:sp>
              <p:nvSpPr>
                <p:cNvPr id="73" name="Oval 72">
                  <a:extLst>
                    <a:ext uri="{FF2B5EF4-FFF2-40B4-BE49-F238E27FC236}">
                      <a16:creationId xmlns:a16="http://schemas.microsoft.com/office/drawing/2014/main" id="{617D3098-DC3E-D2AD-E444-39BA7E4E1D1A}"/>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74" name="Rectangle 73">
                  <a:extLst>
                    <a:ext uri="{FF2B5EF4-FFF2-40B4-BE49-F238E27FC236}">
                      <a16:creationId xmlns:a16="http://schemas.microsoft.com/office/drawing/2014/main" id="{187078D8-D7EF-C692-5050-800724B4EDAD}"/>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72" name="Graphic 71">
                <a:extLst>
                  <a:ext uri="{FF2B5EF4-FFF2-40B4-BE49-F238E27FC236}">
                    <a16:creationId xmlns:a16="http://schemas.microsoft.com/office/drawing/2014/main" id="{7D71D2EF-889E-CD25-61A9-EE3C03DF918F}"/>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7392"/>
              <a:stretch/>
            </p:blipFill>
            <p:spPr>
              <a:xfrm>
                <a:off x="4150472" y="5538161"/>
                <a:ext cx="576083" cy="475888"/>
              </a:xfrm>
              <a:prstGeom prst="rect">
                <a:avLst/>
              </a:prstGeom>
            </p:spPr>
          </p:pic>
        </p:grpSp>
        <p:grpSp>
          <p:nvGrpSpPr>
            <p:cNvPr id="51" name="Group 50">
              <a:extLst>
                <a:ext uri="{FF2B5EF4-FFF2-40B4-BE49-F238E27FC236}">
                  <a16:creationId xmlns:a16="http://schemas.microsoft.com/office/drawing/2014/main" id="{ABD140B2-7FFB-E577-C1EB-83521DCB5136}"/>
                </a:ext>
              </a:extLst>
            </p:cNvPr>
            <p:cNvGrpSpPr>
              <a:grpSpLocks noChangeAspect="1"/>
            </p:cNvGrpSpPr>
            <p:nvPr userDrawn="1"/>
          </p:nvGrpSpPr>
          <p:grpSpPr>
            <a:xfrm>
              <a:off x="536623" y="1415912"/>
              <a:ext cx="804672" cy="792050"/>
              <a:chOff x="532340" y="1415912"/>
              <a:chExt cx="820110" cy="807246"/>
            </a:xfrm>
          </p:grpSpPr>
          <p:sp>
            <p:nvSpPr>
              <p:cNvPr id="68" name="Oval 67">
                <a:extLst>
                  <a:ext uri="{FF2B5EF4-FFF2-40B4-BE49-F238E27FC236}">
                    <a16:creationId xmlns:a16="http://schemas.microsoft.com/office/drawing/2014/main" id="{F9CFA215-8FE1-2A3F-BDCB-A58F5D43F7D8}"/>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69" name="Graphic 68">
                <a:extLst>
                  <a:ext uri="{FF2B5EF4-FFF2-40B4-BE49-F238E27FC236}">
                    <a16:creationId xmlns:a16="http://schemas.microsoft.com/office/drawing/2014/main" id="{8EB5598F-D69B-1BCE-5AEF-7848D8B0FE3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693373" y="1434299"/>
                <a:ext cx="512353" cy="512353"/>
              </a:xfrm>
              <a:prstGeom prst="rect">
                <a:avLst/>
              </a:prstGeom>
            </p:spPr>
          </p:pic>
          <p:sp>
            <p:nvSpPr>
              <p:cNvPr id="70" name="Rectangle 69">
                <a:extLst>
                  <a:ext uri="{FF2B5EF4-FFF2-40B4-BE49-F238E27FC236}">
                    <a16:creationId xmlns:a16="http://schemas.microsoft.com/office/drawing/2014/main" id="{8677231A-98C4-2D1F-2168-6DB675778E71}"/>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52" name="Group 51">
              <a:extLst>
                <a:ext uri="{FF2B5EF4-FFF2-40B4-BE49-F238E27FC236}">
                  <a16:creationId xmlns:a16="http://schemas.microsoft.com/office/drawing/2014/main" id="{F254DC3C-CC18-438C-475C-4E5CDDDB8B65}"/>
                </a:ext>
              </a:extLst>
            </p:cNvPr>
            <p:cNvGrpSpPr>
              <a:grpSpLocks noChangeAspect="1"/>
            </p:cNvGrpSpPr>
            <p:nvPr userDrawn="1"/>
          </p:nvGrpSpPr>
          <p:grpSpPr>
            <a:xfrm>
              <a:off x="7608854" y="1415912"/>
              <a:ext cx="804672" cy="792050"/>
              <a:chOff x="493227" y="255762"/>
              <a:chExt cx="678569" cy="667925"/>
            </a:xfrm>
          </p:grpSpPr>
          <p:grpSp>
            <p:nvGrpSpPr>
              <p:cNvPr id="64" name="Group 63">
                <a:extLst>
                  <a:ext uri="{FF2B5EF4-FFF2-40B4-BE49-F238E27FC236}">
                    <a16:creationId xmlns:a16="http://schemas.microsoft.com/office/drawing/2014/main" id="{CF5FA579-8414-6C0E-5BEA-A0B93A50DF1E}"/>
                  </a:ext>
                </a:extLst>
              </p:cNvPr>
              <p:cNvGrpSpPr/>
              <p:nvPr userDrawn="1"/>
            </p:nvGrpSpPr>
            <p:grpSpPr>
              <a:xfrm>
                <a:off x="493227" y="255762"/>
                <a:ext cx="678569" cy="667925"/>
                <a:chOff x="532340" y="1415912"/>
                <a:chExt cx="820110" cy="807246"/>
              </a:xfrm>
            </p:grpSpPr>
            <p:sp>
              <p:nvSpPr>
                <p:cNvPr id="66" name="Oval 65">
                  <a:extLst>
                    <a:ext uri="{FF2B5EF4-FFF2-40B4-BE49-F238E27FC236}">
                      <a16:creationId xmlns:a16="http://schemas.microsoft.com/office/drawing/2014/main" id="{A7C8C06C-8249-E9B9-2F9C-EDB9CC7DF777}"/>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67" name="Rectangle 66">
                  <a:extLst>
                    <a:ext uri="{FF2B5EF4-FFF2-40B4-BE49-F238E27FC236}">
                      <a16:creationId xmlns:a16="http://schemas.microsoft.com/office/drawing/2014/main" id="{5F47E68C-22F8-882F-433E-F9D93B3BDDC9}"/>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65" name="Graphic 64">
                <a:extLst>
                  <a:ext uri="{FF2B5EF4-FFF2-40B4-BE49-F238E27FC236}">
                    <a16:creationId xmlns:a16="http://schemas.microsoft.com/office/drawing/2014/main" id="{272A9DBB-145D-6976-3936-E934B012A3A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48592" y="273649"/>
                <a:ext cx="361812" cy="361812"/>
              </a:xfrm>
              <a:prstGeom prst="rect">
                <a:avLst/>
              </a:prstGeom>
            </p:spPr>
          </p:pic>
        </p:grpSp>
        <p:grpSp>
          <p:nvGrpSpPr>
            <p:cNvPr id="53" name="Group 52">
              <a:extLst>
                <a:ext uri="{FF2B5EF4-FFF2-40B4-BE49-F238E27FC236}">
                  <a16:creationId xmlns:a16="http://schemas.microsoft.com/office/drawing/2014/main" id="{9E0B7AC0-A704-A570-5173-404445A4B174}"/>
                </a:ext>
              </a:extLst>
            </p:cNvPr>
            <p:cNvGrpSpPr>
              <a:grpSpLocks noChangeAspect="1"/>
            </p:cNvGrpSpPr>
            <p:nvPr userDrawn="1"/>
          </p:nvGrpSpPr>
          <p:grpSpPr>
            <a:xfrm>
              <a:off x="2894033" y="1415912"/>
              <a:ext cx="804672" cy="792329"/>
              <a:chOff x="493227" y="255527"/>
              <a:chExt cx="678569" cy="668160"/>
            </a:xfrm>
          </p:grpSpPr>
          <p:grpSp>
            <p:nvGrpSpPr>
              <p:cNvPr id="60" name="Group 59">
                <a:extLst>
                  <a:ext uri="{FF2B5EF4-FFF2-40B4-BE49-F238E27FC236}">
                    <a16:creationId xmlns:a16="http://schemas.microsoft.com/office/drawing/2014/main" id="{A0A2BE39-C1E9-1D6B-12C2-1E398D8196D2}"/>
                  </a:ext>
                </a:extLst>
              </p:cNvPr>
              <p:cNvGrpSpPr/>
              <p:nvPr userDrawn="1"/>
            </p:nvGrpSpPr>
            <p:grpSpPr>
              <a:xfrm>
                <a:off x="493227" y="255762"/>
                <a:ext cx="678569" cy="667925"/>
                <a:chOff x="532340" y="1415912"/>
                <a:chExt cx="820110" cy="807246"/>
              </a:xfrm>
            </p:grpSpPr>
            <p:sp>
              <p:nvSpPr>
                <p:cNvPr id="62" name="Oval 61">
                  <a:extLst>
                    <a:ext uri="{FF2B5EF4-FFF2-40B4-BE49-F238E27FC236}">
                      <a16:creationId xmlns:a16="http://schemas.microsoft.com/office/drawing/2014/main" id="{335A27EE-66FC-823B-4255-9A61871500FD}"/>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63" name="Rectangle 62">
                  <a:extLst>
                    <a:ext uri="{FF2B5EF4-FFF2-40B4-BE49-F238E27FC236}">
                      <a16:creationId xmlns:a16="http://schemas.microsoft.com/office/drawing/2014/main" id="{F7BC0801-9DFD-4627-D0CD-B511A58135D2}"/>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61" name="Graphic 60">
                <a:extLst>
                  <a:ext uri="{FF2B5EF4-FFF2-40B4-BE49-F238E27FC236}">
                    <a16:creationId xmlns:a16="http://schemas.microsoft.com/office/drawing/2014/main" id="{79532690-C625-3482-A00F-7A46EF974F25}"/>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25180"/>
              <a:stretch/>
            </p:blipFill>
            <p:spPr>
              <a:xfrm>
                <a:off x="613444" y="255527"/>
                <a:ext cx="457365" cy="342200"/>
              </a:xfrm>
              <a:prstGeom prst="rect">
                <a:avLst/>
              </a:prstGeom>
            </p:spPr>
          </p:pic>
        </p:grpSp>
        <p:grpSp>
          <p:nvGrpSpPr>
            <p:cNvPr id="54" name="Group 53">
              <a:extLst>
                <a:ext uri="{FF2B5EF4-FFF2-40B4-BE49-F238E27FC236}">
                  <a16:creationId xmlns:a16="http://schemas.microsoft.com/office/drawing/2014/main" id="{458DA9BD-EE54-D53D-7CC4-D8520AA11234}"/>
                </a:ext>
              </a:extLst>
            </p:cNvPr>
            <p:cNvGrpSpPr>
              <a:grpSpLocks noChangeAspect="1"/>
            </p:cNvGrpSpPr>
            <p:nvPr userDrawn="1"/>
          </p:nvGrpSpPr>
          <p:grpSpPr>
            <a:xfrm>
              <a:off x="5251443" y="1415912"/>
              <a:ext cx="804672" cy="799859"/>
              <a:chOff x="493227" y="249177"/>
              <a:chExt cx="678569" cy="674510"/>
            </a:xfrm>
          </p:grpSpPr>
          <p:grpSp>
            <p:nvGrpSpPr>
              <p:cNvPr id="56" name="Group 55">
                <a:extLst>
                  <a:ext uri="{FF2B5EF4-FFF2-40B4-BE49-F238E27FC236}">
                    <a16:creationId xmlns:a16="http://schemas.microsoft.com/office/drawing/2014/main" id="{672E4AC6-B8BA-1484-5181-D8C4532C13E4}"/>
                  </a:ext>
                </a:extLst>
              </p:cNvPr>
              <p:cNvGrpSpPr/>
              <p:nvPr userDrawn="1"/>
            </p:nvGrpSpPr>
            <p:grpSpPr>
              <a:xfrm>
                <a:off x="493227" y="255762"/>
                <a:ext cx="678569" cy="667925"/>
                <a:chOff x="532340" y="1415912"/>
                <a:chExt cx="820110" cy="807246"/>
              </a:xfrm>
            </p:grpSpPr>
            <p:sp>
              <p:nvSpPr>
                <p:cNvPr id="58" name="Oval 57">
                  <a:extLst>
                    <a:ext uri="{FF2B5EF4-FFF2-40B4-BE49-F238E27FC236}">
                      <a16:creationId xmlns:a16="http://schemas.microsoft.com/office/drawing/2014/main" id="{233F9593-7FE0-3FD9-DE31-A1EDF7D1D6F6}"/>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59" name="Rectangle 58">
                  <a:extLst>
                    <a:ext uri="{FF2B5EF4-FFF2-40B4-BE49-F238E27FC236}">
                      <a16:creationId xmlns:a16="http://schemas.microsoft.com/office/drawing/2014/main" id="{0FC407BB-D5AA-8F7D-DE64-F3D2B89DB121}"/>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57" name="Graphic 56">
                <a:extLst>
                  <a:ext uri="{FF2B5EF4-FFF2-40B4-BE49-F238E27FC236}">
                    <a16:creationId xmlns:a16="http://schemas.microsoft.com/office/drawing/2014/main" id="{9BCAC0BC-DDBE-8B3C-CD09-ACF0AE9E7E2D}"/>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615373" y="249177"/>
                <a:ext cx="447559" cy="448514"/>
              </a:xfrm>
              <a:prstGeom prst="rect">
                <a:avLst/>
              </a:prstGeom>
            </p:spPr>
          </p:pic>
        </p:grpSp>
        <p:sp>
          <p:nvSpPr>
            <p:cNvPr id="55" name="Rectangle 54">
              <a:extLst>
                <a:ext uri="{FF2B5EF4-FFF2-40B4-BE49-F238E27FC236}">
                  <a16:creationId xmlns:a16="http://schemas.microsoft.com/office/drawing/2014/main" id="{68F65EBE-65BD-EDCA-963E-7DE6B279051F}"/>
                </a:ext>
              </a:extLst>
            </p:cNvPr>
            <p:cNvSpPr/>
            <p:nvPr userDrawn="1"/>
          </p:nvSpPr>
          <p:spPr>
            <a:xfrm>
              <a:off x="0" y="0"/>
              <a:ext cx="9144000" cy="5143500"/>
            </a:xfrm>
            <a:prstGeom prst="rect">
              <a:avLst/>
            </a:prstGeom>
            <a:solidFill>
              <a:srgbClr val="06243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8" name="Freeform 107">
            <a:extLst>
              <a:ext uri="{FF2B5EF4-FFF2-40B4-BE49-F238E27FC236}">
                <a16:creationId xmlns:a16="http://schemas.microsoft.com/office/drawing/2014/main" id="{BD4C3CD1-8045-9D4A-A2A6-EBAC925851FE}"/>
              </a:ext>
            </a:extLst>
          </p:cNvPr>
          <p:cNvSpPr/>
          <p:nvPr userDrawn="1"/>
        </p:nvSpPr>
        <p:spPr>
          <a:xfrm>
            <a:off x="365444" y="198269"/>
            <a:ext cx="8413110" cy="4694461"/>
          </a:xfrm>
          <a:custGeom>
            <a:avLst/>
            <a:gdLst>
              <a:gd name="connsiteX0" fmla="*/ 197794 w 8413110"/>
              <a:gd name="connsiteY0" fmla="*/ 0 h 4694461"/>
              <a:gd name="connsiteX1" fmla="*/ 8215316 w 8413110"/>
              <a:gd name="connsiteY1" fmla="*/ 0 h 4694461"/>
              <a:gd name="connsiteX2" fmla="*/ 8413110 w 8413110"/>
              <a:gd name="connsiteY2" fmla="*/ 197794 h 4694461"/>
              <a:gd name="connsiteX3" fmla="*/ 8413110 w 8413110"/>
              <a:gd name="connsiteY3" fmla="*/ 988946 h 4694461"/>
              <a:gd name="connsiteX4" fmla="*/ 8412795 w 8413110"/>
              <a:gd name="connsiteY4" fmla="*/ 990507 h 4694461"/>
              <a:gd name="connsiteX5" fmla="*/ 8412795 w 8413110"/>
              <a:gd name="connsiteY5" fmla="*/ 1246106 h 4694461"/>
              <a:gd name="connsiteX6" fmla="*/ 8412480 w 8413110"/>
              <a:gd name="connsiteY6" fmla="*/ 1246106 h 4694461"/>
              <a:gd name="connsiteX7" fmla="*/ 8412480 w 8413110"/>
              <a:gd name="connsiteY7" fmla="*/ 4579153 h 4694461"/>
              <a:gd name="connsiteX8" fmla="*/ 8296984 w 8413110"/>
              <a:gd name="connsiteY8" fmla="*/ 4694461 h 4694461"/>
              <a:gd name="connsiteX9" fmla="*/ 115496 w 8413110"/>
              <a:gd name="connsiteY9" fmla="*/ 4694461 h 4694461"/>
              <a:gd name="connsiteX10" fmla="*/ 0 w 8413110"/>
              <a:gd name="connsiteY10" fmla="*/ 4579153 h 4694461"/>
              <a:gd name="connsiteX11" fmla="*/ 0 w 8413110"/>
              <a:gd name="connsiteY11" fmla="*/ 1246106 h 4694461"/>
              <a:gd name="connsiteX12" fmla="*/ 0 w 8413110"/>
              <a:gd name="connsiteY12" fmla="*/ 988946 h 4694461"/>
              <a:gd name="connsiteX13" fmla="*/ 0 w 8413110"/>
              <a:gd name="connsiteY13" fmla="*/ 911591 h 4694461"/>
              <a:gd name="connsiteX14" fmla="*/ 0 w 8413110"/>
              <a:gd name="connsiteY14" fmla="*/ 796283 h 4694461"/>
              <a:gd name="connsiteX15" fmla="*/ 0 w 8413110"/>
              <a:gd name="connsiteY15" fmla="*/ 197794 h 4694461"/>
              <a:gd name="connsiteX16" fmla="*/ 197794 w 8413110"/>
              <a:gd name="connsiteY16" fmla="*/ 0 h 469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13110" h="4694461">
                <a:moveTo>
                  <a:pt x="197794" y="0"/>
                </a:moveTo>
                <a:lnTo>
                  <a:pt x="8215316" y="0"/>
                </a:lnTo>
                <a:cubicBezTo>
                  <a:pt x="8324555" y="0"/>
                  <a:pt x="8413110" y="88555"/>
                  <a:pt x="8413110" y="197794"/>
                </a:cubicBezTo>
                <a:lnTo>
                  <a:pt x="8413110" y="988946"/>
                </a:lnTo>
                <a:lnTo>
                  <a:pt x="8412795" y="990507"/>
                </a:lnTo>
                <a:lnTo>
                  <a:pt x="8412795" y="1246106"/>
                </a:lnTo>
                <a:lnTo>
                  <a:pt x="8412480" y="1246106"/>
                </a:lnTo>
                <a:lnTo>
                  <a:pt x="8412480" y="4579153"/>
                </a:lnTo>
                <a:cubicBezTo>
                  <a:pt x="8412480" y="4642836"/>
                  <a:pt x="8360771" y="4694461"/>
                  <a:pt x="8296984" y="4694461"/>
                </a:cubicBezTo>
                <a:lnTo>
                  <a:pt x="115496" y="4694461"/>
                </a:lnTo>
                <a:cubicBezTo>
                  <a:pt x="51709" y="4694461"/>
                  <a:pt x="0" y="4642836"/>
                  <a:pt x="0" y="4579153"/>
                </a:cubicBezTo>
                <a:lnTo>
                  <a:pt x="0" y="1246106"/>
                </a:lnTo>
                <a:lnTo>
                  <a:pt x="0" y="988946"/>
                </a:lnTo>
                <a:lnTo>
                  <a:pt x="0" y="911591"/>
                </a:lnTo>
                <a:lnTo>
                  <a:pt x="0" y="796283"/>
                </a:lnTo>
                <a:lnTo>
                  <a:pt x="0" y="197794"/>
                </a:lnTo>
                <a:cubicBezTo>
                  <a:pt x="0" y="88555"/>
                  <a:pt x="88555" y="0"/>
                  <a:pt x="197794" y="0"/>
                </a:cubicBezTo>
                <a:close/>
              </a:path>
            </a:pathLst>
          </a:custGeom>
          <a:gradFill>
            <a:gsLst>
              <a:gs pos="50000">
                <a:schemeClr val="bg1"/>
              </a:gs>
              <a:gs pos="100000">
                <a:schemeClr val="bg1">
                  <a:lumMod val="9500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hasCustomPrompt="1"/>
          </p:nvPr>
        </p:nvSpPr>
        <p:spPr>
          <a:xfrm>
            <a:off x="613186" y="404228"/>
            <a:ext cx="6443830" cy="387798"/>
          </a:xfrm>
        </p:spPr>
        <p:txBody>
          <a:bodyPr/>
          <a:lstStyle>
            <a:lvl1pPr>
              <a:defRPr b="1">
                <a:solidFill>
                  <a:schemeClr val="accent1"/>
                </a:solidFill>
              </a:defRPr>
            </a:lvl1pPr>
          </a:lstStyle>
          <a:p>
            <a:r>
              <a:rPr lang="en-US" noProof="0"/>
              <a:t>Text slide – 1 column, 28 pts</a:t>
            </a:r>
            <a:endParaRPr lang="en-US"/>
          </a:p>
        </p:txBody>
      </p:sp>
      <p:sp>
        <p:nvSpPr>
          <p:cNvPr id="10" name="Content Placeholder 2"/>
          <p:cNvSpPr>
            <a:spLocks noGrp="1"/>
          </p:cNvSpPr>
          <p:nvPr>
            <p:ph idx="13" hasCustomPrompt="1"/>
          </p:nvPr>
        </p:nvSpPr>
        <p:spPr>
          <a:xfrm>
            <a:off x="614723" y="1148317"/>
            <a:ext cx="7870057" cy="3547508"/>
          </a:xfrm>
          <a:prstGeom prst="rect">
            <a:avLst/>
          </a:prstGeom>
        </p:spPr>
        <p:txBody>
          <a:bodyPr/>
          <a:lstStyle>
            <a:lvl1pPr marL="0" indent="0">
              <a:spcBef>
                <a:spcPts val="1000"/>
              </a:spcBef>
              <a:buNone/>
              <a:defRPr sz="1600" baseline="0">
                <a:solidFill>
                  <a:schemeClr val="accent1"/>
                </a:solidFill>
              </a:defRPr>
            </a:lvl1pPr>
            <a:lvl2pPr marL="173038" indent="-163513">
              <a:buClr>
                <a:schemeClr val="accent2"/>
              </a:buClr>
              <a:tabLst/>
              <a:defRPr sz="1400">
                <a:solidFill>
                  <a:schemeClr val="accent1"/>
                </a:solidFill>
              </a:defRPr>
            </a:lvl2pPr>
            <a:lvl3pPr marL="347663" indent="-174625">
              <a:buClr>
                <a:schemeClr val="accent2"/>
              </a:buClr>
              <a:buFont typeface="System Font Regular"/>
              <a:buChar char="–"/>
              <a:tabLst/>
              <a:defRPr sz="1200">
                <a:solidFill>
                  <a:schemeClr val="accent1"/>
                </a:solidFill>
              </a:defRPr>
            </a:lvl3pPr>
          </a:lstStyle>
          <a:p>
            <a:pPr lvl="0"/>
            <a:r>
              <a:rPr lang="en-US" noProof="0"/>
              <a:t>Text 1st level, 18 </a:t>
            </a:r>
            <a:r>
              <a:rPr lang="en-US" noProof="0" err="1"/>
              <a:t>pts</a:t>
            </a:r>
            <a:endParaRPr lang="en-US" noProof="0"/>
          </a:p>
          <a:p>
            <a:pPr lvl="1"/>
            <a:r>
              <a:rPr lang="en-US" noProof="0"/>
              <a:t>Text 2nd level, 16 </a:t>
            </a:r>
            <a:r>
              <a:rPr lang="en-US" noProof="0" err="1"/>
              <a:t>pts</a:t>
            </a:r>
            <a:endParaRPr lang="en-US" noProof="0"/>
          </a:p>
          <a:p>
            <a:pPr lvl="2"/>
            <a:r>
              <a:rPr lang="en-US" noProof="0"/>
              <a:t>Text 3rd level, 14 </a:t>
            </a:r>
            <a:r>
              <a:rPr lang="en-US" noProof="0" err="1"/>
              <a:t>pts</a:t>
            </a:r>
            <a:endParaRPr lang="en-US" noProof="0"/>
          </a:p>
        </p:txBody>
      </p:sp>
      <p:pic>
        <p:nvPicPr>
          <p:cNvPr id="4" name="Graphic 3">
            <a:extLst>
              <a:ext uri="{FF2B5EF4-FFF2-40B4-BE49-F238E27FC236}">
                <a16:creationId xmlns:a16="http://schemas.microsoft.com/office/drawing/2014/main" id="{AA9DE85C-7F2A-5B40-95AA-A2D65AF4CBC9}"/>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l="10976" t="12152" r="48253" b="57243"/>
          <a:stretch/>
        </p:blipFill>
        <p:spPr>
          <a:xfrm>
            <a:off x="7202959" y="481386"/>
            <a:ext cx="238113" cy="231309"/>
          </a:xfrm>
          <a:prstGeom prst="rect">
            <a:avLst/>
          </a:prstGeom>
        </p:spPr>
      </p:pic>
      <p:grpSp>
        <p:nvGrpSpPr>
          <p:cNvPr id="103" name="Group 102">
            <a:extLst>
              <a:ext uri="{FF2B5EF4-FFF2-40B4-BE49-F238E27FC236}">
                <a16:creationId xmlns:a16="http://schemas.microsoft.com/office/drawing/2014/main" id="{D4BE60FE-39A6-544A-BF0C-29A1D5454894}"/>
              </a:ext>
            </a:extLst>
          </p:cNvPr>
          <p:cNvGrpSpPr/>
          <p:nvPr userDrawn="1"/>
        </p:nvGrpSpPr>
        <p:grpSpPr>
          <a:xfrm rot="2700000">
            <a:off x="8264030" y="434847"/>
            <a:ext cx="324387" cy="324387"/>
            <a:chOff x="4192437" y="4163683"/>
            <a:chExt cx="258792" cy="258792"/>
          </a:xfrm>
          <a:effectLst>
            <a:outerShdw blurRad="50800" dist="38100" dir="2700000" algn="tl" rotWithShape="0">
              <a:prstClr val="black">
                <a:alpha val="30956"/>
              </a:prstClr>
            </a:outerShdw>
          </a:effectLst>
        </p:grpSpPr>
        <p:sp>
          <p:nvSpPr>
            <p:cNvPr id="104" name="Oval 103">
              <a:extLst>
                <a:ext uri="{FF2B5EF4-FFF2-40B4-BE49-F238E27FC236}">
                  <a16:creationId xmlns:a16="http://schemas.microsoft.com/office/drawing/2014/main" id="{0599169E-1897-2746-970B-3C896D0300E3}"/>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5" name="Group 104">
              <a:extLst>
                <a:ext uri="{FF2B5EF4-FFF2-40B4-BE49-F238E27FC236}">
                  <a16:creationId xmlns:a16="http://schemas.microsoft.com/office/drawing/2014/main" id="{76BCF8AE-1700-A944-B7DA-3FC91D9C9E65}"/>
                </a:ext>
              </a:extLst>
            </p:cNvPr>
            <p:cNvGrpSpPr/>
            <p:nvPr/>
          </p:nvGrpSpPr>
          <p:grpSpPr>
            <a:xfrm>
              <a:off x="4247730" y="4218976"/>
              <a:ext cx="148207" cy="148207"/>
              <a:chOff x="3545686" y="2398143"/>
              <a:chExt cx="333555" cy="333555"/>
            </a:xfrm>
          </p:grpSpPr>
          <p:cxnSp>
            <p:nvCxnSpPr>
              <p:cNvPr id="106" name="Straight Connector 105">
                <a:extLst>
                  <a:ext uri="{FF2B5EF4-FFF2-40B4-BE49-F238E27FC236}">
                    <a16:creationId xmlns:a16="http://schemas.microsoft.com/office/drawing/2014/main" id="{5F8622AD-917D-B043-9E19-3245D8F4942C}"/>
                  </a:ext>
                </a:extLst>
              </p:cNvPr>
              <p:cNvCxnSpPr>
                <a:cxnSpLocks/>
              </p:cNvCxnSpPr>
              <p:nvPr/>
            </p:nvCxnSpPr>
            <p:spPr>
              <a:xfrm>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C6FDB06-72D1-564E-884C-0BF3011489AE}"/>
                  </a:ext>
                </a:extLst>
              </p:cNvPr>
              <p:cNvCxnSpPr>
                <a:cxnSpLocks/>
              </p:cNvCxnSpPr>
              <p:nvPr/>
            </p:nvCxnSpPr>
            <p:spPr>
              <a:xfrm rot="5400000">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5" name="Straight Connector 4">
            <a:extLst>
              <a:ext uri="{FF2B5EF4-FFF2-40B4-BE49-F238E27FC236}">
                <a16:creationId xmlns:a16="http://schemas.microsoft.com/office/drawing/2014/main" id="{57DC4725-A74A-E14D-988F-90613DD5863F}"/>
              </a:ext>
            </a:extLst>
          </p:cNvPr>
          <p:cNvCxnSpPr>
            <a:cxnSpLocks/>
          </p:cNvCxnSpPr>
          <p:nvPr userDrawn="1"/>
        </p:nvCxnSpPr>
        <p:spPr>
          <a:xfrm>
            <a:off x="586292" y="946673"/>
            <a:ext cx="797141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5FA6E856-7D5B-6D4F-9552-4B09AEB76E5F}"/>
              </a:ext>
            </a:extLst>
          </p:cNvPr>
          <p:cNvGrpSpPr/>
          <p:nvPr userDrawn="1"/>
        </p:nvGrpSpPr>
        <p:grpSpPr>
          <a:xfrm>
            <a:off x="8614646" y="2414542"/>
            <a:ext cx="314678" cy="314417"/>
            <a:chOff x="7891164" y="2313227"/>
            <a:chExt cx="207578" cy="207406"/>
          </a:xfrm>
          <a:effectLst>
            <a:outerShdw blurRad="50800" dist="38100" dir="2700000" algn="tl" rotWithShape="0">
              <a:prstClr val="black">
                <a:alpha val="40000"/>
              </a:prstClr>
            </a:outerShdw>
          </a:effectLst>
        </p:grpSpPr>
        <p:sp>
          <p:nvSpPr>
            <p:cNvPr id="111" name="Oval 110">
              <a:extLst>
                <a:ext uri="{FF2B5EF4-FFF2-40B4-BE49-F238E27FC236}">
                  <a16:creationId xmlns:a16="http://schemas.microsoft.com/office/drawing/2014/main" id="{CF739748-5AE1-6243-A059-42D399030B99}"/>
                </a:ext>
              </a:extLst>
            </p:cNvPr>
            <p:cNvSpPr/>
            <p:nvPr userDrawn="1"/>
          </p:nvSpPr>
          <p:spPr bwMode="gray">
            <a:xfrm>
              <a:off x="7891164" y="2313227"/>
              <a:ext cx="207578" cy="207406"/>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2" name="Chevron 111">
              <a:extLst>
                <a:ext uri="{FF2B5EF4-FFF2-40B4-BE49-F238E27FC236}">
                  <a16:creationId xmlns:a16="http://schemas.microsoft.com/office/drawing/2014/main" id="{75848FF9-DF39-2149-B51D-0DF155EFFA40}"/>
                </a:ext>
              </a:extLst>
            </p:cNvPr>
            <p:cNvSpPr/>
            <p:nvPr userDrawn="1"/>
          </p:nvSpPr>
          <p:spPr>
            <a:xfrm>
              <a:off x="7947881" y="2364719"/>
              <a:ext cx="104508" cy="10442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93" name="Footer Placeholder 4">
            <a:extLst>
              <a:ext uri="{FF2B5EF4-FFF2-40B4-BE49-F238E27FC236}">
                <a16:creationId xmlns:a16="http://schemas.microsoft.com/office/drawing/2014/main" id="{C1181550-F468-CD86-6040-F55FC5E539EC}"/>
              </a:ext>
            </a:extLst>
          </p:cNvPr>
          <p:cNvSpPr>
            <a:spLocks noGrp="1"/>
          </p:cNvSpPr>
          <p:nvPr>
            <p:ph type="ftr" sz="quarter" idx="3"/>
          </p:nvPr>
        </p:nvSpPr>
        <p:spPr>
          <a:xfrm>
            <a:off x="1234440" y="463356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2341556432"/>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8774" y="273770"/>
            <a:ext cx="8420101" cy="387798"/>
          </a:xfrm>
          <a:prstGeom prst="rect">
            <a:avLst/>
          </a:prstGeom>
        </p:spPr>
        <p:txBody>
          <a:bodyPr vert="horz" wrap="square" lIns="0" tIns="0" rIns="0" bIns="0" rtlCol="0" anchor="ctr">
            <a:spAutoFit/>
          </a:bodyPr>
          <a:lstStyle/>
          <a:p>
            <a:r>
              <a:rPr lang="en-US" noProof="0"/>
              <a:t>Text slide – 1 column, 28 pts</a:t>
            </a:r>
            <a:endParaRPr lang="en-US"/>
          </a:p>
        </p:txBody>
      </p:sp>
      <p:cxnSp>
        <p:nvCxnSpPr>
          <p:cNvPr id="8" name="Connecteur droit 7"/>
          <p:cNvCxnSpPr/>
          <p:nvPr/>
        </p:nvCxnSpPr>
        <p:spPr>
          <a:xfrm>
            <a:off x="358775" y="689982"/>
            <a:ext cx="84201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Footer Placeholder 4"/>
          <p:cNvSpPr>
            <a:spLocks noGrp="1"/>
          </p:cNvSpPr>
          <p:nvPr>
            <p:ph type="ftr" sz="quarter" idx="3"/>
          </p:nvPr>
        </p:nvSpPr>
        <p:spPr>
          <a:xfrm>
            <a:off x="1234440" y="4773678"/>
            <a:ext cx="6675120" cy="215444"/>
          </a:xfrm>
          <a:prstGeom prst="rect">
            <a:avLst/>
          </a:prstGeom>
        </p:spPr>
        <p:txBody>
          <a:bodyPr wrap="square" lIns="0" tIns="0" rIns="0" bIns="0" anchor="b">
            <a:spAutoFit/>
          </a:bodyPr>
          <a:lstStyle>
            <a:lvl1pPr algn="ctr">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26" name="Date Placeholder 3"/>
          <p:cNvSpPr>
            <a:spLocks noGrp="1"/>
          </p:cNvSpPr>
          <p:nvPr>
            <p:ph type="dt" sz="half" idx="2"/>
          </p:nvPr>
        </p:nvSpPr>
        <p:spPr>
          <a:xfrm>
            <a:off x="7713498" y="4831175"/>
            <a:ext cx="776690" cy="123111"/>
          </a:xfrm>
          <a:prstGeom prst="rect">
            <a:avLst/>
          </a:prstGeom>
        </p:spPr>
        <p:txBody>
          <a:bodyPr lIns="0" tIns="0" rIns="0" bIns="0">
            <a:spAutoFit/>
          </a:bodyPr>
          <a:lstStyle>
            <a:lvl1pPr algn="r">
              <a:defRPr sz="8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endParaRPr lang="fr-FR" dirty="0"/>
          </a:p>
        </p:txBody>
      </p:sp>
      <p:sp>
        <p:nvSpPr>
          <p:cNvPr id="27" name="Slide Number Placeholder 5"/>
          <p:cNvSpPr>
            <a:spLocks noGrp="1"/>
          </p:cNvSpPr>
          <p:nvPr>
            <p:ph type="sldNum" sz="quarter" idx="4"/>
          </p:nvPr>
        </p:nvSpPr>
        <p:spPr>
          <a:xfrm>
            <a:off x="8467494" y="4831175"/>
            <a:ext cx="311061" cy="123111"/>
          </a:xfrm>
          <a:prstGeom prst="rect">
            <a:avLst/>
          </a:prstGeom>
        </p:spPr>
        <p:txBody>
          <a:bodyPr lIns="0" tIns="0" rIns="0" bIns="0">
            <a:spAutoFit/>
          </a:bodyPr>
          <a:lstStyle>
            <a:lvl1pPr algn="r">
              <a:defRPr sz="8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980E94A8-0648-D043-B8F7-3AFA110B04BE}" type="slidenum">
              <a:rPr lang="fr-FR" smtClean="0"/>
              <a:pPr/>
              <a:t>‹#›</a:t>
            </a:fld>
            <a:endParaRPr lang="fr-FR" dirty="0"/>
          </a:p>
        </p:txBody>
      </p:sp>
      <p:cxnSp>
        <p:nvCxnSpPr>
          <p:cNvPr id="29" name="Connecteur droit 28"/>
          <p:cNvCxnSpPr/>
          <p:nvPr/>
        </p:nvCxnSpPr>
        <p:spPr>
          <a:xfrm>
            <a:off x="8958263" y="4892730"/>
            <a:ext cx="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a:off x="8575675" y="4845105"/>
            <a:ext cx="0" cy="101600"/>
          </a:xfrm>
          <a:prstGeom prst="line">
            <a:avLst/>
          </a:prstGeom>
          <a:ln w="63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4" name="Graphique 7">
            <a:extLst>
              <a:ext uri="{FF2B5EF4-FFF2-40B4-BE49-F238E27FC236}">
                <a16:creationId xmlns:a16="http://schemas.microsoft.com/office/drawing/2014/main" id="{2A227246-D986-8BF5-1BAA-FA174B55BD1B}"/>
              </a:ext>
            </a:extLst>
          </p:cNvPr>
          <p:cNvGrpSpPr>
            <a:grpSpLocks noChangeAspect="1"/>
          </p:cNvGrpSpPr>
          <p:nvPr userDrawn="1"/>
        </p:nvGrpSpPr>
        <p:grpSpPr>
          <a:xfrm>
            <a:off x="347941" y="4816834"/>
            <a:ext cx="627931" cy="161659"/>
            <a:chOff x="4767702" y="-472136"/>
            <a:chExt cx="745525" cy="191931"/>
          </a:xfrm>
          <a:solidFill>
            <a:srgbClr val="FFFFFF"/>
          </a:solidFill>
        </p:grpSpPr>
        <p:sp>
          <p:nvSpPr>
            <p:cNvPr id="5" name="Forme libre : forme 13">
              <a:extLst>
                <a:ext uri="{FF2B5EF4-FFF2-40B4-BE49-F238E27FC236}">
                  <a16:creationId xmlns:a16="http://schemas.microsoft.com/office/drawing/2014/main" id="{862B4AAE-6BD7-5589-916C-EF93D303511A}"/>
                </a:ext>
              </a:extLst>
            </p:cNvPr>
            <p:cNvSpPr/>
            <p:nvPr/>
          </p:nvSpPr>
          <p:spPr>
            <a:xfrm>
              <a:off x="4770087" y="-471716"/>
              <a:ext cx="740699" cy="191096"/>
            </a:xfrm>
            <a:custGeom>
              <a:avLst/>
              <a:gdLst>
                <a:gd name="connsiteX0" fmla="*/ 689325 w 740699"/>
                <a:gd name="connsiteY0" fmla="*/ 7347 h 191096"/>
                <a:gd name="connsiteX1" fmla="*/ 688790 w 740699"/>
                <a:gd name="connsiteY1" fmla="*/ 10847 h 191096"/>
                <a:gd name="connsiteX2" fmla="*/ 686092 w 740699"/>
                <a:gd name="connsiteY2" fmla="*/ 24840 h 191096"/>
                <a:gd name="connsiteX3" fmla="*/ 680980 w 740699"/>
                <a:gd name="connsiteY3" fmla="*/ 29953 h 191096"/>
                <a:gd name="connsiteX4" fmla="*/ 667797 w 740699"/>
                <a:gd name="connsiteY4" fmla="*/ 28608 h 191096"/>
                <a:gd name="connsiteX5" fmla="*/ 646528 w 740699"/>
                <a:gd name="connsiteY5" fmla="*/ 50946 h 191096"/>
                <a:gd name="connsiteX6" fmla="*/ 646528 w 740699"/>
                <a:gd name="connsiteY6" fmla="*/ 53911 h 191096"/>
                <a:gd name="connsiteX7" fmla="*/ 680712 w 740699"/>
                <a:gd name="connsiteY7" fmla="*/ 53911 h 191096"/>
                <a:gd name="connsiteX8" fmla="*/ 686092 w 740699"/>
                <a:gd name="connsiteY8" fmla="*/ 59559 h 191096"/>
                <a:gd name="connsiteX9" fmla="*/ 686092 w 740699"/>
                <a:gd name="connsiteY9" fmla="*/ 78130 h 191096"/>
                <a:gd name="connsiteX10" fmla="*/ 680712 w 740699"/>
                <a:gd name="connsiteY10" fmla="*/ 83518 h 191096"/>
                <a:gd name="connsiteX11" fmla="*/ 646528 w 740699"/>
                <a:gd name="connsiteY11" fmla="*/ 83518 h 191096"/>
                <a:gd name="connsiteX12" fmla="*/ 646528 w 740699"/>
                <a:gd name="connsiteY12" fmla="*/ 183097 h 191096"/>
                <a:gd name="connsiteX13" fmla="*/ 641148 w 740699"/>
                <a:gd name="connsiteY13" fmla="*/ 188485 h 191096"/>
                <a:gd name="connsiteX14" fmla="*/ 617197 w 740699"/>
                <a:gd name="connsiteY14" fmla="*/ 188485 h 191096"/>
                <a:gd name="connsiteX15" fmla="*/ 611809 w 740699"/>
                <a:gd name="connsiteY15" fmla="*/ 183097 h 191096"/>
                <a:gd name="connsiteX16" fmla="*/ 611809 w 740699"/>
                <a:gd name="connsiteY16" fmla="*/ 56602 h 191096"/>
                <a:gd name="connsiteX17" fmla="*/ 666987 w 740699"/>
                <a:gd name="connsiteY17" fmla="*/ 79 h 191096"/>
                <a:gd name="connsiteX18" fmla="*/ 683945 w 740699"/>
                <a:gd name="connsiteY18" fmla="*/ 1966 h 191096"/>
                <a:gd name="connsiteX19" fmla="*/ 689325 w 740699"/>
                <a:gd name="connsiteY19" fmla="*/ 7347 h 191096"/>
                <a:gd name="connsiteX20" fmla="*/ 741003 w 740699"/>
                <a:gd name="connsiteY20" fmla="*/ 59292 h 191096"/>
                <a:gd name="connsiteX21" fmla="*/ 741003 w 740699"/>
                <a:gd name="connsiteY21" fmla="*/ 183097 h 191096"/>
                <a:gd name="connsiteX22" fmla="*/ 735615 w 740699"/>
                <a:gd name="connsiteY22" fmla="*/ 188485 h 191096"/>
                <a:gd name="connsiteX23" fmla="*/ 711396 w 740699"/>
                <a:gd name="connsiteY23" fmla="*/ 188485 h 191096"/>
                <a:gd name="connsiteX24" fmla="*/ 706008 w 740699"/>
                <a:gd name="connsiteY24" fmla="*/ 183097 h 191096"/>
                <a:gd name="connsiteX25" fmla="*/ 706008 w 740699"/>
                <a:gd name="connsiteY25" fmla="*/ 59292 h 191096"/>
                <a:gd name="connsiteX26" fmla="*/ 711396 w 740699"/>
                <a:gd name="connsiteY26" fmla="*/ 53911 h 191096"/>
                <a:gd name="connsiteX27" fmla="*/ 735615 w 740699"/>
                <a:gd name="connsiteY27" fmla="*/ 53911 h 191096"/>
                <a:gd name="connsiteX28" fmla="*/ 741003 w 740699"/>
                <a:gd name="connsiteY28" fmla="*/ 59292 h 191096"/>
                <a:gd name="connsiteX29" fmla="*/ 518954 w 740699"/>
                <a:gd name="connsiteY29" fmla="*/ 158879 h 191096"/>
                <a:gd name="connsiteX30" fmla="*/ 485847 w 740699"/>
                <a:gd name="connsiteY30" fmla="*/ 121195 h 191096"/>
                <a:gd name="connsiteX31" fmla="*/ 517074 w 740699"/>
                <a:gd name="connsiteY31" fmla="*/ 83518 h 191096"/>
                <a:gd name="connsiteX32" fmla="*/ 550173 w 740699"/>
                <a:gd name="connsiteY32" fmla="*/ 121195 h 191096"/>
                <a:gd name="connsiteX33" fmla="*/ 518954 w 740699"/>
                <a:gd name="connsiteY33" fmla="*/ 158879 h 191096"/>
                <a:gd name="connsiteX34" fmla="*/ 517074 w 740699"/>
                <a:gd name="connsiteY34" fmla="*/ 51221 h 191096"/>
                <a:gd name="connsiteX35" fmla="*/ 450317 w 740699"/>
                <a:gd name="connsiteY35" fmla="*/ 121195 h 191096"/>
                <a:gd name="connsiteX36" fmla="*/ 518954 w 740699"/>
                <a:gd name="connsiteY36" fmla="*/ 191176 h 191096"/>
                <a:gd name="connsiteX37" fmla="*/ 585702 w 740699"/>
                <a:gd name="connsiteY37" fmla="*/ 121195 h 191096"/>
                <a:gd name="connsiteX38" fmla="*/ 517074 w 740699"/>
                <a:gd name="connsiteY38" fmla="*/ 51221 h 191096"/>
                <a:gd name="connsiteX39" fmla="*/ 424486 w 740699"/>
                <a:gd name="connsiteY39" fmla="*/ 101813 h 191096"/>
                <a:gd name="connsiteX40" fmla="*/ 424486 w 740699"/>
                <a:gd name="connsiteY40" fmla="*/ 183097 h 191096"/>
                <a:gd name="connsiteX41" fmla="*/ 419098 w 740699"/>
                <a:gd name="connsiteY41" fmla="*/ 188485 h 191096"/>
                <a:gd name="connsiteX42" fmla="*/ 394880 w 740699"/>
                <a:gd name="connsiteY42" fmla="*/ 188485 h 191096"/>
                <a:gd name="connsiteX43" fmla="*/ 389492 w 740699"/>
                <a:gd name="connsiteY43" fmla="*/ 183097 h 191096"/>
                <a:gd name="connsiteX44" fmla="*/ 389492 w 740699"/>
                <a:gd name="connsiteY44" fmla="*/ 106391 h 191096"/>
                <a:gd name="connsiteX45" fmla="*/ 363385 w 740699"/>
                <a:gd name="connsiteY45" fmla="*/ 83518 h 191096"/>
                <a:gd name="connsiteX46" fmla="*/ 343469 w 740699"/>
                <a:gd name="connsiteY46" fmla="*/ 85665 h 191096"/>
                <a:gd name="connsiteX47" fmla="*/ 337012 w 740699"/>
                <a:gd name="connsiteY47" fmla="*/ 92666 h 191096"/>
                <a:gd name="connsiteX48" fmla="*/ 337012 w 740699"/>
                <a:gd name="connsiteY48" fmla="*/ 183097 h 191096"/>
                <a:gd name="connsiteX49" fmla="*/ 331624 w 740699"/>
                <a:gd name="connsiteY49" fmla="*/ 188485 h 191096"/>
                <a:gd name="connsiteX50" fmla="*/ 307405 w 740699"/>
                <a:gd name="connsiteY50" fmla="*/ 188485 h 191096"/>
                <a:gd name="connsiteX51" fmla="*/ 302017 w 740699"/>
                <a:gd name="connsiteY51" fmla="*/ 183097 h 191096"/>
                <a:gd name="connsiteX52" fmla="*/ 302017 w 740699"/>
                <a:gd name="connsiteY52" fmla="*/ 71672 h 191096"/>
                <a:gd name="connsiteX53" fmla="*/ 308750 w 740699"/>
                <a:gd name="connsiteY53" fmla="*/ 60904 h 191096"/>
                <a:gd name="connsiteX54" fmla="*/ 362850 w 740699"/>
                <a:gd name="connsiteY54" fmla="*/ 51221 h 191096"/>
                <a:gd name="connsiteX55" fmla="*/ 424486 w 740699"/>
                <a:gd name="connsiteY55" fmla="*/ 101813 h 191096"/>
                <a:gd name="connsiteX56" fmla="*/ 122497 w 740699"/>
                <a:gd name="connsiteY56" fmla="*/ 167759 h 191096"/>
                <a:gd name="connsiteX57" fmla="*/ 120342 w 740699"/>
                <a:gd name="connsiteY57" fmla="*/ 183097 h 191096"/>
                <a:gd name="connsiteX58" fmla="*/ 113350 w 740699"/>
                <a:gd name="connsiteY58" fmla="*/ 188485 h 191096"/>
                <a:gd name="connsiteX59" fmla="*/ 89123 w 740699"/>
                <a:gd name="connsiteY59" fmla="*/ 188485 h 191096"/>
                <a:gd name="connsiteX60" fmla="*/ 85088 w 740699"/>
                <a:gd name="connsiteY60" fmla="*/ 184718 h 191096"/>
                <a:gd name="connsiteX61" fmla="*/ 85356 w 740699"/>
                <a:gd name="connsiteY61" fmla="*/ 183097 h 191096"/>
                <a:gd name="connsiteX62" fmla="*/ 86968 w 740699"/>
                <a:gd name="connsiteY62" fmla="*/ 173140 h 191096"/>
                <a:gd name="connsiteX63" fmla="*/ 303 w 740699"/>
                <a:gd name="connsiteY63" fmla="*/ 98589 h 191096"/>
                <a:gd name="connsiteX64" fmla="*/ 59517 w 740699"/>
                <a:gd name="connsiteY64" fmla="*/ 50144 h 191096"/>
                <a:gd name="connsiteX65" fmla="*/ 115230 w 740699"/>
                <a:gd name="connsiteY65" fmla="*/ 64404 h 191096"/>
                <a:gd name="connsiteX66" fmla="*/ 118462 w 740699"/>
                <a:gd name="connsiteY66" fmla="*/ 69792 h 191096"/>
                <a:gd name="connsiteX67" fmla="*/ 117385 w 740699"/>
                <a:gd name="connsiteY67" fmla="*/ 74362 h 191096"/>
                <a:gd name="connsiteX68" fmla="*/ 109039 w 740699"/>
                <a:gd name="connsiteY68" fmla="*/ 92131 h 191096"/>
                <a:gd name="connsiteX69" fmla="*/ 103116 w 740699"/>
                <a:gd name="connsiteY69" fmla="*/ 95899 h 191096"/>
                <a:gd name="connsiteX70" fmla="*/ 99081 w 740699"/>
                <a:gd name="connsiteY70" fmla="*/ 94821 h 191096"/>
                <a:gd name="connsiteX71" fmla="*/ 58439 w 740699"/>
                <a:gd name="connsiteY71" fmla="*/ 82708 h 191096"/>
                <a:gd name="connsiteX72" fmla="*/ 35833 w 740699"/>
                <a:gd name="connsiteY72" fmla="*/ 96166 h 191096"/>
                <a:gd name="connsiteX73" fmla="*/ 122497 w 740699"/>
                <a:gd name="connsiteY73" fmla="*/ 167759 h 191096"/>
                <a:gd name="connsiteX74" fmla="*/ 234191 w 740699"/>
                <a:gd name="connsiteY74" fmla="*/ 149189 h 191096"/>
                <a:gd name="connsiteX75" fmla="*/ 227466 w 740699"/>
                <a:gd name="connsiteY75" fmla="*/ 156456 h 191096"/>
                <a:gd name="connsiteX76" fmla="*/ 209162 w 740699"/>
                <a:gd name="connsiteY76" fmla="*/ 158879 h 191096"/>
                <a:gd name="connsiteX77" fmla="*/ 175788 w 740699"/>
                <a:gd name="connsiteY77" fmla="*/ 121195 h 191096"/>
                <a:gd name="connsiteX78" fmla="*/ 209162 w 740699"/>
                <a:gd name="connsiteY78" fmla="*/ 83518 h 191096"/>
                <a:gd name="connsiteX79" fmla="*/ 227466 w 740699"/>
                <a:gd name="connsiteY79" fmla="*/ 85941 h 191096"/>
                <a:gd name="connsiteX80" fmla="*/ 234191 w 740699"/>
                <a:gd name="connsiteY80" fmla="*/ 93201 h 191096"/>
                <a:gd name="connsiteX81" fmla="*/ 234191 w 740699"/>
                <a:gd name="connsiteY81" fmla="*/ 149189 h 191096"/>
                <a:gd name="connsiteX82" fmla="*/ 262452 w 740699"/>
                <a:gd name="connsiteY82" fmla="*/ 61179 h 191096"/>
                <a:gd name="connsiteX83" fmla="*/ 209430 w 740699"/>
                <a:gd name="connsiteY83" fmla="*/ 51221 h 191096"/>
                <a:gd name="connsiteX84" fmla="*/ 140258 w 740699"/>
                <a:gd name="connsiteY84" fmla="*/ 121195 h 191096"/>
                <a:gd name="connsiteX85" fmla="*/ 208895 w 740699"/>
                <a:gd name="connsiteY85" fmla="*/ 191176 h 191096"/>
                <a:gd name="connsiteX86" fmla="*/ 262452 w 740699"/>
                <a:gd name="connsiteY86" fmla="*/ 180407 h 191096"/>
                <a:gd name="connsiteX87" fmla="*/ 269185 w 740699"/>
                <a:gd name="connsiteY87" fmla="*/ 169639 h 191096"/>
                <a:gd name="connsiteX88" fmla="*/ 269185 w 740699"/>
                <a:gd name="connsiteY88" fmla="*/ 71940 h 191096"/>
                <a:gd name="connsiteX89" fmla="*/ 262452 w 740699"/>
                <a:gd name="connsiteY89" fmla="*/ 61179 h 19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740699" h="191096">
                  <a:moveTo>
                    <a:pt x="689325" y="7347"/>
                  </a:moveTo>
                  <a:cubicBezTo>
                    <a:pt x="689325" y="8511"/>
                    <a:pt x="689026" y="9604"/>
                    <a:pt x="688790" y="10847"/>
                  </a:cubicBezTo>
                  <a:lnTo>
                    <a:pt x="686092" y="24840"/>
                  </a:lnTo>
                  <a:cubicBezTo>
                    <a:pt x="685558" y="28073"/>
                    <a:pt x="684213" y="29953"/>
                    <a:pt x="680980" y="29953"/>
                  </a:cubicBezTo>
                  <a:cubicBezTo>
                    <a:pt x="678974" y="29953"/>
                    <a:pt x="673177" y="28608"/>
                    <a:pt x="667797" y="28608"/>
                  </a:cubicBezTo>
                  <a:cubicBezTo>
                    <a:pt x="652993" y="28608"/>
                    <a:pt x="646528" y="36143"/>
                    <a:pt x="646528" y="50946"/>
                  </a:cubicBezTo>
                  <a:lnTo>
                    <a:pt x="646528" y="53911"/>
                  </a:lnTo>
                  <a:lnTo>
                    <a:pt x="680712" y="53911"/>
                  </a:lnTo>
                  <a:cubicBezTo>
                    <a:pt x="684213" y="53911"/>
                    <a:pt x="686092" y="56059"/>
                    <a:pt x="686092" y="59559"/>
                  </a:cubicBezTo>
                  <a:lnTo>
                    <a:pt x="686092" y="78130"/>
                  </a:lnTo>
                  <a:cubicBezTo>
                    <a:pt x="686092" y="81363"/>
                    <a:pt x="684213" y="83518"/>
                    <a:pt x="680712" y="83518"/>
                  </a:cubicBezTo>
                  <a:lnTo>
                    <a:pt x="646528" y="83518"/>
                  </a:lnTo>
                  <a:lnTo>
                    <a:pt x="646528" y="183097"/>
                  </a:lnTo>
                  <a:cubicBezTo>
                    <a:pt x="646528" y="186330"/>
                    <a:pt x="644380" y="188485"/>
                    <a:pt x="641148" y="188485"/>
                  </a:cubicBezTo>
                  <a:lnTo>
                    <a:pt x="617197" y="188485"/>
                  </a:lnTo>
                  <a:cubicBezTo>
                    <a:pt x="613964" y="188485"/>
                    <a:pt x="611809" y="186330"/>
                    <a:pt x="611809" y="183097"/>
                  </a:cubicBezTo>
                  <a:lnTo>
                    <a:pt x="611809" y="56602"/>
                  </a:lnTo>
                  <a:cubicBezTo>
                    <a:pt x="611809" y="17839"/>
                    <a:pt x="633612" y="79"/>
                    <a:pt x="666987" y="79"/>
                  </a:cubicBezTo>
                  <a:cubicBezTo>
                    <a:pt x="672729" y="79"/>
                    <a:pt x="678557" y="621"/>
                    <a:pt x="683945" y="1966"/>
                  </a:cubicBezTo>
                  <a:cubicBezTo>
                    <a:pt x="687713" y="2769"/>
                    <a:pt x="689325" y="4358"/>
                    <a:pt x="689325" y="7347"/>
                  </a:cubicBezTo>
                  <a:moveTo>
                    <a:pt x="741003" y="59292"/>
                  </a:moveTo>
                  <a:lnTo>
                    <a:pt x="741003" y="183097"/>
                  </a:lnTo>
                  <a:cubicBezTo>
                    <a:pt x="741003" y="186330"/>
                    <a:pt x="738848" y="188485"/>
                    <a:pt x="735615" y="188485"/>
                  </a:cubicBezTo>
                  <a:lnTo>
                    <a:pt x="711396" y="188485"/>
                  </a:lnTo>
                  <a:cubicBezTo>
                    <a:pt x="708164" y="188485"/>
                    <a:pt x="706008" y="186330"/>
                    <a:pt x="706008" y="183097"/>
                  </a:cubicBezTo>
                  <a:lnTo>
                    <a:pt x="706008" y="59292"/>
                  </a:lnTo>
                  <a:cubicBezTo>
                    <a:pt x="706008" y="56059"/>
                    <a:pt x="708164" y="53911"/>
                    <a:pt x="711396" y="53911"/>
                  </a:cubicBezTo>
                  <a:lnTo>
                    <a:pt x="735615" y="53911"/>
                  </a:lnTo>
                  <a:cubicBezTo>
                    <a:pt x="738848" y="53911"/>
                    <a:pt x="741003" y="56059"/>
                    <a:pt x="741003" y="59292"/>
                  </a:cubicBezTo>
                  <a:moveTo>
                    <a:pt x="518954" y="158879"/>
                  </a:moveTo>
                  <a:cubicBezTo>
                    <a:pt x="499038" y="158879"/>
                    <a:pt x="485847" y="145956"/>
                    <a:pt x="485847" y="121195"/>
                  </a:cubicBezTo>
                  <a:cubicBezTo>
                    <a:pt x="485847" y="96433"/>
                    <a:pt x="499038" y="83518"/>
                    <a:pt x="517074" y="83518"/>
                  </a:cubicBezTo>
                  <a:cubicBezTo>
                    <a:pt x="536990" y="83518"/>
                    <a:pt x="550173" y="96433"/>
                    <a:pt x="550173" y="121195"/>
                  </a:cubicBezTo>
                  <a:cubicBezTo>
                    <a:pt x="550173" y="145956"/>
                    <a:pt x="536990" y="158879"/>
                    <a:pt x="518954" y="158879"/>
                  </a:cubicBezTo>
                  <a:moveTo>
                    <a:pt x="517074" y="51221"/>
                  </a:moveTo>
                  <a:cubicBezTo>
                    <a:pt x="476699" y="51221"/>
                    <a:pt x="450317" y="80553"/>
                    <a:pt x="450317" y="121195"/>
                  </a:cubicBezTo>
                  <a:cubicBezTo>
                    <a:pt x="450317" y="161837"/>
                    <a:pt x="476699" y="191176"/>
                    <a:pt x="518954" y="191176"/>
                  </a:cubicBezTo>
                  <a:cubicBezTo>
                    <a:pt x="559328" y="191176"/>
                    <a:pt x="585702" y="161837"/>
                    <a:pt x="585702" y="121195"/>
                  </a:cubicBezTo>
                  <a:cubicBezTo>
                    <a:pt x="585702" y="80553"/>
                    <a:pt x="559328" y="51221"/>
                    <a:pt x="517074" y="51221"/>
                  </a:cubicBezTo>
                  <a:moveTo>
                    <a:pt x="424486" y="101813"/>
                  </a:moveTo>
                  <a:lnTo>
                    <a:pt x="424486" y="183097"/>
                  </a:lnTo>
                  <a:cubicBezTo>
                    <a:pt x="424486" y="186330"/>
                    <a:pt x="422331" y="188485"/>
                    <a:pt x="419098" y="188485"/>
                  </a:cubicBezTo>
                  <a:lnTo>
                    <a:pt x="394880" y="188485"/>
                  </a:lnTo>
                  <a:cubicBezTo>
                    <a:pt x="391647" y="188485"/>
                    <a:pt x="389492" y="186330"/>
                    <a:pt x="389492" y="183097"/>
                  </a:cubicBezTo>
                  <a:lnTo>
                    <a:pt x="389492" y="106391"/>
                  </a:lnTo>
                  <a:cubicBezTo>
                    <a:pt x="389492" y="90243"/>
                    <a:pt x="377921" y="83518"/>
                    <a:pt x="363385" y="83518"/>
                  </a:cubicBezTo>
                  <a:cubicBezTo>
                    <a:pt x="355040" y="83518"/>
                    <a:pt x="350470" y="84053"/>
                    <a:pt x="343469" y="85665"/>
                  </a:cubicBezTo>
                  <a:cubicBezTo>
                    <a:pt x="339159" y="86743"/>
                    <a:pt x="337012" y="88631"/>
                    <a:pt x="337012" y="92666"/>
                  </a:cubicBezTo>
                  <a:lnTo>
                    <a:pt x="337012" y="183097"/>
                  </a:lnTo>
                  <a:cubicBezTo>
                    <a:pt x="337012" y="186330"/>
                    <a:pt x="334856" y="188485"/>
                    <a:pt x="331624" y="188485"/>
                  </a:cubicBezTo>
                  <a:lnTo>
                    <a:pt x="307405" y="188485"/>
                  </a:lnTo>
                  <a:cubicBezTo>
                    <a:pt x="304172" y="188485"/>
                    <a:pt x="302017" y="186330"/>
                    <a:pt x="302017" y="183097"/>
                  </a:cubicBezTo>
                  <a:lnTo>
                    <a:pt x="302017" y="71672"/>
                  </a:lnTo>
                  <a:cubicBezTo>
                    <a:pt x="302017" y="65482"/>
                    <a:pt x="304982" y="62249"/>
                    <a:pt x="308750" y="60904"/>
                  </a:cubicBezTo>
                  <a:cubicBezTo>
                    <a:pt x="328399" y="53911"/>
                    <a:pt x="346970" y="51221"/>
                    <a:pt x="362850" y="51221"/>
                  </a:cubicBezTo>
                  <a:cubicBezTo>
                    <a:pt x="404295" y="51221"/>
                    <a:pt x="424486" y="68982"/>
                    <a:pt x="424486" y="101813"/>
                  </a:cubicBezTo>
                  <a:moveTo>
                    <a:pt x="122497" y="167759"/>
                  </a:moveTo>
                  <a:cubicBezTo>
                    <a:pt x="122497" y="172337"/>
                    <a:pt x="121963" y="178528"/>
                    <a:pt x="120342" y="183097"/>
                  </a:cubicBezTo>
                  <a:cubicBezTo>
                    <a:pt x="118997" y="187140"/>
                    <a:pt x="117385" y="188485"/>
                    <a:pt x="113350" y="188485"/>
                  </a:cubicBezTo>
                  <a:lnTo>
                    <a:pt x="89123" y="188485"/>
                  </a:lnTo>
                  <a:cubicBezTo>
                    <a:pt x="86433" y="188485"/>
                    <a:pt x="85088" y="186865"/>
                    <a:pt x="85088" y="184718"/>
                  </a:cubicBezTo>
                  <a:cubicBezTo>
                    <a:pt x="85088" y="184175"/>
                    <a:pt x="85088" y="183640"/>
                    <a:pt x="85356" y="183097"/>
                  </a:cubicBezTo>
                  <a:cubicBezTo>
                    <a:pt x="86433" y="179597"/>
                    <a:pt x="86968" y="177175"/>
                    <a:pt x="86968" y="173140"/>
                  </a:cubicBezTo>
                  <a:cubicBezTo>
                    <a:pt x="86968" y="133559"/>
                    <a:pt x="303" y="155646"/>
                    <a:pt x="303" y="98589"/>
                  </a:cubicBezTo>
                  <a:cubicBezTo>
                    <a:pt x="303" y="69517"/>
                    <a:pt x="23452" y="50144"/>
                    <a:pt x="59517" y="50144"/>
                  </a:cubicBezTo>
                  <a:cubicBezTo>
                    <a:pt x="78623" y="50144"/>
                    <a:pt x="98546" y="54714"/>
                    <a:pt x="115230" y="64404"/>
                  </a:cubicBezTo>
                  <a:cubicBezTo>
                    <a:pt x="117393" y="65490"/>
                    <a:pt x="118462" y="67637"/>
                    <a:pt x="118462" y="69792"/>
                  </a:cubicBezTo>
                  <a:cubicBezTo>
                    <a:pt x="118462" y="71137"/>
                    <a:pt x="118164" y="72710"/>
                    <a:pt x="117385" y="74362"/>
                  </a:cubicBezTo>
                  <a:lnTo>
                    <a:pt x="109039" y="92131"/>
                  </a:lnTo>
                  <a:cubicBezTo>
                    <a:pt x="107962" y="94553"/>
                    <a:pt x="105539" y="95899"/>
                    <a:pt x="103116" y="95899"/>
                  </a:cubicBezTo>
                  <a:cubicBezTo>
                    <a:pt x="101771" y="95899"/>
                    <a:pt x="100426" y="95623"/>
                    <a:pt x="99081" y="94821"/>
                  </a:cubicBezTo>
                  <a:cubicBezTo>
                    <a:pt x="85356" y="87286"/>
                    <a:pt x="72165" y="82708"/>
                    <a:pt x="58439" y="82708"/>
                  </a:cubicBezTo>
                  <a:cubicBezTo>
                    <a:pt x="44179" y="82708"/>
                    <a:pt x="35833" y="87923"/>
                    <a:pt x="35833" y="96166"/>
                  </a:cubicBezTo>
                  <a:cubicBezTo>
                    <a:pt x="35833" y="121368"/>
                    <a:pt x="122497" y="106659"/>
                    <a:pt x="122497" y="167759"/>
                  </a:cubicBezTo>
                  <a:moveTo>
                    <a:pt x="234191" y="149189"/>
                  </a:moveTo>
                  <a:cubicBezTo>
                    <a:pt x="234191" y="153224"/>
                    <a:pt x="232043" y="155111"/>
                    <a:pt x="227466" y="156456"/>
                  </a:cubicBezTo>
                  <a:cubicBezTo>
                    <a:pt x="221543" y="158069"/>
                    <a:pt x="216430" y="158879"/>
                    <a:pt x="209162" y="158879"/>
                  </a:cubicBezTo>
                  <a:cubicBezTo>
                    <a:pt x="191936" y="158879"/>
                    <a:pt x="175788" y="148646"/>
                    <a:pt x="175788" y="121195"/>
                  </a:cubicBezTo>
                  <a:cubicBezTo>
                    <a:pt x="175788" y="93743"/>
                    <a:pt x="191936" y="83518"/>
                    <a:pt x="209162" y="83518"/>
                  </a:cubicBezTo>
                  <a:cubicBezTo>
                    <a:pt x="216430" y="83518"/>
                    <a:pt x="221543" y="84320"/>
                    <a:pt x="227466" y="85941"/>
                  </a:cubicBezTo>
                  <a:cubicBezTo>
                    <a:pt x="232043" y="87286"/>
                    <a:pt x="234191" y="89165"/>
                    <a:pt x="234191" y="93201"/>
                  </a:cubicBezTo>
                  <a:lnTo>
                    <a:pt x="234191" y="149189"/>
                  </a:lnTo>
                  <a:close/>
                  <a:moveTo>
                    <a:pt x="262452" y="61179"/>
                  </a:moveTo>
                  <a:cubicBezTo>
                    <a:pt x="244692" y="54446"/>
                    <a:pt x="228000" y="51221"/>
                    <a:pt x="209430" y="51221"/>
                  </a:cubicBezTo>
                  <a:cubicBezTo>
                    <a:pt x="168795" y="51221"/>
                    <a:pt x="140258" y="78405"/>
                    <a:pt x="140258" y="121195"/>
                  </a:cubicBezTo>
                  <a:cubicBezTo>
                    <a:pt x="140258" y="164527"/>
                    <a:pt x="165020" y="191176"/>
                    <a:pt x="208895" y="191176"/>
                  </a:cubicBezTo>
                  <a:cubicBezTo>
                    <a:pt x="226655" y="191176"/>
                    <a:pt x="243881" y="188210"/>
                    <a:pt x="262452" y="180407"/>
                  </a:cubicBezTo>
                  <a:cubicBezTo>
                    <a:pt x="266763" y="178528"/>
                    <a:pt x="269185" y="175562"/>
                    <a:pt x="269185" y="169639"/>
                  </a:cubicBezTo>
                  <a:lnTo>
                    <a:pt x="269185" y="71940"/>
                  </a:lnTo>
                  <a:cubicBezTo>
                    <a:pt x="269185" y="65749"/>
                    <a:pt x="266763" y="62792"/>
                    <a:pt x="262452" y="61179"/>
                  </a:cubicBezTo>
                </a:path>
              </a:pathLst>
            </a:custGeom>
            <a:solidFill>
              <a:schemeClr val="tx1"/>
            </a:solidFill>
            <a:ln w="7833" cap="flat">
              <a:noFill/>
              <a:prstDash val="solid"/>
              <a:round/>
            </a:ln>
          </p:spPr>
          <p:txBody>
            <a:bodyPr rtlCol="0" anchor="ctr"/>
            <a:lstStyle/>
            <a:p>
              <a:endParaRPr lang="fr-FR" dirty="0"/>
            </a:p>
          </p:txBody>
        </p:sp>
        <p:sp>
          <p:nvSpPr>
            <p:cNvPr id="6" name="Forme libre : forme 14">
              <a:extLst>
                <a:ext uri="{FF2B5EF4-FFF2-40B4-BE49-F238E27FC236}">
                  <a16:creationId xmlns:a16="http://schemas.microsoft.com/office/drawing/2014/main" id="{3FC3B641-A3AE-CF34-4938-29D850EAB87C}"/>
                </a:ext>
              </a:extLst>
            </p:cNvPr>
            <p:cNvSpPr/>
            <p:nvPr/>
          </p:nvSpPr>
          <p:spPr>
            <a:xfrm rot="-73896" flipV="1">
              <a:off x="5474877" y="-471733"/>
              <a:ext cx="37949" cy="37711"/>
            </a:xfrm>
            <a:custGeom>
              <a:avLst/>
              <a:gdLst>
                <a:gd name="connsiteX0" fmla="*/ 19483 w 37949"/>
                <a:gd name="connsiteY0" fmla="*/ 17 h 37711"/>
                <a:gd name="connsiteX1" fmla="*/ 38456 w 37949"/>
                <a:gd name="connsiteY1" fmla="*/ 18454 h 37711"/>
                <a:gd name="connsiteX2" fmla="*/ 19491 w 37949"/>
                <a:gd name="connsiteY2" fmla="*/ 37717 h 37711"/>
                <a:gd name="connsiteX3" fmla="*/ 519 w 37949"/>
                <a:gd name="connsiteY3" fmla="*/ 19272 h 37711"/>
                <a:gd name="connsiteX4" fmla="*/ 19483 w 37949"/>
                <a:gd name="connsiteY4" fmla="*/ 17 h 3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9" h="37711">
                  <a:moveTo>
                    <a:pt x="19483" y="17"/>
                  </a:moveTo>
                  <a:cubicBezTo>
                    <a:pt x="30519" y="-219"/>
                    <a:pt x="38212" y="6883"/>
                    <a:pt x="38456" y="18454"/>
                  </a:cubicBezTo>
                  <a:cubicBezTo>
                    <a:pt x="38715" y="30300"/>
                    <a:pt x="31329" y="37457"/>
                    <a:pt x="19491" y="37717"/>
                  </a:cubicBezTo>
                  <a:cubicBezTo>
                    <a:pt x="8188" y="37953"/>
                    <a:pt x="771" y="31118"/>
                    <a:pt x="519" y="19272"/>
                  </a:cubicBezTo>
                  <a:cubicBezTo>
                    <a:pt x="267" y="7701"/>
                    <a:pt x="7378" y="284"/>
                    <a:pt x="19483" y="17"/>
                  </a:cubicBezTo>
                </a:path>
              </a:pathLst>
            </a:custGeom>
            <a:solidFill>
              <a:schemeClr val="accent2"/>
            </a:solidFill>
            <a:ln w="7833" cap="flat">
              <a:noFill/>
              <a:prstDash val="solid"/>
              <a:round/>
            </a:ln>
          </p:spPr>
          <p:txBody>
            <a:bodyPr rtlCol="0" anchor="ctr"/>
            <a:lstStyle/>
            <a:p>
              <a:endParaRPr lang="fr-FR" dirty="0">
                <a:solidFill>
                  <a:schemeClr val="accent2"/>
                </a:solidFill>
              </a:endParaRPr>
            </a:p>
          </p:txBody>
        </p:sp>
        <p:sp>
          <p:nvSpPr>
            <p:cNvPr id="7" name="Forme libre : forme 17">
              <a:extLst>
                <a:ext uri="{FF2B5EF4-FFF2-40B4-BE49-F238E27FC236}">
                  <a16:creationId xmlns:a16="http://schemas.microsoft.com/office/drawing/2014/main" id="{68F48FAF-8E09-0EF0-3032-BA8D4F95AD3D}"/>
                </a:ext>
              </a:extLst>
            </p:cNvPr>
            <p:cNvSpPr/>
            <p:nvPr/>
          </p:nvSpPr>
          <p:spPr>
            <a:xfrm rot="10725025" flipV="1">
              <a:off x="4768103" y="-317778"/>
              <a:ext cx="37406" cy="37169"/>
            </a:xfrm>
            <a:custGeom>
              <a:avLst/>
              <a:gdLst>
                <a:gd name="connsiteX0" fmla="*/ 18717 w 37406"/>
                <a:gd name="connsiteY0" fmla="*/ 130 h 37169"/>
                <a:gd name="connsiteX1" fmla="*/ 37414 w 37406"/>
                <a:gd name="connsiteY1" fmla="*/ 18300 h 37169"/>
                <a:gd name="connsiteX2" fmla="*/ 18717 w 37406"/>
                <a:gd name="connsiteY2" fmla="*/ 37288 h 37169"/>
                <a:gd name="connsiteX3" fmla="*/ 20 w 37406"/>
                <a:gd name="connsiteY3" fmla="*/ 19118 h 37169"/>
                <a:gd name="connsiteX4" fmla="*/ 18717 w 37406"/>
                <a:gd name="connsiteY4" fmla="*/ 130 h 3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6" h="37169">
                  <a:moveTo>
                    <a:pt x="18717" y="130"/>
                  </a:moveTo>
                  <a:cubicBezTo>
                    <a:pt x="29745" y="-106"/>
                    <a:pt x="37162" y="6729"/>
                    <a:pt x="37414" y="18300"/>
                  </a:cubicBezTo>
                  <a:cubicBezTo>
                    <a:pt x="37665" y="29603"/>
                    <a:pt x="30555" y="37028"/>
                    <a:pt x="18717" y="37288"/>
                  </a:cubicBezTo>
                  <a:cubicBezTo>
                    <a:pt x="7681" y="37524"/>
                    <a:pt x="264" y="30421"/>
                    <a:pt x="20" y="19118"/>
                  </a:cubicBezTo>
                  <a:cubicBezTo>
                    <a:pt x="-240" y="7547"/>
                    <a:pt x="6871" y="390"/>
                    <a:pt x="18717" y="130"/>
                  </a:cubicBezTo>
                </a:path>
              </a:pathLst>
            </a:custGeom>
            <a:solidFill>
              <a:schemeClr val="accent2"/>
            </a:solidFill>
            <a:ln w="7833" cap="flat">
              <a:noFill/>
              <a:prstDash val="solid"/>
              <a:round/>
            </a:ln>
          </p:spPr>
          <p:txBody>
            <a:bodyPr rtlCol="0" anchor="ctr"/>
            <a:lstStyle/>
            <a:p>
              <a:endParaRPr lang="fr-FR" dirty="0"/>
            </a:p>
          </p:txBody>
        </p:sp>
      </p:grpSp>
      <p:sp>
        <p:nvSpPr>
          <p:cNvPr id="9" name="Text Placeholder 2">
            <a:extLst>
              <a:ext uri="{FF2B5EF4-FFF2-40B4-BE49-F238E27FC236}">
                <a16:creationId xmlns:a16="http://schemas.microsoft.com/office/drawing/2014/main" id="{CA47372B-EB17-9471-720B-C808C0BC1FEA}"/>
              </a:ext>
            </a:extLst>
          </p:cNvPr>
          <p:cNvSpPr>
            <a:spLocks noGrp="1"/>
          </p:cNvSpPr>
          <p:nvPr>
            <p:ph type="body" idx="1"/>
          </p:nvPr>
        </p:nvSpPr>
        <p:spPr>
          <a:xfrm>
            <a:off x="331200" y="996958"/>
            <a:ext cx="8478000" cy="3567358"/>
          </a:xfrm>
          <a:prstGeom prst="rect">
            <a:avLst/>
          </a:prstGeom>
        </p:spPr>
        <p:txBody>
          <a:bodyPr vert="horz" lIns="0" tIns="0" rIns="0" bIns="0" rtlCol="0">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588219756"/>
      </p:ext>
    </p:extLst>
  </p:cSld>
  <p:clrMap bg1="lt1" tx1="dk1" bg2="lt2" tx2="dk2" accent1="accent1" accent2="accent2" accent3="accent3" accent4="accent4" accent5="accent5" accent6="accent6" hlink="hlink" folHlink="folHlink"/>
  <p:sldLayoutIdLst>
    <p:sldLayoutId id="2147483675" r:id="rId1"/>
    <p:sldLayoutId id="2147483662" r:id="rId2"/>
    <p:sldLayoutId id="2147483661" r:id="rId3"/>
    <p:sldLayoutId id="2147483663" r:id="rId4"/>
    <p:sldLayoutId id="2147483664" r:id="rId5"/>
    <p:sldLayoutId id="2147483666" r:id="rId6"/>
    <p:sldLayoutId id="2147483674" r:id="rId7"/>
    <p:sldLayoutId id="2147483682" r:id="rId8"/>
    <p:sldLayoutId id="2147483735" r:id="rId9"/>
    <p:sldLayoutId id="2147483738" r:id="rId10"/>
    <p:sldLayoutId id="2147483736" r:id="rId11"/>
    <p:sldLayoutId id="2147483737" r:id="rId12"/>
    <p:sldLayoutId id="2147483723" r:id="rId13"/>
    <p:sldLayoutId id="2147483687" r:id="rId14"/>
    <p:sldLayoutId id="2147483688" r:id="rId15"/>
    <p:sldLayoutId id="2147483689" r:id="rId16"/>
    <p:sldLayoutId id="2147483690" r:id="rId17"/>
    <p:sldLayoutId id="2147483691"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 id="2147483718" r:id="rId33"/>
    <p:sldLayoutId id="2147483719" r:id="rId34"/>
    <p:sldLayoutId id="2147483750" r:id="rId35"/>
    <p:sldLayoutId id="2147483751" r:id="rId36"/>
    <p:sldLayoutId id="2147483752" r:id="rId37"/>
    <p:sldLayoutId id="2147483753" r:id="rId38"/>
    <p:sldLayoutId id="2147483721" r:id="rId39"/>
    <p:sldLayoutId id="2147483765" r:id="rId40"/>
    <p:sldLayoutId id="2147483766" r:id="rId41"/>
    <p:sldLayoutId id="2147483767" r:id="rId42"/>
    <p:sldLayoutId id="2147483768" r:id="rId43"/>
    <p:sldLayoutId id="2147483722" r:id="rId44"/>
    <p:sldLayoutId id="2147483720" r:id="rId45"/>
    <p:sldLayoutId id="2147483769" r:id="rId46"/>
  </p:sldLayoutIdLst>
  <p:hf hdr="0" dt="0"/>
  <p:txStyles>
    <p:titleStyle>
      <a:lvl1pPr algn="l" defTabSz="685800" rtl="0" eaLnBrk="1" latinLnBrk="0" hangingPunct="1">
        <a:lnSpc>
          <a:spcPct val="90000"/>
        </a:lnSpc>
        <a:spcBef>
          <a:spcPct val="0"/>
        </a:spcBef>
        <a:buNone/>
        <a:defRPr sz="2800" kern="1200" baseline="0">
          <a:solidFill>
            <a:schemeClr val="accent1"/>
          </a:solidFill>
          <a:latin typeface="Verdana" panose="020B0604030504040204" pitchFamily="34" charset="0"/>
          <a:ea typeface="Verdana" panose="020B0604030504040204" pitchFamily="34" charset="0"/>
          <a:cs typeface="Verdana" panose="020B0604030504040204" pitchFamily="34" charset="0"/>
        </a:defRPr>
      </a:lvl1pPr>
    </p:titleStyle>
    <p:bodyStyle>
      <a:lvl1pPr marL="139700" indent="-139700" algn="l" defTabSz="685800" rtl="0" eaLnBrk="1" latinLnBrk="0" hangingPunct="1">
        <a:lnSpc>
          <a:spcPct val="90000"/>
        </a:lnSpc>
        <a:spcBef>
          <a:spcPts val="1800"/>
        </a:spcBef>
        <a:buClr>
          <a:schemeClr val="accent1"/>
        </a:buClr>
        <a:buFont typeface="Arial" charset="0"/>
        <a:buChar char="•"/>
        <a:tabLst/>
        <a:defRPr sz="2000" b="1" strike="noStrike" kern="1200" baseline="0">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271463" indent="-136525" algn="l" defTabSz="685800" rtl="0" eaLnBrk="1" latinLnBrk="0" hangingPunct="1">
        <a:lnSpc>
          <a:spcPct val="90000"/>
        </a:lnSpc>
        <a:spcBef>
          <a:spcPts val="375"/>
        </a:spcBef>
        <a:buClr>
          <a:schemeClr val="bg2"/>
        </a:buClr>
        <a:buFont typeface="Arial" charset="0"/>
        <a:buChar char="•"/>
        <a:tabLst/>
        <a:defRPr sz="1800" kern="1200" baseline="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406400" indent="-134938" algn="l" defTabSz="685800" rtl="0" eaLnBrk="1" latinLnBrk="0" hangingPunct="1">
        <a:lnSpc>
          <a:spcPct val="90000"/>
        </a:lnSpc>
        <a:spcBef>
          <a:spcPts val="375"/>
        </a:spcBef>
        <a:buClr>
          <a:schemeClr val="bg2"/>
        </a:buClr>
        <a:buFont typeface="Arial" charset="0"/>
        <a:buChar char="•"/>
        <a:tabLst/>
        <a:defRPr sz="1600" kern="1200" baseline="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 userDrawn="1">
          <p15:clr>
            <a:srgbClr val="F26B43"/>
          </p15:clr>
        </p15:guide>
        <p15:guide id="2" pos="226" userDrawn="1">
          <p15:clr>
            <a:srgbClr val="F26B43"/>
          </p15:clr>
        </p15:guide>
        <p15:guide id="3" orient="horz" pos="622" userDrawn="1">
          <p15:clr>
            <a:srgbClr val="F26B43"/>
          </p15:clr>
        </p15:guide>
        <p15:guide id="5" pos="5530" userDrawn="1">
          <p15:clr>
            <a:srgbClr val="F26B43"/>
          </p15:clr>
        </p15:guide>
        <p15:guide id="6" pos="2880" userDrawn="1">
          <p15:clr>
            <a:srgbClr val="F26B43"/>
          </p15:clr>
        </p15:guide>
        <p15:guide id="7" orient="horz" pos="860" userDrawn="1">
          <p15:clr>
            <a:srgbClr val="F26B43"/>
          </p15:clr>
        </p15:guide>
        <p15:guide id="8" orient="horz" pos="781" userDrawn="1">
          <p15:clr>
            <a:srgbClr val="F26B43"/>
          </p15:clr>
        </p15:guide>
        <p15:guide id="9" orient="horz" pos="296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slide" Target="slide9.xml"/></Relationships>
</file>

<file path=ppt/slides/_rels/slide1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slide" Target="slide10.xml"/></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slide" Target="slide9.xml"/></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slide" Target="slide12.xml"/><Relationship Id="rId4" Type="http://schemas.openxmlformats.org/officeDocument/2006/relationships/slide" Target="slide9.xml"/></Relationships>
</file>

<file path=ppt/slides/_rels/slide14.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slide" Target="slide13.xml"/><Relationship Id="rId4" Type="http://schemas.openxmlformats.org/officeDocument/2006/relationships/slide" Target="slide9.xml"/></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slide" Target="slide14.xml"/><Relationship Id="rId4" Type="http://schemas.openxmlformats.org/officeDocument/2006/relationships/slide" Target="slide9.xml"/></Relationships>
</file>

<file path=ppt/slides/_rels/slide1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slide" Target="slide15.xml"/><Relationship Id="rId4" Type="http://schemas.openxmlformats.org/officeDocument/2006/relationships/slide" Target="slide9.xml"/></Relationships>
</file>

<file path=ppt/slides/_rels/slide1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slide" Target="slide16.xml"/><Relationship Id="rId4" Type="http://schemas.openxmlformats.org/officeDocument/2006/relationships/slide" Target="slide9.xml"/></Relationships>
</file>

<file path=ppt/slides/_rels/slide1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slide" Target="slide17.xml"/><Relationship Id="rId4" Type="http://schemas.openxmlformats.org/officeDocument/2006/relationships/slide" Target="slide9.xml"/></Relationships>
</file>

<file path=ppt/slides/_rels/slide19.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slide" Target="slide18.xml"/><Relationship Id="rId4" Type="http://schemas.openxmlformats.org/officeDocument/2006/relationships/slide" Target="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2.svg"/></Relationships>
</file>

<file path=ppt/slides/_rels/slide20.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slide" Target="slide19.xml"/><Relationship Id="rId4" Type="http://schemas.openxmlformats.org/officeDocument/2006/relationships/slide" Target="slide9.xml"/></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slide" Target="slide20.xml"/><Relationship Id="rId4" Type="http://schemas.openxmlformats.org/officeDocument/2006/relationships/slide" Target="slide9.xml"/></Relationships>
</file>

<file path=ppt/slides/_rels/slide2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slide" Target="slide21.xml"/><Relationship Id="rId4" Type="http://schemas.openxmlformats.org/officeDocument/2006/relationships/slide" Target="slide9.xml"/></Relationships>
</file>

<file path=ppt/slides/_rels/slide2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slide" Target="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slide" Target="slide9.xml"/><Relationship Id="rId4" Type="http://schemas.openxmlformats.org/officeDocument/2006/relationships/slide" Target="slide25.xml"/></Relationships>
</file>

<file path=ppt/slides/_rels/slide2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slide" Target="slide24.xml"/><Relationship Id="rId4" Type="http://schemas.openxmlformats.org/officeDocument/2006/relationships/slide" Target="slide9.xml"/></Relationships>
</file>

<file path=ppt/slides/_rels/slide26.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slide" Target="slide27.xml"/><Relationship Id="rId5" Type="http://schemas.openxmlformats.org/officeDocument/2006/relationships/image" Target="../media/image33.jpeg"/><Relationship Id="rId4" Type="http://schemas.openxmlformats.org/officeDocument/2006/relationships/slide" Target="slide25.xml"/></Relationships>
</file>

<file path=ppt/slides/_rels/slide27.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slide" Target="slide4.xml"/><Relationship Id="rId7" Type="http://schemas.openxmlformats.org/officeDocument/2006/relationships/image" Target="../media/image36.png"/><Relationship Id="rId12" Type="http://schemas.openxmlformats.org/officeDocument/2006/relationships/slide" Target="slide9.xml"/><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image" Target="../media/image35.png"/><Relationship Id="rId11" Type="http://schemas.openxmlformats.org/officeDocument/2006/relationships/slide" Target="slide29.xml"/><Relationship Id="rId5" Type="http://schemas.openxmlformats.org/officeDocument/2006/relationships/image" Target="../media/image27.png"/><Relationship Id="rId10" Type="http://schemas.openxmlformats.org/officeDocument/2006/relationships/slide" Target="slide28.xml"/><Relationship Id="rId4" Type="http://schemas.openxmlformats.org/officeDocument/2006/relationships/image" Target="../media/image34.emf"/><Relationship Id="rId9" Type="http://schemas.openxmlformats.org/officeDocument/2006/relationships/slide" Target="slide31.xml"/></Relationships>
</file>

<file path=ppt/slides/_rels/slide29.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35.png"/><Relationship Id="rId7" Type="http://schemas.openxmlformats.org/officeDocument/2006/relationships/slide" Target="slide31.xml"/><Relationship Id="rId2" Type="http://schemas.openxmlformats.org/officeDocument/2006/relationships/notesSlide" Target="../notesSlides/notesSlide29.xml"/><Relationship Id="rId1" Type="http://schemas.openxmlformats.org/officeDocument/2006/relationships/slideLayout" Target="../slideLayouts/slideLayout21.xml"/><Relationship Id="rId6" Type="http://schemas.openxmlformats.org/officeDocument/2006/relationships/slide" Target="slide30.xml"/><Relationship Id="rId5" Type="http://schemas.openxmlformats.org/officeDocument/2006/relationships/image" Target="../media/image36.png"/><Relationship Id="rId10" Type="http://schemas.openxmlformats.org/officeDocument/2006/relationships/slide" Target="slide9.xml"/><Relationship Id="rId4" Type="http://schemas.openxmlformats.org/officeDocument/2006/relationships/slide" Target="slide4.xml"/><Relationship Id="rId9" Type="http://schemas.openxmlformats.org/officeDocument/2006/relationships/slide" Target="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2.svg"/></Relationships>
</file>

<file path=ppt/slides/_rels/slide3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4.xml"/><Relationship Id="rId7" Type="http://schemas.openxmlformats.org/officeDocument/2006/relationships/slide" Target="slide29.xml"/><Relationship Id="rId2" Type="http://schemas.openxmlformats.org/officeDocument/2006/relationships/notesSlide" Target="../notesSlides/notesSlide30.xml"/><Relationship Id="rId1" Type="http://schemas.openxmlformats.org/officeDocument/2006/relationships/slideLayout" Target="../slideLayouts/slideLayout22.xml"/><Relationship Id="rId6" Type="http://schemas.openxmlformats.org/officeDocument/2006/relationships/slide" Target="slide28.xml"/><Relationship Id="rId5" Type="http://schemas.openxmlformats.org/officeDocument/2006/relationships/slide" Target="slide31.xml"/><Relationship Id="rId4" Type="http://schemas.openxmlformats.org/officeDocument/2006/relationships/slide" Target="slide30.xml"/></Relationships>
</file>

<file path=ppt/slides/_rels/slide3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4.xml"/><Relationship Id="rId7" Type="http://schemas.openxmlformats.org/officeDocument/2006/relationships/slide" Target="slide29.xml"/><Relationship Id="rId2" Type="http://schemas.openxmlformats.org/officeDocument/2006/relationships/notesSlide" Target="../notesSlides/notesSlide31.xml"/><Relationship Id="rId1" Type="http://schemas.openxmlformats.org/officeDocument/2006/relationships/slideLayout" Target="../slideLayouts/slideLayout23.xml"/><Relationship Id="rId6" Type="http://schemas.openxmlformats.org/officeDocument/2006/relationships/slide" Target="slide28.xml"/><Relationship Id="rId5" Type="http://schemas.openxmlformats.org/officeDocument/2006/relationships/slide" Target="slide31.xml"/><Relationship Id="rId4" Type="http://schemas.openxmlformats.org/officeDocument/2006/relationships/slide" Target="slide30.xml"/></Relationships>
</file>

<file path=ppt/slides/_rels/slide32.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image" Target="../media/image31.png"/><Relationship Id="rId7" Type="http://schemas.openxmlformats.org/officeDocument/2006/relationships/slide" Target="slide33.xml"/><Relationship Id="rId12" Type="http://schemas.openxmlformats.org/officeDocument/2006/relationships/slide" Target="slide50.xml"/><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slide" Target="slide40.xml"/><Relationship Id="rId11" Type="http://schemas.openxmlformats.org/officeDocument/2006/relationships/slide" Target="slide44.xml"/><Relationship Id="rId5" Type="http://schemas.openxmlformats.org/officeDocument/2006/relationships/slide" Target="slide36.xml"/><Relationship Id="rId10" Type="http://schemas.openxmlformats.org/officeDocument/2006/relationships/slide" Target="slide32.xml"/><Relationship Id="rId4" Type="http://schemas.openxmlformats.org/officeDocument/2006/relationships/slide" Target="slide4.xml"/><Relationship Id="rId9" Type="http://schemas.openxmlformats.org/officeDocument/2006/relationships/slide" Target="slide52.xml"/></Relationships>
</file>

<file path=ppt/slides/_rels/slide33.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slide" Target="slide34.xml"/><Relationship Id="rId4" Type="http://schemas.openxmlformats.org/officeDocument/2006/relationships/slide" Target="slide32.xml"/></Relationships>
</file>

<file path=ppt/slides/_rels/slide34.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notesSlide" Target="../notesSlides/notesSlide34.xml"/><Relationship Id="rId1" Type="http://schemas.openxmlformats.org/officeDocument/2006/relationships/slideLayout" Target="../slideLayouts/slideLayout11.xml"/><Relationship Id="rId5" Type="http://schemas.openxmlformats.org/officeDocument/2006/relationships/slide" Target="slide32.xml"/><Relationship Id="rId4" Type="http://schemas.openxmlformats.org/officeDocument/2006/relationships/slide" Target="slide33.xml"/></Relationships>
</file>

<file path=ppt/slides/_rels/slide35.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slide" Target="slide32.xml"/></Relationships>
</file>

<file path=ppt/slides/_rels/slide36.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slide" Target="slide32.xml"/></Relationships>
</file>

<file path=ppt/slides/_rels/slide37.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37.xml"/><Relationship Id="rId1" Type="http://schemas.openxmlformats.org/officeDocument/2006/relationships/slideLayout" Target="../slideLayouts/slideLayout11.xml"/><Relationship Id="rId5" Type="http://schemas.openxmlformats.org/officeDocument/2006/relationships/slide" Target="slide36.xml"/><Relationship Id="rId4" Type="http://schemas.openxmlformats.org/officeDocument/2006/relationships/slide" Target="slide32.xml"/></Relationships>
</file>

<file path=ppt/slides/_rels/slide38.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38.xml"/><Relationship Id="rId1" Type="http://schemas.openxmlformats.org/officeDocument/2006/relationships/slideLayout" Target="../slideLayouts/slideLayout11.xml"/><Relationship Id="rId5" Type="http://schemas.openxmlformats.org/officeDocument/2006/relationships/slide" Target="slide37.xml"/><Relationship Id="rId4" Type="http://schemas.openxmlformats.org/officeDocument/2006/relationships/slide" Target="slide32.xml"/></Relationships>
</file>

<file path=ppt/slides/_rels/slide39.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slide" Target="slide38.xml"/></Relationships>
</file>

<file path=ppt/slides/_rels/slide4.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5.png"/><Relationship Id="rId18" Type="http://schemas.openxmlformats.org/officeDocument/2006/relationships/image" Target="../media/image25.png"/><Relationship Id="rId3" Type="http://schemas.openxmlformats.org/officeDocument/2006/relationships/slide" Target="slide9.xml"/><Relationship Id="rId21" Type="http://schemas.openxmlformats.org/officeDocument/2006/relationships/image" Target="../media/image7.png"/><Relationship Id="rId7" Type="http://schemas.openxmlformats.org/officeDocument/2006/relationships/image" Target="../media/image3.png"/><Relationship Id="rId12" Type="http://schemas.openxmlformats.org/officeDocument/2006/relationships/slide" Target="slide72.xml"/><Relationship Id="rId17" Type="http://schemas.openxmlformats.org/officeDocument/2006/relationships/image" Target="../media/image24.svg"/><Relationship Id="rId2" Type="http://schemas.openxmlformats.org/officeDocument/2006/relationships/notesSlide" Target="../notesSlides/notesSlide4.xml"/><Relationship Id="rId16" Type="http://schemas.openxmlformats.org/officeDocument/2006/relationships/image" Target="../media/image23.png"/><Relationship Id="rId20" Type="http://schemas.openxmlformats.org/officeDocument/2006/relationships/slide" Target="slide62.xml"/><Relationship Id="rId1" Type="http://schemas.openxmlformats.org/officeDocument/2006/relationships/slideLayout" Target="../slideLayouts/slideLayout8.xml"/><Relationship Id="rId6" Type="http://schemas.openxmlformats.org/officeDocument/2006/relationships/slide" Target="slide32.xml"/><Relationship Id="rId11" Type="http://schemas.openxmlformats.org/officeDocument/2006/relationships/image" Target="../media/image14.svg"/><Relationship Id="rId5" Type="http://schemas.openxmlformats.org/officeDocument/2006/relationships/image" Target="../media/image10.svg"/><Relationship Id="rId15" Type="http://schemas.openxmlformats.org/officeDocument/2006/relationships/slide" Target="slide86.xml"/><Relationship Id="rId23" Type="http://schemas.openxmlformats.org/officeDocument/2006/relationships/slide" Target="slide5.xml"/><Relationship Id="rId10" Type="http://schemas.openxmlformats.org/officeDocument/2006/relationships/image" Target="../media/image13.png"/><Relationship Id="rId19" Type="http://schemas.openxmlformats.org/officeDocument/2006/relationships/image" Target="../media/image26.svg"/><Relationship Id="rId4" Type="http://schemas.openxmlformats.org/officeDocument/2006/relationships/image" Target="../media/image9.png"/><Relationship Id="rId9" Type="http://schemas.openxmlformats.org/officeDocument/2006/relationships/slide" Target="slide53.xml"/><Relationship Id="rId14" Type="http://schemas.openxmlformats.org/officeDocument/2006/relationships/image" Target="../media/image16.svg"/><Relationship Id="rId22" Type="http://schemas.openxmlformats.org/officeDocument/2006/relationships/image" Target="../media/image8.svg"/></Relationships>
</file>

<file path=ppt/slides/_rels/slide4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0.xml"/><Relationship Id="rId1" Type="http://schemas.openxmlformats.org/officeDocument/2006/relationships/slideLayout" Target="../slideLayouts/slideLayout9.xml"/><Relationship Id="rId5" Type="http://schemas.openxmlformats.org/officeDocument/2006/relationships/slide" Target="slide32.xml"/><Relationship Id="rId4" Type="http://schemas.openxmlformats.org/officeDocument/2006/relationships/slide" Target="slide41.xml"/></Relationships>
</file>

<file path=ppt/slides/_rels/slide41.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41.xml"/><Relationship Id="rId1" Type="http://schemas.openxmlformats.org/officeDocument/2006/relationships/slideLayout" Target="../slideLayouts/slideLayout11.xml"/><Relationship Id="rId5" Type="http://schemas.openxmlformats.org/officeDocument/2006/relationships/slide" Target="slide40.xml"/><Relationship Id="rId4" Type="http://schemas.openxmlformats.org/officeDocument/2006/relationships/slide" Target="slide32.xml"/></Relationships>
</file>

<file path=ppt/slides/_rels/slide42.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slide" Target="slide43.xml"/><Relationship Id="rId5" Type="http://schemas.openxmlformats.org/officeDocument/2006/relationships/image" Target="../media/image33.jpeg"/><Relationship Id="rId4" Type="http://schemas.openxmlformats.org/officeDocument/2006/relationships/slide" Target="slide41.xml"/></Relationships>
</file>

<file path=ppt/slides/_rels/slide43.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43.xml"/><Relationship Id="rId1" Type="http://schemas.openxmlformats.org/officeDocument/2006/relationships/slideLayout" Target="../slideLayouts/slideLayout10.xml"/><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slide" Target="slide46.xml"/><Relationship Id="rId7" Type="http://schemas.openxmlformats.org/officeDocument/2006/relationships/image" Target="../media/image37.png"/><Relationship Id="rId12" Type="http://schemas.openxmlformats.org/officeDocument/2006/relationships/slide" Target="slide50.xml"/><Relationship Id="rId2" Type="http://schemas.openxmlformats.org/officeDocument/2006/relationships/notesSlide" Target="../notesSlides/notesSlide44.xml"/><Relationship Id="rId1" Type="http://schemas.openxmlformats.org/officeDocument/2006/relationships/slideLayout" Target="../slideLayouts/slideLayout25.xml"/><Relationship Id="rId6" Type="http://schemas.openxmlformats.org/officeDocument/2006/relationships/slide" Target="slide45.xml"/><Relationship Id="rId11" Type="http://schemas.openxmlformats.org/officeDocument/2006/relationships/slide" Target="slide44.xml"/><Relationship Id="rId5" Type="http://schemas.openxmlformats.org/officeDocument/2006/relationships/slide" Target="slide4.xml"/><Relationship Id="rId10" Type="http://schemas.openxmlformats.org/officeDocument/2006/relationships/slide" Target="slide32.xml"/><Relationship Id="rId4" Type="http://schemas.openxmlformats.org/officeDocument/2006/relationships/slide" Target="slide47.xml"/><Relationship Id="rId9" Type="http://schemas.openxmlformats.org/officeDocument/2006/relationships/slide" Target="slide52.xml"/></Relationships>
</file>

<file path=ppt/slides/_rels/slide4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51.xml"/><Relationship Id="rId7" Type="http://schemas.openxmlformats.org/officeDocument/2006/relationships/slide" Target="slide50.xml"/><Relationship Id="rId12"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25.xml"/><Relationship Id="rId6" Type="http://schemas.openxmlformats.org/officeDocument/2006/relationships/slide" Target="slide44.xml"/><Relationship Id="rId11" Type="http://schemas.openxmlformats.org/officeDocument/2006/relationships/image" Target="../media/image40.png"/><Relationship Id="rId5" Type="http://schemas.openxmlformats.org/officeDocument/2006/relationships/slide" Target="slide32.xml"/><Relationship Id="rId10" Type="http://schemas.openxmlformats.org/officeDocument/2006/relationships/image" Target="../media/image39.jpeg"/><Relationship Id="rId4" Type="http://schemas.openxmlformats.org/officeDocument/2006/relationships/slide" Target="slide52.xml"/><Relationship Id="rId9"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10.xml"/><Relationship Id="rId5" Type="http://schemas.openxmlformats.org/officeDocument/2006/relationships/slide" Target="slide44.xml"/><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47.xml"/><Relationship Id="rId1" Type="http://schemas.openxmlformats.org/officeDocument/2006/relationships/slideLayout" Target="../slideLayouts/slideLayout9.xml"/><Relationship Id="rId5" Type="http://schemas.openxmlformats.org/officeDocument/2006/relationships/image" Target="../media/image44.png"/><Relationship Id="rId4" Type="http://schemas.openxmlformats.org/officeDocument/2006/relationships/slide" Target="slide44.xml"/></Relationships>
</file>

<file path=ppt/slides/_rels/slide48.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48.xml"/><Relationship Id="rId1" Type="http://schemas.openxmlformats.org/officeDocument/2006/relationships/slideLayout" Target="../slideLayouts/slideLayout11.xml"/><Relationship Id="rId5" Type="http://schemas.openxmlformats.org/officeDocument/2006/relationships/slide" Target="slide47.xml"/><Relationship Id="rId4" Type="http://schemas.openxmlformats.org/officeDocument/2006/relationships/slide" Target="slide44.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12.xml"/><Relationship Id="rId5" Type="http://schemas.openxmlformats.org/officeDocument/2006/relationships/slide" Target="slide44.xml"/><Relationship Id="rId4" Type="http://schemas.openxmlformats.org/officeDocument/2006/relationships/slide" Target="slide48.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slide" Target="slide4.xml"/><Relationship Id="rId5" Type="http://schemas.openxmlformats.org/officeDocument/2006/relationships/slide" Target="slide8.xml"/><Relationship Id="rId4" Type="http://schemas.openxmlformats.org/officeDocument/2006/relationships/slide" Target="slide7.xml"/></Relationships>
</file>

<file path=ppt/slides/_rels/slide5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51.xml"/><Relationship Id="rId7" Type="http://schemas.openxmlformats.org/officeDocument/2006/relationships/slide" Target="slide50.xml"/><Relationship Id="rId2" Type="http://schemas.openxmlformats.org/officeDocument/2006/relationships/notesSlide" Target="../notesSlides/notesSlide50.xml"/><Relationship Id="rId1" Type="http://schemas.openxmlformats.org/officeDocument/2006/relationships/slideLayout" Target="../slideLayouts/slideLayout26.xml"/><Relationship Id="rId6" Type="http://schemas.openxmlformats.org/officeDocument/2006/relationships/slide" Target="slide44.xml"/><Relationship Id="rId5" Type="http://schemas.openxmlformats.org/officeDocument/2006/relationships/slide" Target="slide32.xml"/><Relationship Id="rId4" Type="http://schemas.openxmlformats.org/officeDocument/2006/relationships/slide" Target="slide52.xml"/><Relationship Id="rId9" Type="http://schemas.openxmlformats.org/officeDocument/2006/relationships/image" Target="../media/image46.png"/></Relationships>
</file>

<file path=ppt/slides/_rels/slide5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51.xml"/><Relationship Id="rId7" Type="http://schemas.openxmlformats.org/officeDocument/2006/relationships/slide" Target="slide50.xml"/><Relationship Id="rId2" Type="http://schemas.openxmlformats.org/officeDocument/2006/relationships/notesSlide" Target="../notesSlides/notesSlide51.xml"/><Relationship Id="rId1" Type="http://schemas.openxmlformats.org/officeDocument/2006/relationships/slideLayout" Target="../slideLayouts/slideLayout27.xml"/><Relationship Id="rId6" Type="http://schemas.openxmlformats.org/officeDocument/2006/relationships/slide" Target="slide44.xml"/><Relationship Id="rId5" Type="http://schemas.openxmlformats.org/officeDocument/2006/relationships/slide" Target="slide32.xml"/><Relationship Id="rId4" Type="http://schemas.openxmlformats.org/officeDocument/2006/relationships/slide" Target="slide52.xml"/><Relationship Id="rId9" Type="http://schemas.openxmlformats.org/officeDocument/2006/relationships/image" Target="../media/image46.png"/></Relationships>
</file>

<file path=ppt/slides/_rels/slide5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51.xml"/><Relationship Id="rId7" Type="http://schemas.openxmlformats.org/officeDocument/2006/relationships/slide" Target="slide50.xml"/><Relationship Id="rId2" Type="http://schemas.openxmlformats.org/officeDocument/2006/relationships/notesSlide" Target="../notesSlides/notesSlide52.xml"/><Relationship Id="rId1" Type="http://schemas.openxmlformats.org/officeDocument/2006/relationships/slideLayout" Target="../slideLayouts/slideLayout28.xml"/><Relationship Id="rId6" Type="http://schemas.openxmlformats.org/officeDocument/2006/relationships/slide" Target="slide44.xml"/><Relationship Id="rId5" Type="http://schemas.openxmlformats.org/officeDocument/2006/relationships/slide" Target="slide32.xml"/><Relationship Id="rId4" Type="http://schemas.openxmlformats.org/officeDocument/2006/relationships/slide" Target="slide52.xml"/><Relationship Id="rId9" Type="http://schemas.openxmlformats.org/officeDocument/2006/relationships/image" Target="../media/image47.png"/></Relationships>
</file>

<file path=ppt/slides/_rels/slide5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60.xml"/><Relationship Id="rId7" Type="http://schemas.openxmlformats.org/officeDocument/2006/relationships/slide" Target="slide59.xml"/><Relationship Id="rId2" Type="http://schemas.openxmlformats.org/officeDocument/2006/relationships/notesSlide" Target="../notesSlides/notesSlide53.xml"/><Relationship Id="rId1" Type="http://schemas.openxmlformats.org/officeDocument/2006/relationships/slideLayout" Target="../slideLayouts/slideLayout29.xml"/><Relationship Id="rId6" Type="http://schemas.openxmlformats.org/officeDocument/2006/relationships/slide" Target="slide54.xml"/><Relationship Id="rId5" Type="http://schemas.openxmlformats.org/officeDocument/2006/relationships/slide" Target="slide53.xml"/><Relationship Id="rId4" Type="http://schemas.openxmlformats.org/officeDocument/2006/relationships/slide" Target="slide61.xml"/></Relationships>
</file>

<file path=ppt/slides/_rels/slide54.xml.rels><?xml version="1.0" encoding="UTF-8" standalone="yes"?>
<Relationships xmlns="http://schemas.openxmlformats.org/package/2006/relationships"><Relationship Id="rId8" Type="http://schemas.openxmlformats.org/officeDocument/2006/relationships/slide" Target="slide55.xml"/><Relationship Id="rId3" Type="http://schemas.openxmlformats.org/officeDocument/2006/relationships/slide" Target="slide60.xml"/><Relationship Id="rId7" Type="http://schemas.openxmlformats.org/officeDocument/2006/relationships/slide" Target="slide59.xml"/><Relationship Id="rId12" Type="http://schemas.openxmlformats.org/officeDocument/2006/relationships/slide" Target="slide4.xml"/><Relationship Id="rId2" Type="http://schemas.openxmlformats.org/officeDocument/2006/relationships/notesSlide" Target="../notesSlides/notesSlide54.xml"/><Relationship Id="rId1" Type="http://schemas.openxmlformats.org/officeDocument/2006/relationships/slideLayout" Target="../slideLayouts/slideLayout30.xml"/><Relationship Id="rId6" Type="http://schemas.openxmlformats.org/officeDocument/2006/relationships/slide" Target="slide54.xml"/><Relationship Id="rId11" Type="http://schemas.openxmlformats.org/officeDocument/2006/relationships/slide" Target="slide57.xml"/><Relationship Id="rId5" Type="http://schemas.openxmlformats.org/officeDocument/2006/relationships/slide" Target="slide53.xml"/><Relationship Id="rId10" Type="http://schemas.openxmlformats.org/officeDocument/2006/relationships/slide" Target="slide58.xml"/><Relationship Id="rId4" Type="http://schemas.openxmlformats.org/officeDocument/2006/relationships/slide" Target="slide61.xml"/><Relationship Id="rId9" Type="http://schemas.openxmlformats.org/officeDocument/2006/relationships/slide" Target="slide56.xml"/></Relationships>
</file>

<file path=ppt/slides/_rels/slide55.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1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slide" Target="slide54.xml"/></Relationships>
</file>

<file path=ppt/slides/_rels/slide57.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57.xml"/><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s>
</file>

<file path=ppt/slides/_rels/slide58.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60.xml"/><Relationship Id="rId7" Type="http://schemas.openxmlformats.org/officeDocument/2006/relationships/slide" Target="slide59.xml"/><Relationship Id="rId2" Type="http://schemas.openxmlformats.org/officeDocument/2006/relationships/notesSlide" Target="../notesSlides/notesSlide59.xml"/><Relationship Id="rId1" Type="http://schemas.openxmlformats.org/officeDocument/2006/relationships/slideLayout" Target="../slideLayouts/slideLayout31.xml"/><Relationship Id="rId6" Type="http://schemas.openxmlformats.org/officeDocument/2006/relationships/slide" Target="slide54.xml"/><Relationship Id="rId5" Type="http://schemas.openxmlformats.org/officeDocument/2006/relationships/slide" Target="slide53.xml"/><Relationship Id="rId4" Type="http://schemas.openxmlformats.org/officeDocument/2006/relationships/slide" Target="slide61.xml"/><Relationship Id="rId9" Type="http://schemas.openxmlformats.org/officeDocument/2006/relationships/image" Target="../media/image55.jpeg"/></Relationships>
</file>

<file path=ppt/slides/_rels/slide6.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 Target="slide5.xml"/><Relationship Id="rId7" Type="http://schemas.openxmlformats.org/officeDocument/2006/relationships/slide" Target="slide6.xm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slide" Target="slide7.xml"/><Relationship Id="rId5" Type="http://schemas.openxmlformats.org/officeDocument/2006/relationships/image" Target="../media/image28.png"/><Relationship Id="rId4" Type="http://schemas.openxmlformats.org/officeDocument/2006/relationships/slide" Target="slide4.xml"/></Relationships>
</file>

<file path=ppt/slides/_rels/slide6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60.xml"/><Relationship Id="rId7" Type="http://schemas.openxmlformats.org/officeDocument/2006/relationships/slide" Target="slide59.xml"/><Relationship Id="rId2" Type="http://schemas.openxmlformats.org/officeDocument/2006/relationships/notesSlide" Target="../notesSlides/notesSlide60.xml"/><Relationship Id="rId1" Type="http://schemas.openxmlformats.org/officeDocument/2006/relationships/slideLayout" Target="../slideLayouts/slideLayout32.xml"/><Relationship Id="rId6" Type="http://schemas.openxmlformats.org/officeDocument/2006/relationships/slide" Target="slide54.xml"/><Relationship Id="rId5" Type="http://schemas.openxmlformats.org/officeDocument/2006/relationships/slide" Target="slide53.xml"/><Relationship Id="rId4" Type="http://schemas.openxmlformats.org/officeDocument/2006/relationships/slide" Target="slide61.xml"/></Relationships>
</file>

<file path=ppt/slides/_rels/slide6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60.xml"/><Relationship Id="rId7" Type="http://schemas.openxmlformats.org/officeDocument/2006/relationships/slide" Target="slide59.xml"/><Relationship Id="rId2" Type="http://schemas.openxmlformats.org/officeDocument/2006/relationships/notesSlide" Target="../notesSlides/notesSlide61.xml"/><Relationship Id="rId1" Type="http://schemas.openxmlformats.org/officeDocument/2006/relationships/slideLayout" Target="../slideLayouts/slideLayout33.xml"/><Relationship Id="rId6" Type="http://schemas.openxmlformats.org/officeDocument/2006/relationships/slide" Target="slide54.xml"/><Relationship Id="rId5" Type="http://schemas.openxmlformats.org/officeDocument/2006/relationships/slide" Target="slide53.xml"/><Relationship Id="rId4" Type="http://schemas.openxmlformats.org/officeDocument/2006/relationships/slide" Target="slide61.xml"/><Relationship Id="rId9" Type="http://schemas.openxmlformats.org/officeDocument/2006/relationships/image" Target="../media/image47.png"/></Relationships>
</file>

<file path=ppt/slides/_rels/slide6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70.xml"/><Relationship Id="rId7" Type="http://schemas.openxmlformats.org/officeDocument/2006/relationships/slide" Target="slide69.xml"/><Relationship Id="rId2" Type="http://schemas.openxmlformats.org/officeDocument/2006/relationships/notesSlide" Target="../notesSlides/notesSlide62.xml"/><Relationship Id="rId1" Type="http://schemas.openxmlformats.org/officeDocument/2006/relationships/slideLayout" Target="../slideLayouts/slideLayout34.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71.xml"/></Relationships>
</file>

<file path=ppt/slides/_rels/slide6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70.xml"/><Relationship Id="rId7" Type="http://schemas.openxmlformats.org/officeDocument/2006/relationships/slide" Target="slide69.xml"/><Relationship Id="rId2" Type="http://schemas.openxmlformats.org/officeDocument/2006/relationships/notesSlide" Target="../notesSlides/notesSlide63.xml"/><Relationship Id="rId1" Type="http://schemas.openxmlformats.org/officeDocument/2006/relationships/slideLayout" Target="../slideLayouts/slideLayout35.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71.xml"/><Relationship Id="rId9" Type="http://schemas.openxmlformats.org/officeDocument/2006/relationships/slide" Target="slide64.xml"/></Relationships>
</file>

<file path=ppt/slides/_rels/slide64.xml.rels><?xml version="1.0" encoding="UTF-8" standalone="yes"?>
<Relationships xmlns="http://schemas.openxmlformats.org/package/2006/relationships"><Relationship Id="rId8" Type="http://schemas.openxmlformats.org/officeDocument/2006/relationships/slide" Target="slide65.xml"/><Relationship Id="rId3" Type="http://schemas.openxmlformats.org/officeDocument/2006/relationships/slide" Target="slide70.xml"/><Relationship Id="rId7" Type="http://schemas.openxmlformats.org/officeDocument/2006/relationships/slide" Target="slide69.xml"/><Relationship Id="rId2" Type="http://schemas.openxmlformats.org/officeDocument/2006/relationships/notesSlide" Target="../notesSlides/notesSlide64.xml"/><Relationship Id="rId1" Type="http://schemas.openxmlformats.org/officeDocument/2006/relationships/slideLayout" Target="../slideLayouts/slideLayout35.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71.xml"/><Relationship Id="rId9" Type="http://schemas.openxmlformats.org/officeDocument/2006/relationships/slide" Target="slide4.xml"/></Relationships>
</file>

<file path=ppt/slides/_rels/slide65.xml.rels><?xml version="1.0" encoding="UTF-8" standalone="yes"?>
<Relationships xmlns="http://schemas.openxmlformats.org/package/2006/relationships"><Relationship Id="rId3" Type="http://schemas.openxmlformats.org/officeDocument/2006/relationships/slide" Target="slide66.xml"/><Relationship Id="rId7" Type="http://schemas.openxmlformats.org/officeDocument/2006/relationships/image" Target="../media/image57.png"/><Relationship Id="rId2" Type="http://schemas.openxmlformats.org/officeDocument/2006/relationships/notesSlide" Target="../notesSlides/notesSlide65.xml"/><Relationship Id="rId1" Type="http://schemas.openxmlformats.org/officeDocument/2006/relationships/slideLayout" Target="../slideLayouts/slideLayout9.xml"/><Relationship Id="rId6" Type="http://schemas.openxmlformats.org/officeDocument/2006/relationships/image" Target="../media/image56.png"/><Relationship Id="rId5" Type="http://schemas.openxmlformats.org/officeDocument/2006/relationships/image" Target="../media/image40.png"/><Relationship Id="rId4" Type="http://schemas.openxmlformats.org/officeDocument/2006/relationships/slide" Target="slide64.xml"/></Relationships>
</file>

<file path=ppt/slides/_rels/slide66.xml.rels><?xml version="1.0" encoding="UTF-8" standalone="yes"?>
<Relationships xmlns="http://schemas.openxmlformats.org/package/2006/relationships"><Relationship Id="rId3" Type="http://schemas.openxmlformats.org/officeDocument/2006/relationships/slide" Target="slide67.xml"/><Relationship Id="rId7" Type="http://schemas.openxmlformats.org/officeDocument/2006/relationships/slide" Target="slide65.xml"/><Relationship Id="rId2" Type="http://schemas.openxmlformats.org/officeDocument/2006/relationships/notesSlide" Target="../notesSlides/notesSlide66.xml"/><Relationship Id="rId1" Type="http://schemas.openxmlformats.org/officeDocument/2006/relationships/slideLayout" Target="../slideLayouts/slideLayout11.xml"/><Relationship Id="rId6" Type="http://schemas.openxmlformats.org/officeDocument/2006/relationships/image" Target="../media/image58.jpeg"/><Relationship Id="rId5" Type="http://schemas.openxmlformats.org/officeDocument/2006/relationships/image" Target="../media/image50.png"/><Relationship Id="rId4" Type="http://schemas.openxmlformats.org/officeDocument/2006/relationships/slide" Target="slide64.xml"/></Relationships>
</file>

<file path=ppt/slides/_rels/slide67.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67.xml"/><Relationship Id="rId1" Type="http://schemas.openxmlformats.org/officeDocument/2006/relationships/slideLayout" Target="../slideLayouts/slideLayout11.xml"/><Relationship Id="rId5" Type="http://schemas.openxmlformats.org/officeDocument/2006/relationships/slide" Target="slide65.xml"/><Relationship Id="rId4" Type="http://schemas.openxmlformats.org/officeDocument/2006/relationships/slide" Target="slide68.xml"/></Relationships>
</file>

<file path=ppt/slides/_rels/slide68.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68.xml"/><Relationship Id="rId1" Type="http://schemas.openxmlformats.org/officeDocument/2006/relationships/slideLayout" Target="../slideLayouts/slideLayout12.xml"/><Relationship Id="rId4" Type="http://schemas.openxmlformats.org/officeDocument/2006/relationships/slide" Target="slide67.xml"/></Relationships>
</file>

<file path=ppt/slides/_rels/slide6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70.xml"/><Relationship Id="rId7" Type="http://schemas.openxmlformats.org/officeDocument/2006/relationships/slide" Target="slide69.xml"/><Relationship Id="rId2" Type="http://schemas.openxmlformats.org/officeDocument/2006/relationships/notesSlide" Target="../notesSlides/notesSlide69.xml"/><Relationship Id="rId1" Type="http://schemas.openxmlformats.org/officeDocument/2006/relationships/slideLayout" Target="../slideLayouts/slideLayout36.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71.xml"/></Relationships>
</file>

<file path=ppt/slides/_rels/slide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 Target="slide4.xml"/><Relationship Id="rId7" Type="http://schemas.openxmlformats.org/officeDocument/2006/relationships/slide" Target="slide7.xml"/><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slide" Target="slide6.xml"/><Relationship Id="rId4" Type="http://schemas.openxmlformats.org/officeDocument/2006/relationships/slide" Target="slide8.xml"/></Relationships>
</file>

<file path=ppt/slides/_rels/slide7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70.xml"/><Relationship Id="rId7" Type="http://schemas.openxmlformats.org/officeDocument/2006/relationships/slide" Target="slide69.xml"/><Relationship Id="rId2" Type="http://schemas.openxmlformats.org/officeDocument/2006/relationships/notesSlide" Target="../notesSlides/notesSlide70.xml"/><Relationship Id="rId1" Type="http://schemas.openxmlformats.org/officeDocument/2006/relationships/slideLayout" Target="../slideLayouts/slideLayout37.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71.xml"/></Relationships>
</file>

<file path=ppt/slides/_rels/slide7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70.xml"/><Relationship Id="rId7" Type="http://schemas.openxmlformats.org/officeDocument/2006/relationships/slide" Target="slide69.xml"/><Relationship Id="rId2" Type="http://schemas.openxmlformats.org/officeDocument/2006/relationships/notesSlide" Target="../notesSlides/notesSlide71.xml"/><Relationship Id="rId1" Type="http://schemas.openxmlformats.org/officeDocument/2006/relationships/slideLayout" Target="../slideLayouts/slideLayout38.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71.xml"/><Relationship Id="rId9" Type="http://schemas.openxmlformats.org/officeDocument/2006/relationships/image" Target="../media/image47.png"/></Relationships>
</file>

<file path=ppt/slides/_rels/slide7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82.xml"/><Relationship Id="rId7" Type="http://schemas.openxmlformats.org/officeDocument/2006/relationships/slide" Target="slide80.xml"/><Relationship Id="rId2" Type="http://schemas.openxmlformats.org/officeDocument/2006/relationships/notesSlide" Target="../notesSlides/notesSlide72.xml"/><Relationship Id="rId1" Type="http://schemas.openxmlformats.org/officeDocument/2006/relationships/slideLayout" Target="../slideLayouts/slideLayout39.xml"/><Relationship Id="rId6" Type="http://schemas.openxmlformats.org/officeDocument/2006/relationships/slide" Target="slide73.xml"/><Relationship Id="rId5" Type="http://schemas.openxmlformats.org/officeDocument/2006/relationships/slide" Target="slide72.xml"/><Relationship Id="rId4" Type="http://schemas.openxmlformats.org/officeDocument/2006/relationships/slide" Target="slide85.xml"/></Relationships>
</file>

<file path=ppt/slides/_rels/slide73.xml.rels><?xml version="1.0" encoding="UTF-8" standalone="yes"?>
<Relationships xmlns="http://schemas.openxmlformats.org/package/2006/relationships"><Relationship Id="rId8" Type="http://schemas.openxmlformats.org/officeDocument/2006/relationships/slide" Target="slide80.xml"/><Relationship Id="rId13" Type="http://schemas.openxmlformats.org/officeDocument/2006/relationships/slide" Target="slide4.xml"/><Relationship Id="rId3" Type="http://schemas.openxmlformats.org/officeDocument/2006/relationships/slide" Target="slide74.xml"/><Relationship Id="rId7" Type="http://schemas.openxmlformats.org/officeDocument/2006/relationships/slide" Target="slide73.xml"/><Relationship Id="rId12" Type="http://schemas.openxmlformats.org/officeDocument/2006/relationships/image" Target="../media/image62.svg"/><Relationship Id="rId2" Type="http://schemas.openxmlformats.org/officeDocument/2006/relationships/notesSlide" Target="../notesSlides/notesSlide73.xml"/><Relationship Id="rId1" Type="http://schemas.openxmlformats.org/officeDocument/2006/relationships/slideLayout" Target="../slideLayouts/slideLayout40.xml"/><Relationship Id="rId6" Type="http://schemas.openxmlformats.org/officeDocument/2006/relationships/slide" Target="slide72.xml"/><Relationship Id="rId11" Type="http://schemas.openxmlformats.org/officeDocument/2006/relationships/image" Target="../media/image61.png"/><Relationship Id="rId5" Type="http://schemas.openxmlformats.org/officeDocument/2006/relationships/slide" Target="slide85.xml"/><Relationship Id="rId10" Type="http://schemas.openxmlformats.org/officeDocument/2006/relationships/image" Target="../media/image60.svg"/><Relationship Id="rId4" Type="http://schemas.openxmlformats.org/officeDocument/2006/relationships/slide" Target="slide82.xml"/><Relationship Id="rId9" Type="http://schemas.openxmlformats.org/officeDocument/2006/relationships/image" Target="../media/image59.png"/></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4.xml"/><Relationship Id="rId1" Type="http://schemas.openxmlformats.org/officeDocument/2006/relationships/slideLayout" Target="../slideLayouts/slideLayout9.xml"/><Relationship Id="rId5" Type="http://schemas.openxmlformats.org/officeDocument/2006/relationships/slide" Target="slide73.xml"/><Relationship Id="rId4" Type="http://schemas.openxmlformats.org/officeDocument/2006/relationships/slide" Target="slide75.xml"/></Relationships>
</file>

<file path=ppt/slides/_rels/slide75.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notesSlide" Target="../notesSlides/notesSlide75.xml"/><Relationship Id="rId1" Type="http://schemas.openxmlformats.org/officeDocument/2006/relationships/slideLayout" Target="../slideLayouts/slideLayout11.xml"/><Relationship Id="rId6" Type="http://schemas.openxmlformats.org/officeDocument/2006/relationships/image" Target="../media/image64.png"/><Relationship Id="rId5" Type="http://schemas.openxmlformats.org/officeDocument/2006/relationships/slide" Target="slide74.xml"/><Relationship Id="rId4" Type="http://schemas.openxmlformats.org/officeDocument/2006/relationships/slide" Target="slide73.xml"/></Relationships>
</file>

<file path=ppt/slides/_rels/slide76.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notesSlide" Target="../notesSlides/notesSlide76.xml"/><Relationship Id="rId1" Type="http://schemas.openxmlformats.org/officeDocument/2006/relationships/slideLayout" Target="../slideLayouts/slideLayout11.xml"/><Relationship Id="rId6" Type="http://schemas.openxmlformats.org/officeDocument/2006/relationships/image" Target="../media/image65.png"/><Relationship Id="rId5" Type="http://schemas.openxmlformats.org/officeDocument/2006/relationships/slide" Target="slide77.xml"/><Relationship Id="rId4" Type="http://schemas.openxmlformats.org/officeDocument/2006/relationships/slide" Target="slide75.xml"/></Relationships>
</file>

<file path=ppt/slides/_rels/slide77.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notesSlide" Target="../notesSlides/notesSlide77.xml"/><Relationship Id="rId1" Type="http://schemas.openxmlformats.org/officeDocument/2006/relationships/slideLayout" Target="../slideLayouts/slideLayout11.xml"/><Relationship Id="rId6" Type="http://schemas.openxmlformats.org/officeDocument/2006/relationships/image" Target="../media/image66.png"/><Relationship Id="rId5" Type="http://schemas.openxmlformats.org/officeDocument/2006/relationships/slide" Target="slide78.xml"/><Relationship Id="rId4" Type="http://schemas.openxmlformats.org/officeDocument/2006/relationships/slide" Target="slide76.xml"/></Relationships>
</file>

<file path=ppt/slides/_rels/slide78.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notesSlide" Target="../notesSlides/notesSlide78.xml"/><Relationship Id="rId1" Type="http://schemas.openxmlformats.org/officeDocument/2006/relationships/slideLayout" Target="../slideLayouts/slideLayout11.xml"/><Relationship Id="rId5" Type="http://schemas.openxmlformats.org/officeDocument/2006/relationships/slide" Target="slide79.xml"/><Relationship Id="rId4" Type="http://schemas.openxmlformats.org/officeDocument/2006/relationships/slide" Target="slide77.xml"/></Relationships>
</file>

<file path=ppt/slides/_rels/slide79.xml.rels><?xml version="1.0" encoding="UTF-8" standalone="yes"?>
<Relationships xmlns="http://schemas.openxmlformats.org/package/2006/relationships"><Relationship Id="rId8" Type="http://schemas.openxmlformats.org/officeDocument/2006/relationships/image" Target="../media/image69.emf"/><Relationship Id="rId13" Type="http://schemas.openxmlformats.org/officeDocument/2006/relationships/image" Target="../media/image74.png"/><Relationship Id="rId3" Type="http://schemas.openxmlformats.org/officeDocument/2006/relationships/hyperlink" Target="https://www.cablivi.com/attp/how-to-take-cablivi" TargetMode="External"/><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79.xml"/><Relationship Id="rId1" Type="http://schemas.openxmlformats.org/officeDocument/2006/relationships/slideLayout" Target="../slideLayouts/slideLayout1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slide" Target="slide78.xml"/><Relationship Id="rId10" Type="http://schemas.openxmlformats.org/officeDocument/2006/relationships/image" Target="../media/image71.png"/><Relationship Id="rId4" Type="http://schemas.openxmlformats.org/officeDocument/2006/relationships/slide" Target="slide73.xml"/><Relationship Id="rId9" Type="http://schemas.openxmlformats.org/officeDocument/2006/relationships/image" Target="../media/image70.png"/><Relationship Id="rId14" Type="http://schemas.openxmlformats.org/officeDocument/2006/relationships/image" Target="../media/image75.emf"/></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 Target="slide4.xml"/><Relationship Id="rId7" Type="http://schemas.openxmlformats.org/officeDocument/2006/relationships/slide" Target="slide8.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slide" Target="slide6.xml"/><Relationship Id="rId5" Type="http://schemas.openxmlformats.org/officeDocument/2006/relationships/slide" Target="slide7.xml"/><Relationship Id="rId4" Type="http://schemas.openxmlformats.org/officeDocument/2006/relationships/image" Target="../media/image30.png"/></Relationships>
</file>

<file path=ppt/slides/_rels/slide80.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slide" Target="slide82.xml"/><Relationship Id="rId7" Type="http://schemas.openxmlformats.org/officeDocument/2006/relationships/slide" Target="slide80.xml"/><Relationship Id="rId2" Type="http://schemas.openxmlformats.org/officeDocument/2006/relationships/notesSlide" Target="../notesSlides/notesSlide80.xml"/><Relationship Id="rId1" Type="http://schemas.openxmlformats.org/officeDocument/2006/relationships/slideLayout" Target="../slideLayouts/slideLayout41.xml"/><Relationship Id="rId6" Type="http://schemas.openxmlformats.org/officeDocument/2006/relationships/slide" Target="slide73.xml"/><Relationship Id="rId11" Type="http://schemas.openxmlformats.org/officeDocument/2006/relationships/slide" Target="slide81.xml"/><Relationship Id="rId5" Type="http://schemas.openxmlformats.org/officeDocument/2006/relationships/slide" Target="slide72.xml"/><Relationship Id="rId10" Type="http://schemas.openxmlformats.org/officeDocument/2006/relationships/slide" Target="slide79.xml"/><Relationship Id="rId4" Type="http://schemas.openxmlformats.org/officeDocument/2006/relationships/slide" Target="slide85.xml"/><Relationship Id="rId9" Type="http://schemas.openxmlformats.org/officeDocument/2006/relationships/slide" Target="slide4.xml"/></Relationships>
</file>

<file path=ppt/slides/_rels/slide8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82.xml"/><Relationship Id="rId7" Type="http://schemas.openxmlformats.org/officeDocument/2006/relationships/slide" Target="slide80.xml"/><Relationship Id="rId2" Type="http://schemas.openxmlformats.org/officeDocument/2006/relationships/notesSlide" Target="../notesSlides/notesSlide81.xml"/><Relationship Id="rId1" Type="http://schemas.openxmlformats.org/officeDocument/2006/relationships/slideLayout" Target="../slideLayouts/slideLayout41.xml"/><Relationship Id="rId6" Type="http://schemas.openxmlformats.org/officeDocument/2006/relationships/slide" Target="slide73.xml"/><Relationship Id="rId5" Type="http://schemas.openxmlformats.org/officeDocument/2006/relationships/slide" Target="slide72.xml"/><Relationship Id="rId4" Type="http://schemas.openxmlformats.org/officeDocument/2006/relationships/slide" Target="slide85.xml"/></Relationships>
</file>

<file path=ppt/slides/_rels/slide8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82.xml"/><Relationship Id="rId7" Type="http://schemas.openxmlformats.org/officeDocument/2006/relationships/slide" Target="slide80.xml"/><Relationship Id="rId2" Type="http://schemas.openxmlformats.org/officeDocument/2006/relationships/notesSlide" Target="../notesSlides/notesSlide82.xml"/><Relationship Id="rId1" Type="http://schemas.openxmlformats.org/officeDocument/2006/relationships/slideLayout" Target="../slideLayouts/slideLayout42.xml"/><Relationship Id="rId6" Type="http://schemas.openxmlformats.org/officeDocument/2006/relationships/slide" Target="slide73.xml"/><Relationship Id="rId5" Type="http://schemas.openxmlformats.org/officeDocument/2006/relationships/slide" Target="slide72.xml"/><Relationship Id="rId4" Type="http://schemas.openxmlformats.org/officeDocument/2006/relationships/slide" Target="slide85.xml"/><Relationship Id="rId9" Type="http://schemas.openxmlformats.org/officeDocument/2006/relationships/slide" Target="slide83.xml"/></Relationships>
</file>

<file path=ppt/slides/_rels/slide8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82.xml"/><Relationship Id="rId7" Type="http://schemas.openxmlformats.org/officeDocument/2006/relationships/slide" Target="slide80.xml"/><Relationship Id="rId2" Type="http://schemas.openxmlformats.org/officeDocument/2006/relationships/notesSlide" Target="../notesSlides/notesSlide83.xml"/><Relationship Id="rId1" Type="http://schemas.openxmlformats.org/officeDocument/2006/relationships/slideLayout" Target="../slideLayouts/slideLayout42.xml"/><Relationship Id="rId6" Type="http://schemas.openxmlformats.org/officeDocument/2006/relationships/slide" Target="slide73.xml"/><Relationship Id="rId5" Type="http://schemas.openxmlformats.org/officeDocument/2006/relationships/slide" Target="slide72.xml"/><Relationship Id="rId4" Type="http://schemas.openxmlformats.org/officeDocument/2006/relationships/slide" Target="slide85.xml"/><Relationship Id="rId9" Type="http://schemas.openxmlformats.org/officeDocument/2006/relationships/slide" Target="slide84.xml"/></Relationships>
</file>

<file path=ppt/slides/_rels/slide84.xml.rels><?xml version="1.0" encoding="UTF-8" standalone="yes"?>
<Relationships xmlns="http://schemas.openxmlformats.org/package/2006/relationships"><Relationship Id="rId8" Type="http://schemas.openxmlformats.org/officeDocument/2006/relationships/slide" Target="slide83.xml"/><Relationship Id="rId3" Type="http://schemas.openxmlformats.org/officeDocument/2006/relationships/slide" Target="slide82.xml"/><Relationship Id="rId7" Type="http://schemas.openxmlformats.org/officeDocument/2006/relationships/slide" Target="slide80.xml"/><Relationship Id="rId2" Type="http://schemas.openxmlformats.org/officeDocument/2006/relationships/notesSlide" Target="../notesSlides/notesSlide84.xml"/><Relationship Id="rId1" Type="http://schemas.openxmlformats.org/officeDocument/2006/relationships/slideLayout" Target="../slideLayouts/slideLayout42.xml"/><Relationship Id="rId6" Type="http://schemas.openxmlformats.org/officeDocument/2006/relationships/slide" Target="slide73.xml"/><Relationship Id="rId5" Type="http://schemas.openxmlformats.org/officeDocument/2006/relationships/slide" Target="slide72.xml"/><Relationship Id="rId4" Type="http://schemas.openxmlformats.org/officeDocument/2006/relationships/slide" Target="slide85.xml"/></Relationships>
</file>

<file path=ppt/slides/_rels/slide8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82.xml"/><Relationship Id="rId7" Type="http://schemas.openxmlformats.org/officeDocument/2006/relationships/slide" Target="slide80.xml"/><Relationship Id="rId2" Type="http://schemas.openxmlformats.org/officeDocument/2006/relationships/notesSlide" Target="../notesSlides/notesSlide85.xml"/><Relationship Id="rId1" Type="http://schemas.openxmlformats.org/officeDocument/2006/relationships/slideLayout" Target="../slideLayouts/slideLayout43.xml"/><Relationship Id="rId6" Type="http://schemas.openxmlformats.org/officeDocument/2006/relationships/slide" Target="slide73.xml"/><Relationship Id="rId5" Type="http://schemas.openxmlformats.org/officeDocument/2006/relationships/slide" Target="slide72.xml"/><Relationship Id="rId4" Type="http://schemas.openxmlformats.org/officeDocument/2006/relationships/slide" Target="slide85.xml"/></Relationships>
</file>

<file path=ppt/slides/_rels/slide8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 Target="slide80.xml"/><Relationship Id="rId7" Type="http://schemas.openxmlformats.org/officeDocument/2006/relationships/image" Target="../media/image78.svg"/><Relationship Id="rId2" Type="http://schemas.openxmlformats.org/officeDocument/2006/relationships/notesSlide" Target="../notesSlides/notesSlide86.xml"/><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slide" Target="slide4.xml"/><Relationship Id="rId4" Type="http://schemas.openxmlformats.org/officeDocument/2006/relationships/image" Target="../media/image77.jpeg"/><Relationship Id="rId9" Type="http://schemas.openxmlformats.org/officeDocument/2006/relationships/image" Target="../media/image79.svg"/></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8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8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9.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31.png"/><Relationship Id="rId7" Type="http://schemas.openxmlformats.org/officeDocument/2006/relationships/slide" Target="slide4.xml"/><Relationship Id="rId12" Type="http://schemas.openxmlformats.org/officeDocument/2006/relationships/slide" Target="slide9.xml"/><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slide" Target="slide10.xml"/><Relationship Id="rId11" Type="http://schemas.openxmlformats.org/officeDocument/2006/relationships/slide" Target="slide29.xml"/><Relationship Id="rId5" Type="http://schemas.openxmlformats.org/officeDocument/2006/relationships/slide" Target="slide24.xml"/><Relationship Id="rId10" Type="http://schemas.openxmlformats.org/officeDocument/2006/relationships/slide" Target="slide28.xml"/><Relationship Id="rId4" Type="http://schemas.openxmlformats.org/officeDocument/2006/relationships/slide" Target="slide12.xml"/><Relationship Id="rId9" Type="http://schemas.openxmlformats.org/officeDocument/2006/relationships/slide" Target="slide31.xml"/></Relationships>
</file>

<file path=ppt/slides/_rels/slide9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jpeg"/></Relationships>
</file>

<file path=ppt/slides/_rels/slide9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9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94.png"/></Relationships>
</file>

<file path=ppt/slides/_rels/slide9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9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58.jpeg"/></Relationships>
</file>

<file path=ppt/slides/_rels/slide9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100.jpeg"/></Relationships>
</file>

<file path=ppt/slides/_rels/slide9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0.png"/><Relationship Id="rId3" Type="http://schemas.openxmlformats.org/officeDocument/2006/relationships/image" Target="../media/image101.jpeg"/><Relationship Id="rId7" Type="http://schemas.openxmlformats.org/officeDocument/2006/relationships/image" Target="../media/image69.emf"/><Relationship Id="rId12" Type="http://schemas.openxmlformats.org/officeDocument/2006/relationships/image" Target="../media/image71.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88.png"/><Relationship Id="rId5" Type="http://schemas.openxmlformats.org/officeDocument/2006/relationships/image" Target="../media/image49.png"/><Relationship Id="rId10" Type="http://schemas.openxmlformats.org/officeDocument/2006/relationships/image" Target="../media/image103.jpeg"/><Relationship Id="rId4" Type="http://schemas.openxmlformats.org/officeDocument/2006/relationships/image" Target="../media/image84.jpeg"/><Relationship Id="rId9" Type="http://schemas.openxmlformats.org/officeDocument/2006/relationships/image" Target="../media/image75.emf"/><Relationship Id="rId14" Type="http://schemas.openxmlformats.org/officeDocument/2006/relationships/image" Target="../media/image104.png"/></Relationships>
</file>

<file path=ppt/slides/_rels/slide9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10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7">
            <a:extLst>
              <a:ext uri="{FF2B5EF4-FFF2-40B4-BE49-F238E27FC236}">
                <a16:creationId xmlns:a16="http://schemas.microsoft.com/office/drawing/2014/main" id="{4E245469-844C-7C7A-156D-3C18E7C68A9F}"/>
              </a:ext>
            </a:extLst>
          </p:cNvPr>
          <p:cNvSpPr>
            <a:spLocks noGrp="1"/>
          </p:cNvSpPr>
          <p:nvPr>
            <p:ph type="body" sz="quarter" idx="25"/>
          </p:nvPr>
        </p:nvSpPr>
        <p:spPr>
          <a:xfrm>
            <a:off x="339360" y="1527898"/>
            <a:ext cx="1847250" cy="945515"/>
          </a:xfrm>
        </p:spPr>
        <p:txBody>
          <a:bodyPr/>
          <a:lstStyle/>
          <a:p>
            <a:r>
              <a:rPr lang="en-US" dirty="0"/>
              <a:t>CABLIVI Playbook</a:t>
            </a:r>
          </a:p>
        </p:txBody>
      </p:sp>
      <p:sp>
        <p:nvSpPr>
          <p:cNvPr id="14" name="Text Placeholder 8">
            <a:extLst>
              <a:ext uri="{FF2B5EF4-FFF2-40B4-BE49-F238E27FC236}">
                <a16:creationId xmlns:a16="http://schemas.microsoft.com/office/drawing/2014/main" id="{F867E171-34CA-442C-D7E8-F2063621BBC9}"/>
              </a:ext>
            </a:extLst>
          </p:cNvPr>
          <p:cNvSpPr>
            <a:spLocks noGrp="1"/>
          </p:cNvSpPr>
          <p:nvPr>
            <p:ph type="body" sz="quarter" idx="26"/>
          </p:nvPr>
        </p:nvSpPr>
        <p:spPr>
          <a:xfrm>
            <a:off x="339359" y="2477983"/>
            <a:ext cx="1847251" cy="1137619"/>
          </a:xfrm>
        </p:spPr>
        <p:txBody>
          <a:bodyPr/>
          <a:lstStyle/>
          <a:p>
            <a:r>
              <a:rPr lang="en-US" dirty="0"/>
              <a:t>Product Adoption Journey</a:t>
            </a:r>
          </a:p>
        </p:txBody>
      </p:sp>
      <p:sp>
        <p:nvSpPr>
          <p:cNvPr id="15" name="Espace réservé du texte 4">
            <a:extLst>
              <a:ext uri="{FF2B5EF4-FFF2-40B4-BE49-F238E27FC236}">
                <a16:creationId xmlns:a16="http://schemas.microsoft.com/office/drawing/2014/main" id="{70FED573-EC70-7356-18D8-87E229285201}"/>
              </a:ext>
            </a:extLst>
          </p:cNvPr>
          <p:cNvSpPr>
            <a:spLocks noGrp="1"/>
          </p:cNvSpPr>
          <p:nvPr>
            <p:ph type="body" sz="quarter" idx="24"/>
          </p:nvPr>
        </p:nvSpPr>
        <p:spPr>
          <a:xfrm>
            <a:off x="320040" y="4403192"/>
            <a:ext cx="5944402" cy="407804"/>
          </a:xfrm>
        </p:spPr>
        <p:txBody>
          <a:bodyPr/>
          <a:lstStyle/>
          <a:p>
            <a:r>
              <a:rPr lang="en-US" dirty="0"/>
              <a:t>CONFIDENTIAL. FOR INTERNAL USE ONLY. THE INFORMATION CONTAINED IN THIS TRAINING IS FOR INTERNAL, EDUCATIONAL PURPOSES ONLY. DO NOT COPY OR DISTRIBUTE OUTSIDE OF SANOFI OR USE IN PROMOTION.</a:t>
            </a:r>
          </a:p>
          <a:p>
            <a:r>
              <a:rPr lang="en-US" dirty="0"/>
              <a:t>MAT-US-2107812-v2.0-05/2023</a:t>
            </a:r>
          </a:p>
        </p:txBody>
      </p:sp>
    </p:spTree>
    <p:extLst>
      <p:ext uri="{BB962C8B-B14F-4D97-AF65-F5344CB8AC3E}">
        <p14:creationId xmlns:p14="http://schemas.microsoft.com/office/powerpoint/2010/main" val="3613064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3FF0D-E17A-514D-B937-0FC4E7F1AA51}"/>
              </a:ext>
            </a:extLst>
          </p:cNvPr>
          <p:cNvSpPr>
            <a:spLocks noGrp="1"/>
          </p:cNvSpPr>
          <p:nvPr>
            <p:ph type="title"/>
          </p:nvPr>
        </p:nvSpPr>
        <p:spPr>
          <a:xfrm>
            <a:off x="613186" y="404228"/>
            <a:ext cx="6443830" cy="387798"/>
          </a:xfrm>
        </p:spPr>
        <p:txBody>
          <a:bodyPr/>
          <a:lstStyle/>
          <a:p>
            <a:r>
              <a:rPr lang="en-US" noProof="0" dirty="0"/>
              <a:t>aTTP Considerations</a:t>
            </a:r>
          </a:p>
        </p:txBody>
      </p:sp>
      <p:sp>
        <p:nvSpPr>
          <p:cNvPr id="10" name="Content Placeholder 2">
            <a:extLst>
              <a:ext uri="{FF2B5EF4-FFF2-40B4-BE49-F238E27FC236}">
                <a16:creationId xmlns:a16="http://schemas.microsoft.com/office/drawing/2014/main" id="{BA60082B-E7C9-43A0-83D1-39F600D11A41}"/>
              </a:ext>
            </a:extLst>
          </p:cNvPr>
          <p:cNvSpPr>
            <a:spLocks noGrp="1"/>
          </p:cNvSpPr>
          <p:nvPr>
            <p:ph idx="13"/>
          </p:nvPr>
        </p:nvSpPr>
        <p:spPr>
          <a:xfrm>
            <a:off x="613186" y="1049371"/>
            <a:ext cx="7870057" cy="3547508"/>
          </a:xfrm>
        </p:spPr>
        <p:txBody>
          <a:bodyPr vert="horz" lIns="0" tIns="0" rIns="0" bIns="0" rtlCol="0" anchor="t">
            <a:noAutofit/>
          </a:bodyPr>
          <a:lstStyle/>
          <a:p>
            <a:pPr marL="9525" lvl="1" indent="0">
              <a:lnSpc>
                <a:spcPct val="100000"/>
              </a:lnSpc>
              <a:spcBef>
                <a:spcPts val="0"/>
              </a:spcBef>
              <a:spcAft>
                <a:spcPts val="600"/>
              </a:spcAft>
              <a:buNone/>
            </a:pPr>
            <a:r>
              <a:rPr lang="en-US" sz="1050" b="1" noProof="0" dirty="0"/>
              <a:t>Hematologist/Oncologist: </a:t>
            </a:r>
            <a:r>
              <a:rPr lang="en-US" sz="1050" noProof="0" dirty="0"/>
              <a:t>The specialist who will be responsible for overall care of patients with blood disorders including aTTP. While the patient is in the ICU, their role will likely be limited to consultation, but once the patient </a:t>
            </a:r>
            <a:br>
              <a:rPr lang="en-US" sz="1050" noProof="0" dirty="0"/>
            </a:br>
            <a:r>
              <a:rPr lang="en-US" sz="1050" noProof="0" dirty="0"/>
              <a:t>is released to a </a:t>
            </a:r>
            <a:r>
              <a:rPr lang="en-US" sz="1050" dirty="0"/>
              <a:t>unit/floor,</a:t>
            </a:r>
            <a:r>
              <a:rPr lang="en-US" sz="1050" noProof="0" dirty="0"/>
              <a:t> or discharged, they will become the point-of-care for that patient. The hematologist will </a:t>
            </a:r>
            <a:br>
              <a:rPr lang="en-US" sz="1050" noProof="0" dirty="0"/>
            </a:br>
            <a:r>
              <a:rPr lang="en-US" sz="1050" noProof="0" dirty="0"/>
              <a:t>also likely be the HCP responsible for a lot of patient communication.</a:t>
            </a:r>
          </a:p>
          <a:p>
            <a:pPr marL="9525" lvl="1" indent="0">
              <a:lnSpc>
                <a:spcPct val="100000"/>
              </a:lnSpc>
              <a:spcBef>
                <a:spcPts val="0"/>
              </a:spcBef>
              <a:spcAft>
                <a:spcPts val="600"/>
              </a:spcAft>
              <a:buNone/>
            </a:pPr>
            <a:r>
              <a:rPr lang="en-US" sz="1050" b="1" noProof="0" dirty="0"/>
              <a:t>Transfusion Medicine Specialist / Apheresis/Blood Bank Manager/Nurse: </a:t>
            </a:r>
            <a:r>
              <a:rPr lang="en-US" sz="1050" noProof="0" dirty="0"/>
              <a:t>HCPs and support staff responsible for acute care of aTTP patients with blood/plasma transfusion needs. Acute care is challenging to </a:t>
            </a:r>
            <a:br>
              <a:rPr lang="en-US" sz="1050" noProof="0" dirty="0"/>
            </a:br>
            <a:r>
              <a:rPr lang="en-US" sz="1050" noProof="0" dirty="0"/>
              <a:t>fit into schedules that often include donor and patient services, so careful planning of PEX is important.</a:t>
            </a:r>
          </a:p>
          <a:p>
            <a:pPr marL="9525" lvl="1" indent="0">
              <a:lnSpc>
                <a:spcPct val="100000"/>
              </a:lnSpc>
              <a:spcBef>
                <a:spcPts val="0"/>
              </a:spcBef>
              <a:spcAft>
                <a:spcPts val="600"/>
              </a:spcAft>
              <a:buNone/>
            </a:pPr>
            <a:r>
              <a:rPr lang="en-US" sz="1050" b="1" noProof="0" dirty="0">
                <a:solidFill>
                  <a:schemeClr val="accent1"/>
                </a:solidFill>
              </a:rPr>
              <a:t>Hospitalist: </a:t>
            </a:r>
            <a:r>
              <a:rPr lang="en-US" sz="1050" noProof="0" dirty="0">
                <a:solidFill>
                  <a:schemeClr val="accent1"/>
                </a:solidFill>
              </a:rPr>
              <a:t>An HCP who may manage patients with aTTP in either the general hospital setting, or the ICU, depending on the staffing structure at any hospital. </a:t>
            </a:r>
          </a:p>
          <a:p>
            <a:pPr marL="9525" lvl="1" indent="0">
              <a:lnSpc>
                <a:spcPct val="100000"/>
              </a:lnSpc>
              <a:spcBef>
                <a:spcPts val="0"/>
              </a:spcBef>
              <a:spcAft>
                <a:spcPts val="600"/>
              </a:spcAft>
              <a:buNone/>
            </a:pPr>
            <a:r>
              <a:rPr lang="en-US" sz="1050" b="1" noProof="0" dirty="0"/>
              <a:t>Emergency Medicine Physicians: </a:t>
            </a:r>
            <a:r>
              <a:rPr lang="en-US" sz="1050" noProof="0" dirty="0"/>
              <a:t>HCPs who will typically be the first in the hospital to assess the patient presenting with aTTP. They will be responsible for performing a workup on the patient and gathering the clinical symptoms to see who would need to be consulted based on symptomology and transferring the patient to either </a:t>
            </a:r>
            <a:br>
              <a:rPr lang="en-US" sz="1050" noProof="0" dirty="0"/>
            </a:br>
            <a:r>
              <a:rPr lang="en-US" sz="1050" noProof="0" dirty="0"/>
              <a:t>the ICU or floor as needed.</a:t>
            </a:r>
          </a:p>
          <a:p>
            <a:pPr marL="9525" lvl="1" indent="0">
              <a:lnSpc>
                <a:spcPct val="100000"/>
              </a:lnSpc>
              <a:spcBef>
                <a:spcPts val="0"/>
              </a:spcBef>
              <a:spcAft>
                <a:spcPts val="600"/>
              </a:spcAft>
              <a:buNone/>
            </a:pPr>
            <a:r>
              <a:rPr lang="en-US" sz="1050" b="1" noProof="0" dirty="0">
                <a:solidFill>
                  <a:schemeClr val="accent1"/>
                </a:solidFill>
              </a:rPr>
              <a:t>Internist: </a:t>
            </a:r>
            <a:r>
              <a:rPr lang="en-US" sz="1050" noProof="0" dirty="0">
                <a:solidFill>
                  <a:schemeClr val="accent1"/>
                </a:solidFill>
              </a:rPr>
              <a:t>(PCP) Post-discharge, the PCP may be responsible for general care of the patient with aTTP and may </a:t>
            </a:r>
            <a:br>
              <a:rPr lang="en-US" sz="1050" noProof="0" dirty="0">
                <a:solidFill>
                  <a:schemeClr val="accent1"/>
                </a:solidFill>
              </a:rPr>
            </a:br>
            <a:r>
              <a:rPr lang="en-US" sz="1050" noProof="0" dirty="0">
                <a:solidFill>
                  <a:schemeClr val="accent1"/>
                </a:solidFill>
              </a:rPr>
              <a:t>be in the best position to monitor for signs of recurrence. In addition, the Hematologist/ Oncologist may monitor </a:t>
            </a:r>
            <a:br>
              <a:rPr lang="en-US" sz="1050" noProof="0" dirty="0">
                <a:solidFill>
                  <a:schemeClr val="accent1"/>
                </a:solidFill>
              </a:rPr>
            </a:br>
            <a:r>
              <a:rPr lang="en-US" sz="1050" noProof="0" dirty="0">
                <a:solidFill>
                  <a:schemeClr val="accent1"/>
                </a:solidFill>
              </a:rPr>
              <a:t>the patient for the first six months post-discharge. </a:t>
            </a:r>
          </a:p>
          <a:p>
            <a:pPr marL="9525" lvl="1" indent="0">
              <a:lnSpc>
                <a:spcPct val="100000"/>
              </a:lnSpc>
              <a:spcBef>
                <a:spcPts val="0"/>
              </a:spcBef>
              <a:spcAft>
                <a:spcPts val="600"/>
              </a:spcAft>
              <a:buNone/>
            </a:pPr>
            <a:r>
              <a:rPr lang="en-US" sz="1050" b="1" noProof="0" dirty="0"/>
              <a:t>Nephrologist: </a:t>
            </a:r>
            <a:r>
              <a:rPr lang="en-US" sz="1050" noProof="0" dirty="0"/>
              <a:t>A specialist who will be consulted in the event the patient with aTTP experiences loss of renal function.</a:t>
            </a:r>
            <a:r>
              <a:rPr lang="en-US" sz="1050" dirty="0"/>
              <a:t> They may also run apheresis</a:t>
            </a:r>
            <a:endParaRPr lang="en-US" sz="1050" noProof="0" dirty="0"/>
          </a:p>
          <a:p>
            <a:pPr marL="9525" lvl="1" indent="0">
              <a:lnSpc>
                <a:spcPct val="100000"/>
              </a:lnSpc>
              <a:spcBef>
                <a:spcPts val="0"/>
              </a:spcBef>
              <a:spcAft>
                <a:spcPts val="600"/>
              </a:spcAft>
              <a:buNone/>
            </a:pPr>
            <a:endParaRPr lang="en-US" sz="1050" noProof="0" dirty="0"/>
          </a:p>
        </p:txBody>
      </p:sp>
      <p:sp>
        <p:nvSpPr>
          <p:cNvPr id="6" name="hyperlink box">
            <a:hlinkClick r:id="rId3" action="ppaction://hlinksldjump"/>
            <a:extLst>
              <a:ext uri="{FF2B5EF4-FFF2-40B4-BE49-F238E27FC236}">
                <a16:creationId xmlns:a16="http://schemas.microsoft.com/office/drawing/2014/main" id="{5EE868A9-3EB1-4E83-B34D-C30C41C0E975}"/>
              </a:ext>
            </a:extLst>
          </p:cNvPr>
          <p:cNvSpPr/>
          <p:nvPr/>
        </p:nvSpPr>
        <p:spPr>
          <a:xfrm>
            <a:off x="8619152"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hyperlink box">
            <a:hlinkClick r:id="rId4" action="ppaction://hlinksldjump"/>
            <a:extLst>
              <a:ext uri="{FF2B5EF4-FFF2-40B4-BE49-F238E27FC236}">
                <a16:creationId xmlns:a16="http://schemas.microsoft.com/office/drawing/2014/main" id="{EA12AEF6-AB2A-4A29-B44E-358ACD8663EC}"/>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11">
            <a:extLst>
              <a:ext uri="{FF2B5EF4-FFF2-40B4-BE49-F238E27FC236}">
                <a16:creationId xmlns:a16="http://schemas.microsoft.com/office/drawing/2014/main" id="{57BFB8C9-6B38-1C07-7AB2-2555C83EAB63}"/>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3343994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3FF0D-E17A-514D-B937-0FC4E7F1AA51}"/>
              </a:ext>
            </a:extLst>
          </p:cNvPr>
          <p:cNvSpPr>
            <a:spLocks noGrp="1"/>
          </p:cNvSpPr>
          <p:nvPr>
            <p:ph type="title"/>
          </p:nvPr>
        </p:nvSpPr>
        <p:spPr>
          <a:xfrm>
            <a:off x="613186" y="404228"/>
            <a:ext cx="6443830" cy="387798"/>
          </a:xfrm>
        </p:spPr>
        <p:txBody>
          <a:bodyPr/>
          <a:lstStyle/>
          <a:p>
            <a:r>
              <a:rPr lang="en-US" noProof="0" dirty="0"/>
              <a:t>aTTP Considerations</a:t>
            </a:r>
          </a:p>
        </p:txBody>
      </p:sp>
      <p:sp>
        <p:nvSpPr>
          <p:cNvPr id="10" name="Content Placeholder 2">
            <a:extLst>
              <a:ext uri="{FF2B5EF4-FFF2-40B4-BE49-F238E27FC236}">
                <a16:creationId xmlns:a16="http://schemas.microsoft.com/office/drawing/2014/main" id="{BA60082B-E7C9-43A0-83D1-39F600D11A41}"/>
              </a:ext>
            </a:extLst>
          </p:cNvPr>
          <p:cNvSpPr>
            <a:spLocks noGrp="1"/>
          </p:cNvSpPr>
          <p:nvPr>
            <p:ph idx="4294967295"/>
          </p:nvPr>
        </p:nvSpPr>
        <p:spPr>
          <a:xfrm>
            <a:off x="614723" y="1050723"/>
            <a:ext cx="7870057" cy="3872720"/>
          </a:xfrm>
        </p:spPr>
        <p:txBody>
          <a:bodyPr vert="horz" lIns="0" tIns="0" rIns="0" bIns="0" rtlCol="0" anchor="t">
            <a:noAutofit/>
          </a:bodyPr>
          <a:lstStyle/>
          <a:p>
            <a:pPr marL="9525" lvl="1" indent="0">
              <a:lnSpc>
                <a:spcPct val="100000"/>
              </a:lnSpc>
              <a:spcBef>
                <a:spcPts val="0"/>
              </a:spcBef>
              <a:spcAft>
                <a:spcPts val="600"/>
              </a:spcAft>
              <a:buNone/>
            </a:pPr>
            <a:r>
              <a:rPr lang="en-US" sz="1050" b="1" noProof="0" dirty="0">
                <a:solidFill>
                  <a:schemeClr val="accent1"/>
                </a:solidFill>
              </a:rPr>
              <a:t>Pathologist: </a:t>
            </a:r>
            <a:r>
              <a:rPr lang="en-US" sz="1050" noProof="0" dirty="0">
                <a:solidFill>
                  <a:schemeClr val="accent1"/>
                </a:solidFill>
              </a:rPr>
              <a:t>A specialist who will be working with the care team to determine the cause of symptoms and differentially diagnose aTTP. In some hospitals, the pathologist may be part of the PEX team (which is part of the Transfusion Medicine department) and influence hematologists prescribing decisions. </a:t>
            </a:r>
          </a:p>
          <a:p>
            <a:pPr marL="9525" lvl="1" indent="0">
              <a:lnSpc>
                <a:spcPct val="100000"/>
              </a:lnSpc>
              <a:spcBef>
                <a:spcPts val="0"/>
              </a:spcBef>
              <a:spcAft>
                <a:spcPts val="600"/>
              </a:spcAft>
              <a:buNone/>
            </a:pPr>
            <a:r>
              <a:rPr lang="en-US" sz="1050" b="1" noProof="0" dirty="0">
                <a:solidFill>
                  <a:schemeClr val="accent1"/>
                </a:solidFill>
              </a:rPr>
              <a:t>Critical Care Specialist: </a:t>
            </a:r>
            <a:r>
              <a:rPr lang="en-US" sz="1050" noProof="0" dirty="0">
                <a:solidFill>
                  <a:schemeClr val="accent1"/>
                </a:solidFill>
              </a:rPr>
              <a:t>An ICU-based physician, who is most typically responsible for treatment decisions for </a:t>
            </a:r>
            <a:br>
              <a:rPr lang="en-US" sz="1050" noProof="0" dirty="0">
                <a:solidFill>
                  <a:schemeClr val="accent1"/>
                </a:solidFill>
              </a:rPr>
            </a:br>
            <a:r>
              <a:rPr lang="en-US" sz="1050" noProof="0" dirty="0">
                <a:solidFill>
                  <a:schemeClr val="accent1"/>
                </a:solidFill>
              </a:rPr>
              <a:t>a patient with aTTP in acute care. They will usually follow hospital-approved goals and measures for managing patients with aTTP in the ICU, in conjunction with the ICU team and relevant consultant specialists.</a:t>
            </a:r>
          </a:p>
          <a:p>
            <a:pPr marL="9525" lvl="1" indent="0">
              <a:lnSpc>
                <a:spcPct val="100000"/>
              </a:lnSpc>
              <a:spcBef>
                <a:spcPts val="0"/>
              </a:spcBef>
              <a:spcAft>
                <a:spcPts val="600"/>
              </a:spcAft>
              <a:buNone/>
            </a:pPr>
            <a:r>
              <a:rPr lang="en-US" sz="1050" b="1" noProof="0" dirty="0">
                <a:solidFill>
                  <a:schemeClr val="accent1"/>
                </a:solidFill>
              </a:rPr>
              <a:t>Purchasing / Procurement / Hospital Administration: </a:t>
            </a:r>
            <a:r>
              <a:rPr lang="en-US" sz="1050" noProof="0" dirty="0">
                <a:solidFill>
                  <a:schemeClr val="accent1"/>
                </a:solidFill>
              </a:rPr>
              <a:t>Functions that may be important for accessing institutions and key stakeholders. It is important to understand credentialing requirements and rules around educational and promotional activities within an institution.</a:t>
            </a:r>
          </a:p>
          <a:p>
            <a:pPr marL="9525" lvl="1" indent="0">
              <a:lnSpc>
                <a:spcPct val="100000"/>
              </a:lnSpc>
              <a:spcBef>
                <a:spcPts val="0"/>
              </a:spcBef>
              <a:spcAft>
                <a:spcPts val="600"/>
              </a:spcAft>
              <a:buNone/>
            </a:pPr>
            <a:r>
              <a:rPr lang="en-US" sz="1050" b="1" dirty="0">
                <a:solidFill>
                  <a:schemeClr val="accent1"/>
                </a:solidFill>
              </a:rPr>
              <a:t>Inpatient Pharmacy / Pharmacist: </a:t>
            </a:r>
            <a:r>
              <a:rPr lang="en-US" sz="1050" dirty="0">
                <a:solidFill>
                  <a:schemeClr val="accent1"/>
                </a:solidFill>
              </a:rPr>
              <a:t>A pharmacy within a hospital/institution that delivers medicines for patients in the hospital.</a:t>
            </a:r>
          </a:p>
          <a:p>
            <a:pPr marL="9525" lvl="1" indent="0">
              <a:lnSpc>
                <a:spcPct val="100000"/>
              </a:lnSpc>
              <a:spcBef>
                <a:spcPts val="0"/>
              </a:spcBef>
              <a:spcAft>
                <a:spcPts val="600"/>
              </a:spcAft>
              <a:buNone/>
            </a:pPr>
            <a:r>
              <a:rPr lang="en-US" sz="1050" b="1" dirty="0">
                <a:solidFill>
                  <a:schemeClr val="accent1"/>
                </a:solidFill>
              </a:rPr>
              <a:t>Hospital-Owned Specialty Pharmacy / Pharmacist: </a:t>
            </a:r>
            <a:r>
              <a:rPr lang="en-CA" sz="1050" dirty="0">
                <a:solidFill>
                  <a:schemeClr val="accent1"/>
                </a:solidFill>
              </a:rPr>
              <a:t>A pharmacy that delivers medicines that are not available through a local pharmacy. It often provides services including shipping medicine directly to a patient’s home, monthly check-ins with a patient to make sure they’ve completed required testing, and being available to answer questions a patient or caregiver may have about receiving medicine.</a:t>
            </a:r>
            <a:endParaRPr lang="en-US" sz="1050" b="1" noProof="0" dirty="0">
              <a:solidFill>
                <a:schemeClr val="accent1"/>
              </a:solidFill>
            </a:endParaRPr>
          </a:p>
          <a:p>
            <a:pPr marL="9525" lvl="1" indent="0">
              <a:lnSpc>
                <a:spcPct val="100000"/>
              </a:lnSpc>
              <a:spcBef>
                <a:spcPts val="0"/>
              </a:spcBef>
              <a:spcAft>
                <a:spcPts val="600"/>
              </a:spcAft>
              <a:buNone/>
            </a:pPr>
            <a:endParaRPr lang="en-US" sz="1050" b="1" noProof="0" dirty="0">
              <a:solidFill>
                <a:schemeClr val="accent1"/>
              </a:solidFill>
            </a:endParaRPr>
          </a:p>
        </p:txBody>
      </p:sp>
      <p:sp>
        <p:nvSpPr>
          <p:cNvPr id="7" name="hyperlink box">
            <a:hlinkClick r:id="rId3" action="ppaction://hlinksldjump"/>
            <a:extLst>
              <a:ext uri="{FF2B5EF4-FFF2-40B4-BE49-F238E27FC236}">
                <a16:creationId xmlns:a16="http://schemas.microsoft.com/office/drawing/2014/main" id="{41C0E3AB-8500-4F9A-9651-4CA85FD1531C}"/>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yperlink box">
            <a:hlinkClick r:id="rId4" action="ppaction://hlinksldjump"/>
            <a:extLst>
              <a:ext uri="{FF2B5EF4-FFF2-40B4-BE49-F238E27FC236}">
                <a16:creationId xmlns:a16="http://schemas.microsoft.com/office/drawing/2014/main" id="{1C2A8852-E8DB-478D-AC18-5C8EE68E54D0}"/>
              </a:ext>
            </a:extLst>
          </p:cNvPr>
          <p:cNvSpPr/>
          <p:nvPr/>
        </p:nvSpPr>
        <p:spPr>
          <a:xfrm>
            <a:off x="196327"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11">
            <a:extLst>
              <a:ext uri="{FF2B5EF4-FFF2-40B4-BE49-F238E27FC236}">
                <a16:creationId xmlns:a16="http://schemas.microsoft.com/office/drawing/2014/main" id="{6EC15172-5F4D-09A3-D6F3-C3246D07850F}"/>
              </a:ext>
            </a:extLst>
          </p:cNvPr>
          <p:cNvSpPr>
            <a:spLocks noGrp="1"/>
          </p:cNvSpPr>
          <p:nvPr>
            <p:ph type="ftr" sz="quarter" idx="3"/>
          </p:nvPr>
        </p:nvSpPr>
        <p:spPr>
          <a:xfrm>
            <a:off x="1234440" y="4633568"/>
            <a:ext cx="6675120" cy="215444"/>
          </a:xfrm>
        </p:spPr>
        <p:txBody>
          <a:bodyPr/>
          <a:lstStyle/>
          <a:p>
            <a:r>
              <a:rPr lang="en-CA" dirty="0"/>
              <a:t>CONFIDENTIAL. FOR INTERNAL USE ONLY. THE INFORMATION CONTAINED IN THIS TRAINING IS FOR INTERNAL, EDUCATIONAL PURPOSES ONLY. DO NOT COPY OR DISTRIBUTE OUTSIDE OF SANOFI OR USE IN PROMOTION. MAT-US-2107812-v2.0-05/2023</a:t>
            </a:r>
          </a:p>
        </p:txBody>
      </p:sp>
    </p:spTree>
    <p:extLst>
      <p:ext uri="{BB962C8B-B14F-4D97-AF65-F5344CB8AC3E}">
        <p14:creationId xmlns:p14="http://schemas.microsoft.com/office/powerpoint/2010/main" val="1996185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A985E1F9-3227-5743-8413-E439A3ABACDC}"/>
              </a:ext>
            </a:extLst>
          </p:cNvPr>
          <p:cNvSpPr>
            <a:spLocks noGrp="1"/>
          </p:cNvSpPr>
          <p:nvPr>
            <p:ph idx="13"/>
          </p:nvPr>
        </p:nvSpPr>
        <p:spPr/>
        <p:txBody>
          <a:bodyPr/>
          <a:lstStyle/>
          <a:p>
            <a:pPr lvl="1"/>
            <a:r>
              <a:rPr lang="en-US" sz="1600" noProof="0" dirty="0"/>
              <a:t>Hematologists and Hem/Oncs are medical doctors who specialize in the diagnosis and treatment of diseases of the blood and blood system, </a:t>
            </a:r>
            <a:br>
              <a:rPr lang="en-US" sz="1600" noProof="0" dirty="0"/>
            </a:br>
            <a:r>
              <a:rPr lang="en-US" sz="1600" noProof="0" dirty="0"/>
              <a:t>such as anemia, blood-clotting disorders, and leukemia. These physicians may also order blood transfusions, diagnose blood disorders, and perform procedures such as bone marrow aspiration and biopsy</a:t>
            </a:r>
          </a:p>
          <a:p>
            <a:pPr lvl="1"/>
            <a:r>
              <a:rPr lang="en-US" sz="1600" noProof="0" dirty="0"/>
              <a:t>Hematologists may be internists or pathologists who further specialize in disorders of the blood. Hematologists can be board-certified in hematology through the </a:t>
            </a:r>
            <a:r>
              <a:rPr lang="en-US" sz="1600" spc="-10" noProof="0" dirty="0"/>
              <a:t>Board of Internal Medicine or the American Board of Pathology, </a:t>
            </a:r>
            <a:r>
              <a:rPr lang="en-US" sz="1600" noProof="0" dirty="0"/>
              <a:t>which are recognized by the American Board of Medical Specialties </a:t>
            </a:r>
          </a:p>
          <a:p>
            <a:pPr lvl="1"/>
            <a:r>
              <a:rPr lang="en-US" sz="1600" noProof="0" dirty="0"/>
              <a:t>Hem/Oncs complete training in hematology and additional training in medical oncology and are trained to diagnose and treat cancerous blood disorders and cancers. These physicians are double-boarded in hematology and medical oncology</a:t>
            </a:r>
          </a:p>
        </p:txBody>
      </p:sp>
      <p:sp>
        <p:nvSpPr>
          <p:cNvPr id="6" name="hyperlink box">
            <a:hlinkClick r:id="rId3" action="ppaction://hlinksldjump"/>
            <a:extLst>
              <a:ext uri="{FF2B5EF4-FFF2-40B4-BE49-F238E27FC236}">
                <a16:creationId xmlns:a16="http://schemas.microsoft.com/office/drawing/2014/main" id="{04F00B0D-16AC-4614-ADBD-8B6D3066B6A7}"/>
              </a:ext>
            </a:extLst>
          </p:cNvPr>
          <p:cNvSpPr/>
          <p:nvPr/>
        </p:nvSpPr>
        <p:spPr>
          <a:xfrm>
            <a:off x="8619152"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hyperlink box">
            <a:hlinkClick r:id="rId4" action="ppaction://hlinksldjump"/>
            <a:extLst>
              <a:ext uri="{FF2B5EF4-FFF2-40B4-BE49-F238E27FC236}">
                <a16:creationId xmlns:a16="http://schemas.microsoft.com/office/drawing/2014/main" id="{2D84CC96-3FF2-4A3B-AA0F-1F232B4DE919}"/>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id="{076E520F-F142-C0CB-4F0B-CE8B7D4830E6}"/>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14" name="Title 1">
            <a:extLst>
              <a:ext uri="{FF2B5EF4-FFF2-40B4-BE49-F238E27FC236}">
                <a16:creationId xmlns:a16="http://schemas.microsoft.com/office/drawing/2014/main" id="{4EC30104-8890-3EE3-5C4F-37E7180532B3}"/>
              </a:ext>
            </a:extLst>
          </p:cNvPr>
          <p:cNvSpPr>
            <a:spLocks noGrp="1"/>
          </p:cNvSpPr>
          <p:nvPr>
            <p:ph type="title"/>
          </p:nvPr>
        </p:nvSpPr>
        <p:spPr>
          <a:xfrm>
            <a:off x="613186" y="265729"/>
            <a:ext cx="6443830" cy="664797"/>
          </a:xfrm>
        </p:spPr>
        <p:txBody>
          <a:bodyPr/>
          <a:lstStyle/>
          <a:p>
            <a:r>
              <a:rPr lang="en-US" sz="2400" noProof="0" dirty="0"/>
              <a:t>Hematologist or Hematologist</a:t>
            </a:r>
            <a:r>
              <a:rPr lang="en-US" sz="2400" spc="-300" noProof="0" dirty="0"/>
              <a:t> </a:t>
            </a:r>
            <a:r>
              <a:rPr lang="en-US" sz="2400" noProof="0" dirty="0"/>
              <a:t>/ Oncologist (Hem/Onc)</a:t>
            </a:r>
          </a:p>
        </p:txBody>
      </p:sp>
    </p:spTree>
    <p:extLst>
      <p:ext uri="{BB962C8B-B14F-4D97-AF65-F5344CB8AC3E}">
        <p14:creationId xmlns:p14="http://schemas.microsoft.com/office/powerpoint/2010/main" val="2223461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74703-FEB5-46A7-AF31-AF806E909E99}"/>
              </a:ext>
            </a:extLst>
          </p:cNvPr>
          <p:cNvSpPr>
            <a:spLocks noGrp="1"/>
          </p:cNvSpPr>
          <p:nvPr>
            <p:ph type="title"/>
          </p:nvPr>
        </p:nvSpPr>
        <p:spPr>
          <a:xfrm>
            <a:off x="613185" y="265728"/>
            <a:ext cx="7207112" cy="664797"/>
          </a:xfrm>
        </p:spPr>
        <p:txBody>
          <a:bodyPr/>
          <a:lstStyle/>
          <a:p>
            <a:r>
              <a:rPr lang="en-US" sz="2400" dirty="0"/>
              <a:t>Transfusion Medicine Specialist / Apheresis / Blood Bank Manager/Nurse</a:t>
            </a:r>
            <a:endParaRPr lang="en-US" sz="2400" noProof="0" dirty="0"/>
          </a:p>
        </p:txBody>
      </p:sp>
      <p:sp>
        <p:nvSpPr>
          <p:cNvPr id="7" name="Content Placeholder 6">
            <a:extLst>
              <a:ext uri="{FF2B5EF4-FFF2-40B4-BE49-F238E27FC236}">
                <a16:creationId xmlns:a16="http://schemas.microsoft.com/office/drawing/2014/main" id="{CE1E1C0A-8196-4ACC-ADAC-98AAAC76F767}"/>
              </a:ext>
            </a:extLst>
          </p:cNvPr>
          <p:cNvSpPr>
            <a:spLocks noGrp="1"/>
          </p:cNvSpPr>
          <p:nvPr>
            <p:ph idx="13"/>
          </p:nvPr>
        </p:nvSpPr>
        <p:spPr/>
        <p:txBody>
          <a:bodyPr/>
          <a:lstStyle/>
          <a:p>
            <a:pPr lvl="1"/>
            <a:r>
              <a:rPr lang="en-US" sz="1200" noProof="0" dirty="0"/>
              <a:t>The role of the clinical nurse is to provide personalized, humanistic, and comprehensive nursing care to plasmapheresis patients</a:t>
            </a:r>
          </a:p>
          <a:p>
            <a:pPr lvl="1"/>
            <a:r>
              <a:rPr lang="en-US" sz="1200" noProof="0" dirty="0"/>
              <a:t>In clinical practice, the plasmapheresis nurse has to be an effective practitioner able to establish and maintain high quality evidence-based nursing services and to work with the multidisciplinary team to ensure that patients receiving plasma exchange have access to specialist care, knowledge and expertise </a:t>
            </a:r>
          </a:p>
          <a:p>
            <a:pPr lvl="1"/>
            <a:r>
              <a:rPr lang="en-US" sz="1200" noProof="0" dirty="0"/>
              <a:t>The apheresis nurse ensures that patients understand their disease, treatment options and support services in conjunction with the responsible doctors (Hematologists, Nephrologists or others) and provide effective coordination for patients undergoing plasma exchange within the hospital</a:t>
            </a:r>
          </a:p>
          <a:p>
            <a:pPr lvl="1"/>
            <a:r>
              <a:rPr lang="en-US" sz="1200" noProof="0" dirty="0"/>
              <a:t>The apheresis nurse in the plasma exchange procedure facilitates effective communication between the multidisciplinary team and the patients and their families. The goal to ensure the patient and the families understand the treatment and answer any of their concerns</a:t>
            </a:r>
          </a:p>
          <a:p>
            <a:pPr lvl="1"/>
            <a:r>
              <a:rPr lang="en-US" sz="1200" noProof="0" dirty="0"/>
              <a:t>The Apheresis clinic/staff may be a part of the Transfusion Medicine department or sometimes it could be part of the blood banking department</a:t>
            </a:r>
          </a:p>
          <a:p>
            <a:pPr lvl="1"/>
            <a:r>
              <a:rPr lang="en-US" sz="1200" noProof="0" dirty="0"/>
              <a:t>Apheresis may be provided through a mobile apheresis company, like the Red Cross, Davita, Vitalent, Community Blood Centers, and these companies are outside of the hospital. However, training can be offered to their apheresis nurses, and they are great resources of information </a:t>
            </a:r>
            <a:br>
              <a:rPr lang="en-US" sz="1200" noProof="0" dirty="0"/>
            </a:br>
            <a:r>
              <a:rPr lang="en-US" sz="1200" noProof="0" dirty="0"/>
              <a:t>for hospitals where aTTP is seen</a:t>
            </a:r>
          </a:p>
        </p:txBody>
      </p:sp>
      <p:sp>
        <p:nvSpPr>
          <p:cNvPr id="13" name="Footer Placeholder 12">
            <a:extLst>
              <a:ext uri="{FF2B5EF4-FFF2-40B4-BE49-F238E27FC236}">
                <a16:creationId xmlns:a16="http://schemas.microsoft.com/office/drawing/2014/main" id="{DA55144B-BD50-6E72-308E-046ADD8BF521}"/>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5" name="hyperlink box">
            <a:hlinkClick r:id="rId3" action="ppaction://hlinksldjump"/>
            <a:extLst>
              <a:ext uri="{FF2B5EF4-FFF2-40B4-BE49-F238E27FC236}">
                <a16:creationId xmlns:a16="http://schemas.microsoft.com/office/drawing/2014/main" id="{E8072B21-43F8-46D9-8B38-D22FA8FA44E2}"/>
              </a:ext>
            </a:extLst>
          </p:cNvPr>
          <p:cNvSpPr/>
          <p:nvPr/>
        </p:nvSpPr>
        <p:spPr>
          <a:xfrm>
            <a:off x="8619152"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yperlink box">
            <a:hlinkClick r:id="rId4" action="ppaction://hlinksldjump"/>
            <a:extLst>
              <a:ext uri="{FF2B5EF4-FFF2-40B4-BE49-F238E27FC236}">
                <a16:creationId xmlns:a16="http://schemas.microsoft.com/office/drawing/2014/main" id="{591977F4-DAE2-49BC-9EF3-20E6E02724BB}"/>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yperlink box">
            <a:hlinkClick r:id="rId5" action="ppaction://hlinksldjump"/>
            <a:extLst>
              <a:ext uri="{FF2B5EF4-FFF2-40B4-BE49-F238E27FC236}">
                <a16:creationId xmlns:a16="http://schemas.microsoft.com/office/drawing/2014/main" id="{9071E576-11C6-4A3E-A516-A7C39D7810F8}"/>
              </a:ext>
            </a:extLst>
          </p:cNvPr>
          <p:cNvSpPr/>
          <p:nvPr/>
        </p:nvSpPr>
        <p:spPr>
          <a:xfrm>
            <a:off x="196327"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9442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EB72C-0306-4187-9DC1-2AC66538EBCF}"/>
              </a:ext>
            </a:extLst>
          </p:cNvPr>
          <p:cNvSpPr>
            <a:spLocks noGrp="1"/>
          </p:cNvSpPr>
          <p:nvPr>
            <p:ph type="title"/>
          </p:nvPr>
        </p:nvSpPr>
        <p:spPr/>
        <p:txBody>
          <a:bodyPr/>
          <a:lstStyle/>
          <a:p>
            <a:r>
              <a:rPr lang="en-US" noProof="0" dirty="0"/>
              <a:t>Hospitalist</a:t>
            </a:r>
          </a:p>
        </p:txBody>
      </p:sp>
      <p:sp>
        <p:nvSpPr>
          <p:cNvPr id="7" name="Content Placeholder 6">
            <a:extLst>
              <a:ext uri="{FF2B5EF4-FFF2-40B4-BE49-F238E27FC236}">
                <a16:creationId xmlns:a16="http://schemas.microsoft.com/office/drawing/2014/main" id="{9FD06486-803F-4060-A93E-9368DEE7D9B5}"/>
              </a:ext>
            </a:extLst>
          </p:cNvPr>
          <p:cNvSpPr>
            <a:spLocks noGrp="1"/>
          </p:cNvSpPr>
          <p:nvPr>
            <p:ph idx="13"/>
          </p:nvPr>
        </p:nvSpPr>
        <p:spPr/>
        <p:txBody>
          <a:bodyPr/>
          <a:lstStyle/>
          <a:p>
            <a:pPr>
              <a:buClr>
                <a:schemeClr val="accent2"/>
              </a:buClr>
            </a:pPr>
            <a:r>
              <a:rPr lang="en-US" b="0" noProof="0" dirty="0"/>
              <a:t>Hospitalists are medical doctors who specialize in hospital care, providing treatment in place of a primary care physician. They usually are general internists, family medicine doctors, pulmonologists, or other specialists.</a:t>
            </a:r>
          </a:p>
        </p:txBody>
      </p:sp>
      <p:sp>
        <p:nvSpPr>
          <p:cNvPr id="5" name="hyperlink box">
            <a:hlinkClick r:id="rId3" action="ppaction://hlinksldjump"/>
            <a:extLst>
              <a:ext uri="{FF2B5EF4-FFF2-40B4-BE49-F238E27FC236}">
                <a16:creationId xmlns:a16="http://schemas.microsoft.com/office/drawing/2014/main" id="{E3DDE5DD-B861-4A9A-B169-4DB89FE2603E}"/>
              </a:ext>
            </a:extLst>
          </p:cNvPr>
          <p:cNvSpPr/>
          <p:nvPr/>
        </p:nvSpPr>
        <p:spPr>
          <a:xfrm>
            <a:off x="8619152"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yperlink box">
            <a:hlinkClick r:id="rId4" action="ppaction://hlinksldjump"/>
            <a:extLst>
              <a:ext uri="{FF2B5EF4-FFF2-40B4-BE49-F238E27FC236}">
                <a16:creationId xmlns:a16="http://schemas.microsoft.com/office/drawing/2014/main" id="{6EDF670D-0B44-4CC2-8ADC-01D835269560}"/>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yperlink box">
            <a:hlinkClick r:id="rId5" action="ppaction://hlinksldjump"/>
            <a:extLst>
              <a:ext uri="{FF2B5EF4-FFF2-40B4-BE49-F238E27FC236}">
                <a16:creationId xmlns:a16="http://schemas.microsoft.com/office/drawing/2014/main" id="{35AC2A5D-697C-484D-97EF-F2BFCD2EC9CF}"/>
              </a:ext>
            </a:extLst>
          </p:cNvPr>
          <p:cNvSpPr/>
          <p:nvPr/>
        </p:nvSpPr>
        <p:spPr>
          <a:xfrm>
            <a:off x="196327"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ooter Placeholder 12">
            <a:extLst>
              <a:ext uri="{FF2B5EF4-FFF2-40B4-BE49-F238E27FC236}">
                <a16:creationId xmlns:a16="http://schemas.microsoft.com/office/drawing/2014/main" id="{214E1B21-987E-80D7-E047-7611CAD2A7AF}"/>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2625498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EB72C-0306-4187-9DC1-2AC66538EBCF}"/>
              </a:ext>
            </a:extLst>
          </p:cNvPr>
          <p:cNvSpPr>
            <a:spLocks noGrp="1"/>
          </p:cNvSpPr>
          <p:nvPr>
            <p:ph type="title"/>
          </p:nvPr>
        </p:nvSpPr>
        <p:spPr>
          <a:xfrm>
            <a:off x="613186" y="404228"/>
            <a:ext cx="6443830" cy="387798"/>
          </a:xfrm>
        </p:spPr>
        <p:txBody>
          <a:bodyPr/>
          <a:lstStyle/>
          <a:p>
            <a:r>
              <a:rPr lang="en-US" noProof="0" dirty="0"/>
              <a:t>Emergency Medicine Physician</a:t>
            </a:r>
          </a:p>
        </p:txBody>
      </p:sp>
      <p:sp>
        <p:nvSpPr>
          <p:cNvPr id="7" name="Content Placeholder 6">
            <a:extLst>
              <a:ext uri="{FF2B5EF4-FFF2-40B4-BE49-F238E27FC236}">
                <a16:creationId xmlns:a16="http://schemas.microsoft.com/office/drawing/2014/main" id="{9FD06486-803F-4060-A93E-9368DEE7D9B5}"/>
              </a:ext>
            </a:extLst>
          </p:cNvPr>
          <p:cNvSpPr>
            <a:spLocks noGrp="1"/>
          </p:cNvSpPr>
          <p:nvPr>
            <p:ph idx="4294967295"/>
          </p:nvPr>
        </p:nvSpPr>
        <p:spPr>
          <a:xfrm>
            <a:off x="614723" y="1148317"/>
            <a:ext cx="7870057" cy="3547508"/>
          </a:xfrm>
        </p:spPr>
        <p:txBody>
          <a:bodyPr vert="horz" lIns="0" tIns="0" rIns="0" bIns="0" rtlCol="0" anchor="t">
            <a:noAutofit/>
          </a:bodyPr>
          <a:lstStyle/>
          <a:p>
            <a:pPr marL="172720" lvl="1" indent="-163195">
              <a:buClr>
                <a:schemeClr val="accent2"/>
              </a:buClr>
            </a:pPr>
            <a:r>
              <a:rPr lang="en-US" sz="1600" noProof="0" dirty="0">
                <a:solidFill>
                  <a:schemeClr val="accent1"/>
                </a:solidFill>
              </a:rPr>
              <a:t>Emergency medicine specialists, commonly called ER doctors, are </a:t>
            </a:r>
            <a:br>
              <a:rPr lang="en-US" sz="1600" noProof="0" dirty="0">
                <a:solidFill>
                  <a:schemeClr val="accent1"/>
                </a:solidFill>
              </a:rPr>
            </a:br>
            <a:r>
              <a:rPr lang="en-US" sz="1600" noProof="0" dirty="0">
                <a:solidFill>
                  <a:schemeClr val="accent1"/>
                </a:solidFill>
              </a:rPr>
              <a:t>medical doctors who specialize in emergency care. They can diagnose </a:t>
            </a:r>
            <a:br>
              <a:rPr lang="en-US" sz="1600" noProof="0" dirty="0">
                <a:solidFill>
                  <a:schemeClr val="accent1"/>
                </a:solidFill>
              </a:rPr>
            </a:br>
            <a:r>
              <a:rPr lang="en-US" sz="1600" noProof="0" dirty="0">
                <a:solidFill>
                  <a:schemeClr val="accent1"/>
                </a:solidFill>
              </a:rPr>
              <a:t>and treat many medical emergencies and can refer people to other </a:t>
            </a:r>
            <a:br>
              <a:rPr lang="en-US" sz="1600" noProof="0" dirty="0">
                <a:solidFill>
                  <a:schemeClr val="accent1"/>
                </a:solidFill>
              </a:rPr>
            </a:br>
            <a:r>
              <a:rPr lang="en-US" sz="1600" noProof="0" dirty="0">
                <a:solidFill>
                  <a:schemeClr val="accent1"/>
                </a:solidFill>
              </a:rPr>
              <a:t>health professionals for further treatment</a:t>
            </a:r>
            <a:endParaRPr lang="en-US" dirty="0">
              <a:solidFill>
                <a:schemeClr val="accent1"/>
              </a:solidFill>
            </a:endParaRPr>
          </a:p>
          <a:p>
            <a:pPr marL="172720" lvl="1" indent="-163195">
              <a:buClr>
                <a:schemeClr val="accent2"/>
              </a:buClr>
            </a:pPr>
            <a:r>
              <a:rPr lang="en-US" sz="1600" noProof="0" dirty="0">
                <a:solidFill>
                  <a:schemeClr val="accent1"/>
                </a:solidFill>
              </a:rPr>
              <a:t>Emergency medicine specialists may further specialize in one area </a:t>
            </a:r>
            <a:br>
              <a:rPr lang="en-US" sz="1600" noProof="0" dirty="0">
                <a:solidFill>
                  <a:schemeClr val="accent1"/>
                </a:solidFill>
              </a:rPr>
            </a:br>
            <a:r>
              <a:rPr lang="en-US" sz="1600" noProof="0" dirty="0">
                <a:solidFill>
                  <a:schemeClr val="accent1"/>
                </a:solidFill>
              </a:rPr>
              <a:t>of medicine, such as sports medicine</a:t>
            </a:r>
            <a:endParaRPr lang="en-US" sz="1600" noProof="0" dirty="0">
              <a:solidFill>
                <a:schemeClr val="accent1"/>
              </a:solidFill>
              <a:cs typeface="Arial"/>
            </a:endParaRPr>
          </a:p>
          <a:p>
            <a:pPr marL="172720" lvl="1" indent="-163195">
              <a:buClr>
                <a:schemeClr val="accent2"/>
              </a:buClr>
            </a:pPr>
            <a:r>
              <a:rPr lang="en-US" sz="1600" noProof="0" dirty="0">
                <a:solidFill>
                  <a:schemeClr val="accent1"/>
                </a:solidFill>
              </a:rPr>
              <a:t>Emergency medicine doctors can be board-certified through the Board </a:t>
            </a:r>
            <a:br>
              <a:rPr lang="en-US" sz="1600" noProof="0" dirty="0">
                <a:solidFill>
                  <a:schemeClr val="accent1"/>
                </a:solidFill>
              </a:rPr>
            </a:br>
            <a:r>
              <a:rPr lang="en-US" sz="1600" noProof="0" dirty="0">
                <a:solidFill>
                  <a:schemeClr val="accent1"/>
                </a:solidFill>
              </a:rPr>
              <a:t>of Emergency Medicine, which is recognized by the American Board of Medical Specialties</a:t>
            </a:r>
            <a:endParaRPr lang="en-US" sz="1600" noProof="0" dirty="0">
              <a:solidFill>
                <a:schemeClr val="accent1"/>
              </a:solidFill>
              <a:cs typeface="Arial"/>
            </a:endParaRPr>
          </a:p>
          <a:p>
            <a:pPr marL="172720" lvl="1" indent="-163195">
              <a:buClr>
                <a:schemeClr val="accent2"/>
              </a:buClr>
            </a:pPr>
            <a:endParaRPr lang="en-US" noProof="0" dirty="0">
              <a:solidFill>
                <a:schemeClr val="accent1"/>
              </a:solidFill>
              <a:cs typeface="Arial"/>
            </a:endParaRPr>
          </a:p>
        </p:txBody>
      </p:sp>
      <p:sp>
        <p:nvSpPr>
          <p:cNvPr id="5" name="hyperlink box">
            <a:hlinkClick r:id="rId3" action="ppaction://hlinksldjump"/>
            <a:extLst>
              <a:ext uri="{FF2B5EF4-FFF2-40B4-BE49-F238E27FC236}">
                <a16:creationId xmlns:a16="http://schemas.microsoft.com/office/drawing/2014/main" id="{5679D81E-8D2B-4086-990C-CA8A59E108E1}"/>
              </a:ext>
            </a:extLst>
          </p:cNvPr>
          <p:cNvSpPr/>
          <p:nvPr/>
        </p:nvSpPr>
        <p:spPr>
          <a:xfrm>
            <a:off x="8619152"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yperlink box">
            <a:hlinkClick r:id="rId4" action="ppaction://hlinksldjump"/>
            <a:extLst>
              <a:ext uri="{FF2B5EF4-FFF2-40B4-BE49-F238E27FC236}">
                <a16:creationId xmlns:a16="http://schemas.microsoft.com/office/drawing/2014/main" id="{679F70FF-C040-4639-9C69-0843742B0D55}"/>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yperlink box">
            <a:hlinkClick r:id="rId5" action="ppaction://hlinksldjump"/>
            <a:extLst>
              <a:ext uri="{FF2B5EF4-FFF2-40B4-BE49-F238E27FC236}">
                <a16:creationId xmlns:a16="http://schemas.microsoft.com/office/drawing/2014/main" id="{9536A885-3B17-407B-AB25-E9AA631B4233}"/>
              </a:ext>
            </a:extLst>
          </p:cNvPr>
          <p:cNvSpPr/>
          <p:nvPr/>
        </p:nvSpPr>
        <p:spPr>
          <a:xfrm>
            <a:off x="196327"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ooter Placeholder 12">
            <a:extLst>
              <a:ext uri="{FF2B5EF4-FFF2-40B4-BE49-F238E27FC236}">
                <a16:creationId xmlns:a16="http://schemas.microsoft.com/office/drawing/2014/main" id="{AC65F734-8642-1FAF-9E4C-28B45C514882}"/>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99034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C1D90C-7700-4659-8983-34B63C816F48}"/>
              </a:ext>
            </a:extLst>
          </p:cNvPr>
          <p:cNvSpPr txBox="1"/>
          <p:nvPr/>
        </p:nvSpPr>
        <p:spPr>
          <a:xfrm>
            <a:off x="612588" y="1138286"/>
            <a:ext cx="8098080" cy="3365024"/>
          </a:xfrm>
          <a:prstGeom prst="rect">
            <a:avLst/>
          </a:prstGeom>
          <a:noFill/>
        </p:spPr>
        <p:txBody>
          <a:bodyPr wrap="square" lIns="0" tIns="0" rIns="0" bIns="0" rtlCol="0" anchor="t">
            <a:spAutoFit/>
          </a:bodyPr>
          <a:lstStyle/>
          <a:p>
            <a:pPr marL="177800" indent="-164592">
              <a:spcBef>
                <a:spcPts val="375"/>
              </a:spcBef>
              <a:buClr>
                <a:schemeClr val="accent2"/>
              </a:buClr>
              <a:buFont typeface="Arial" panose="020B0604020202020204" pitchFamily="34" charset="0"/>
              <a:buChar char="•"/>
            </a:pPr>
            <a:r>
              <a:rPr lang="en-US" sz="1300" dirty="0">
                <a:solidFill>
                  <a:schemeClr val="accent1"/>
                </a:solidFill>
                <a:latin typeface="Verdana" panose="020B0604030504040204" pitchFamily="34" charset="0"/>
                <a:ea typeface="Verdana" panose="020B0604030504040204" pitchFamily="34" charset="0"/>
              </a:rPr>
              <a:t>An internist is a medical doctor who specializes in the care of adults. People might choose an internist as their primary doctor for regular checkups and treating illnesses</a:t>
            </a:r>
          </a:p>
          <a:p>
            <a:pPr marL="177800" indent="-164592">
              <a:spcBef>
                <a:spcPts val="375"/>
              </a:spcBef>
              <a:buClr>
                <a:schemeClr val="accent2"/>
              </a:buClr>
              <a:buFont typeface="Arial" panose="020B0604020202020204" pitchFamily="34" charset="0"/>
              <a:buChar char="•"/>
            </a:pPr>
            <a:r>
              <a:rPr lang="en-US" sz="1300" dirty="0">
                <a:solidFill>
                  <a:schemeClr val="accent1"/>
                </a:solidFill>
                <a:latin typeface="Verdana" panose="020B0604030504040204" pitchFamily="34" charset="0"/>
                <a:ea typeface="Verdana" panose="020B0604030504040204" pitchFamily="34" charset="0"/>
              </a:rPr>
              <a:t>Internists can further specialize in areas such as: </a:t>
            </a:r>
          </a:p>
          <a:p>
            <a:pPr marL="177800" indent="-164592">
              <a:spcBef>
                <a:spcPts val="375"/>
              </a:spcBef>
              <a:buClr>
                <a:schemeClr val="accent2"/>
              </a:buClr>
              <a:buFont typeface="Arial" panose="020B0604020202020204" pitchFamily="34" charset="0"/>
              <a:buChar char="•"/>
            </a:pPr>
            <a:endParaRPr lang="en-US" sz="1300" dirty="0">
              <a:solidFill>
                <a:schemeClr val="accent1"/>
              </a:solidFill>
              <a:latin typeface="Verdana" panose="020B0604030504040204" pitchFamily="34" charset="0"/>
              <a:ea typeface="Verdana" panose="020B0604030504040204" pitchFamily="34" charset="0"/>
            </a:endParaRPr>
          </a:p>
          <a:p>
            <a:pPr marL="177800" indent="-164592">
              <a:spcBef>
                <a:spcPts val="375"/>
              </a:spcBef>
              <a:buClr>
                <a:schemeClr val="accent2"/>
              </a:buClr>
              <a:buFont typeface="Arial" panose="020B0604020202020204" pitchFamily="34" charset="0"/>
              <a:buChar char="•"/>
            </a:pPr>
            <a:endParaRPr lang="en-US" sz="1300" dirty="0">
              <a:solidFill>
                <a:schemeClr val="accent1"/>
              </a:solidFill>
              <a:latin typeface="Verdana" panose="020B0604030504040204" pitchFamily="34" charset="0"/>
              <a:ea typeface="Verdana" panose="020B0604030504040204" pitchFamily="34" charset="0"/>
            </a:endParaRPr>
          </a:p>
          <a:p>
            <a:pPr marL="177800" indent="-164592">
              <a:spcBef>
                <a:spcPts val="375"/>
              </a:spcBef>
              <a:buClr>
                <a:schemeClr val="accent2"/>
              </a:buClr>
              <a:buFont typeface="Arial" panose="020B0604020202020204" pitchFamily="34" charset="0"/>
              <a:buChar char="•"/>
            </a:pPr>
            <a:endParaRPr lang="en-US" sz="1300" dirty="0">
              <a:solidFill>
                <a:schemeClr val="accent1"/>
              </a:solidFill>
              <a:latin typeface="Verdana" panose="020B0604030504040204" pitchFamily="34" charset="0"/>
              <a:ea typeface="Verdana" panose="020B0604030504040204" pitchFamily="34" charset="0"/>
            </a:endParaRPr>
          </a:p>
          <a:p>
            <a:pPr marL="285750" indent="-285750">
              <a:spcBef>
                <a:spcPts val="375"/>
              </a:spcBef>
              <a:buClr>
                <a:schemeClr val="accent2"/>
              </a:buClr>
              <a:buFont typeface="Arial" panose="020B0604020202020204" pitchFamily="34" charset="0"/>
              <a:buChar char="•"/>
            </a:pPr>
            <a:endParaRPr lang="en-US" sz="1300" dirty="0">
              <a:solidFill>
                <a:schemeClr val="accent1"/>
              </a:solidFill>
              <a:latin typeface="Verdana" panose="020B0604030504040204" pitchFamily="34" charset="0"/>
              <a:ea typeface="Verdana" panose="020B0604030504040204" pitchFamily="34" charset="0"/>
            </a:endParaRPr>
          </a:p>
          <a:p>
            <a:pPr marL="285750" indent="-285750">
              <a:spcBef>
                <a:spcPts val="375"/>
              </a:spcBef>
              <a:buClr>
                <a:schemeClr val="accent2"/>
              </a:buClr>
              <a:buFont typeface="Arial" panose="020B0604020202020204" pitchFamily="34" charset="0"/>
              <a:buChar char="•"/>
            </a:pPr>
            <a:endParaRPr lang="en-US" sz="1300" dirty="0">
              <a:solidFill>
                <a:schemeClr val="accent1"/>
              </a:solidFill>
              <a:latin typeface="Verdana" panose="020B0604030504040204" pitchFamily="34" charset="0"/>
              <a:ea typeface="Verdana" panose="020B0604030504040204" pitchFamily="34" charset="0"/>
            </a:endParaRPr>
          </a:p>
          <a:p>
            <a:pPr marL="285750" indent="-285750">
              <a:spcBef>
                <a:spcPts val="375"/>
              </a:spcBef>
              <a:buClr>
                <a:schemeClr val="accent2"/>
              </a:buClr>
              <a:buFont typeface="Arial" panose="020B0604020202020204" pitchFamily="34" charset="0"/>
              <a:buChar char="•"/>
            </a:pPr>
            <a:endParaRPr lang="en-US" sz="1300" dirty="0">
              <a:solidFill>
                <a:schemeClr val="accent1"/>
              </a:solidFill>
              <a:latin typeface="Verdana" panose="020B0604030504040204" pitchFamily="34" charset="0"/>
              <a:ea typeface="Verdana" panose="020B0604030504040204" pitchFamily="34" charset="0"/>
            </a:endParaRPr>
          </a:p>
          <a:p>
            <a:pPr marL="285750" indent="-285750">
              <a:spcBef>
                <a:spcPts val="375"/>
              </a:spcBef>
              <a:buClr>
                <a:schemeClr val="accent2"/>
              </a:buClr>
              <a:buFont typeface="Arial" panose="020B0604020202020204" pitchFamily="34" charset="0"/>
              <a:buChar char="•"/>
            </a:pPr>
            <a:endParaRPr lang="en-US" sz="1300" dirty="0">
              <a:solidFill>
                <a:schemeClr val="accent1"/>
              </a:solidFill>
              <a:latin typeface="Verdana" panose="020B0604030504040204" pitchFamily="34" charset="0"/>
              <a:ea typeface="Verdana" panose="020B0604030504040204" pitchFamily="34" charset="0"/>
              <a:cs typeface="Arial"/>
            </a:endParaRPr>
          </a:p>
          <a:p>
            <a:pPr marL="285750" indent="-285750">
              <a:spcBef>
                <a:spcPts val="375"/>
              </a:spcBef>
              <a:buClr>
                <a:schemeClr val="accent2"/>
              </a:buClr>
              <a:buFont typeface="Arial" panose="020B0604020202020204" pitchFamily="34" charset="0"/>
              <a:buChar char="•"/>
            </a:pPr>
            <a:endParaRPr lang="en-US" sz="1300" dirty="0">
              <a:solidFill>
                <a:schemeClr val="accent1"/>
              </a:solidFill>
              <a:latin typeface="Verdana" panose="020B0604030504040204" pitchFamily="34" charset="0"/>
              <a:ea typeface="Verdana" panose="020B0604030504040204" pitchFamily="34" charset="0"/>
              <a:cs typeface="Arial"/>
            </a:endParaRPr>
          </a:p>
          <a:p>
            <a:pPr marL="285750" indent="-285750">
              <a:spcBef>
                <a:spcPts val="375"/>
              </a:spcBef>
              <a:buClr>
                <a:schemeClr val="accent2"/>
              </a:buClr>
              <a:buFont typeface="Arial" panose="020B0604020202020204" pitchFamily="34" charset="0"/>
              <a:buChar char="•"/>
            </a:pPr>
            <a:endParaRPr lang="en-US" sz="1300" dirty="0">
              <a:solidFill>
                <a:schemeClr val="accent1"/>
              </a:solidFill>
              <a:latin typeface="Verdana" panose="020B0604030504040204" pitchFamily="34" charset="0"/>
              <a:ea typeface="Verdana" panose="020B0604030504040204" pitchFamily="34" charset="0"/>
            </a:endParaRPr>
          </a:p>
          <a:p>
            <a:pPr marL="177800" indent="-164592">
              <a:spcBef>
                <a:spcPts val="375"/>
              </a:spcBef>
              <a:buClr>
                <a:schemeClr val="accent2"/>
              </a:buClr>
              <a:buFont typeface="Arial" panose="020B0604020202020204" pitchFamily="34" charset="0"/>
              <a:buChar char="•"/>
            </a:pPr>
            <a:r>
              <a:rPr lang="en-US" sz="1300" dirty="0">
                <a:solidFill>
                  <a:schemeClr val="accent1"/>
                </a:solidFill>
                <a:latin typeface="Verdana" panose="020B0604030504040204" pitchFamily="34" charset="0"/>
                <a:ea typeface="Verdana" panose="020B0604030504040204" pitchFamily="34" charset="0"/>
              </a:rPr>
              <a:t>Internists can be board-certified by the American Board of Internal Medicine, which is recognized by the American Board of Medical Specialties</a:t>
            </a:r>
            <a:endParaRPr lang="en-US" sz="1300" dirty="0">
              <a:solidFill>
                <a:schemeClr val="accent1"/>
              </a:solidFill>
              <a:latin typeface="Verdana" panose="020B0604030504040204" pitchFamily="34" charset="0"/>
              <a:ea typeface="Verdana" panose="020B0604030504040204" pitchFamily="34" charset="0"/>
              <a:cs typeface="Arial"/>
            </a:endParaRPr>
          </a:p>
        </p:txBody>
      </p:sp>
      <p:sp>
        <p:nvSpPr>
          <p:cNvPr id="2" name="Title 1">
            <a:extLst>
              <a:ext uri="{FF2B5EF4-FFF2-40B4-BE49-F238E27FC236}">
                <a16:creationId xmlns:a16="http://schemas.microsoft.com/office/drawing/2014/main" id="{7043E7C6-9386-426B-88CA-780EBA4B95E9}"/>
              </a:ext>
            </a:extLst>
          </p:cNvPr>
          <p:cNvSpPr>
            <a:spLocks noGrp="1"/>
          </p:cNvSpPr>
          <p:nvPr>
            <p:ph type="title"/>
          </p:nvPr>
        </p:nvSpPr>
        <p:spPr>
          <a:xfrm>
            <a:off x="613186" y="404228"/>
            <a:ext cx="6443830" cy="387798"/>
          </a:xfrm>
        </p:spPr>
        <p:txBody>
          <a:bodyPr/>
          <a:lstStyle/>
          <a:p>
            <a:r>
              <a:rPr lang="en-US" noProof="0" dirty="0"/>
              <a:t>Internist</a:t>
            </a:r>
          </a:p>
        </p:txBody>
      </p:sp>
      <p:sp>
        <p:nvSpPr>
          <p:cNvPr id="7" name="Content Placeholder 6">
            <a:extLst>
              <a:ext uri="{FF2B5EF4-FFF2-40B4-BE49-F238E27FC236}">
                <a16:creationId xmlns:a16="http://schemas.microsoft.com/office/drawing/2014/main" id="{1688134A-CFA2-427B-A59E-78C1ED60A8AF}"/>
              </a:ext>
            </a:extLst>
          </p:cNvPr>
          <p:cNvSpPr>
            <a:spLocks noGrp="1"/>
          </p:cNvSpPr>
          <p:nvPr>
            <p:ph idx="4294967295"/>
          </p:nvPr>
        </p:nvSpPr>
        <p:spPr>
          <a:xfrm>
            <a:off x="578529" y="1844038"/>
            <a:ext cx="7999180" cy="2257112"/>
          </a:xfrm>
        </p:spPr>
        <p:txBody>
          <a:bodyPr vert="horz" lIns="0" tIns="0" rIns="0" bIns="0" numCol="2" spcCol="91440" rtlCol="0" anchor="t">
            <a:noAutofit/>
          </a:bodyPr>
          <a:lstStyle/>
          <a:p>
            <a:pPr marL="383857" lvl="2" indent="-171450">
              <a:buClr>
                <a:schemeClr val="accent2"/>
              </a:buClr>
              <a:buFont typeface="Arial" panose="020B0604020202020204" pitchFamily="34" charset="0"/>
              <a:buChar char="–"/>
            </a:pPr>
            <a:r>
              <a:rPr lang="en-US" sz="1100" noProof="0" dirty="0">
                <a:solidFill>
                  <a:schemeClr val="accent1"/>
                </a:solidFill>
              </a:rPr>
              <a:t>Allergy or immunology (immune system diseases)</a:t>
            </a:r>
            <a:endParaRPr lang="en-US" sz="1100" noProof="0" dirty="0">
              <a:solidFill>
                <a:schemeClr val="accent1"/>
              </a:solidFill>
              <a:cs typeface="Arial"/>
            </a:endParaRPr>
          </a:p>
          <a:p>
            <a:pPr marL="383857" lvl="2" indent="-171450">
              <a:buClr>
                <a:schemeClr val="accent2"/>
              </a:buClr>
              <a:buFont typeface="Arial" panose="020B0604020202020204" pitchFamily="34" charset="0"/>
              <a:buChar char="–"/>
            </a:pPr>
            <a:r>
              <a:rPr lang="en-US" sz="1100" noProof="0" dirty="0">
                <a:solidFill>
                  <a:schemeClr val="accent1"/>
                </a:solidFill>
              </a:rPr>
              <a:t>Cardiology (diseases and conditions of the heart and blood vessels)</a:t>
            </a:r>
            <a:endParaRPr lang="en-US" sz="1100" noProof="0" dirty="0">
              <a:solidFill>
                <a:schemeClr val="accent1"/>
              </a:solidFill>
              <a:cs typeface="Arial"/>
            </a:endParaRPr>
          </a:p>
          <a:p>
            <a:pPr marL="383857" lvl="2" indent="-171450">
              <a:buClr>
                <a:schemeClr val="accent2"/>
              </a:buClr>
              <a:buFont typeface="Arial" panose="020B0604020202020204" pitchFamily="34" charset="0"/>
              <a:buChar char="–"/>
            </a:pPr>
            <a:r>
              <a:rPr lang="en-US" sz="1100" noProof="0" dirty="0">
                <a:solidFill>
                  <a:schemeClr val="accent1"/>
                </a:solidFill>
              </a:rPr>
              <a:t>Endocrinology (diseases of the endocrine glands, </a:t>
            </a:r>
            <a:br>
              <a:rPr lang="en-US" sz="1100" noProof="0" dirty="0">
                <a:solidFill>
                  <a:schemeClr val="accent1"/>
                </a:solidFill>
              </a:rPr>
            </a:br>
            <a:r>
              <a:rPr lang="en-US" sz="1100" noProof="0" dirty="0">
                <a:solidFill>
                  <a:schemeClr val="accent1"/>
                </a:solidFill>
              </a:rPr>
              <a:t>which regulate hormones)</a:t>
            </a:r>
            <a:endParaRPr lang="en-US" sz="1100" noProof="0" dirty="0">
              <a:solidFill>
                <a:schemeClr val="accent1"/>
              </a:solidFill>
              <a:cs typeface="Arial"/>
            </a:endParaRPr>
          </a:p>
          <a:p>
            <a:pPr marL="383857" lvl="2" indent="-171450">
              <a:buClr>
                <a:schemeClr val="accent2"/>
              </a:buClr>
              <a:buFont typeface="Arial" panose="020B0604020202020204" pitchFamily="34" charset="0"/>
              <a:buChar char="–"/>
            </a:pPr>
            <a:r>
              <a:rPr lang="en-US" sz="1100" noProof="0" dirty="0">
                <a:solidFill>
                  <a:schemeClr val="accent1"/>
                </a:solidFill>
              </a:rPr>
              <a:t>Gastroenterology (diseases of the digestive system)</a:t>
            </a:r>
            <a:endParaRPr lang="en-US" sz="1100" noProof="0" dirty="0">
              <a:solidFill>
                <a:schemeClr val="accent1"/>
              </a:solidFill>
              <a:cs typeface="Arial"/>
            </a:endParaRPr>
          </a:p>
          <a:p>
            <a:pPr marL="383857" lvl="2" indent="-171450">
              <a:buClr>
                <a:schemeClr val="accent2"/>
              </a:buClr>
              <a:buFont typeface="Arial" panose="020B0604020202020204" pitchFamily="34" charset="0"/>
              <a:buChar char="–"/>
            </a:pPr>
            <a:r>
              <a:rPr lang="en-US" sz="1100" noProof="0" dirty="0">
                <a:solidFill>
                  <a:schemeClr val="accent1"/>
                </a:solidFill>
              </a:rPr>
              <a:t>Geriatric medicine (conditions and diseases </a:t>
            </a:r>
            <a:br>
              <a:rPr lang="en-US" sz="1100" noProof="0" dirty="0">
                <a:solidFill>
                  <a:schemeClr val="accent1"/>
                </a:solidFill>
              </a:rPr>
            </a:br>
            <a:r>
              <a:rPr lang="en-US" sz="1100" noProof="0" dirty="0">
                <a:solidFill>
                  <a:schemeClr val="accent1"/>
                </a:solidFill>
              </a:rPr>
              <a:t>in older adults)</a:t>
            </a:r>
            <a:endParaRPr lang="en-US" sz="1100" noProof="0" dirty="0">
              <a:solidFill>
                <a:schemeClr val="accent1"/>
              </a:solidFill>
              <a:cs typeface="Arial"/>
            </a:endParaRPr>
          </a:p>
          <a:p>
            <a:pPr marL="383857" lvl="2" indent="-171450">
              <a:buClr>
                <a:schemeClr val="accent2"/>
              </a:buClr>
              <a:buFont typeface="Arial" panose="020B0604020202020204" pitchFamily="34" charset="0"/>
              <a:buChar char="–"/>
            </a:pPr>
            <a:r>
              <a:rPr lang="en-US" sz="1100" noProof="0" dirty="0">
                <a:solidFill>
                  <a:schemeClr val="accent1"/>
                </a:solidFill>
              </a:rPr>
              <a:t>Hematology (diseases of the blood and </a:t>
            </a:r>
            <a:br>
              <a:rPr lang="en-US" sz="1100" noProof="0" dirty="0">
                <a:solidFill>
                  <a:schemeClr val="accent1"/>
                </a:solidFill>
              </a:rPr>
            </a:br>
            <a:r>
              <a:rPr lang="en-US" sz="1100" noProof="0" dirty="0">
                <a:solidFill>
                  <a:schemeClr val="accent1"/>
                </a:solidFill>
              </a:rPr>
              <a:t>blood system)</a:t>
            </a:r>
            <a:endParaRPr lang="en-US" sz="1100" noProof="0" dirty="0">
              <a:solidFill>
                <a:schemeClr val="accent1"/>
              </a:solidFill>
              <a:cs typeface="Arial"/>
            </a:endParaRPr>
          </a:p>
          <a:p>
            <a:pPr marL="383857" lvl="2" indent="-171450">
              <a:buClr>
                <a:schemeClr val="accent2"/>
              </a:buClr>
              <a:buFont typeface="Arial" panose="020B0604020202020204" pitchFamily="34" charset="0"/>
              <a:buChar char="–"/>
            </a:pPr>
            <a:r>
              <a:rPr lang="en-US" sz="1100" noProof="0" dirty="0">
                <a:solidFill>
                  <a:schemeClr val="accent1"/>
                </a:solidFill>
              </a:rPr>
              <a:t>Infectious disease (complex infections)</a:t>
            </a:r>
          </a:p>
          <a:p>
            <a:pPr marL="383857" lvl="2" indent="-171450">
              <a:buClr>
                <a:schemeClr val="accent2"/>
              </a:buClr>
              <a:buFont typeface="Arial" panose="020B0604020202020204" pitchFamily="34" charset="0"/>
              <a:buChar char="–"/>
            </a:pPr>
            <a:r>
              <a:rPr lang="en-US" sz="1100" noProof="0" dirty="0">
                <a:solidFill>
                  <a:schemeClr val="accent1"/>
                </a:solidFill>
              </a:rPr>
              <a:t>Nephrology (diseases of the kidney and </a:t>
            </a:r>
            <a:br>
              <a:rPr lang="en-US" sz="1100" noProof="0" dirty="0">
                <a:solidFill>
                  <a:schemeClr val="accent1"/>
                </a:solidFill>
              </a:rPr>
            </a:br>
            <a:r>
              <a:rPr lang="en-US" sz="1100" noProof="0" dirty="0">
                <a:solidFill>
                  <a:schemeClr val="accent1"/>
                </a:solidFill>
              </a:rPr>
              <a:t>urinary system)</a:t>
            </a:r>
            <a:endParaRPr lang="en-US" sz="1100" noProof="0" dirty="0">
              <a:solidFill>
                <a:schemeClr val="accent1"/>
              </a:solidFill>
              <a:cs typeface="Arial"/>
            </a:endParaRPr>
          </a:p>
          <a:p>
            <a:pPr marL="383857" lvl="2" indent="-171450">
              <a:buClr>
                <a:schemeClr val="accent2"/>
              </a:buClr>
              <a:buFont typeface="Arial" panose="020B0604020202020204" pitchFamily="34" charset="0"/>
              <a:buChar char="–"/>
            </a:pPr>
            <a:r>
              <a:rPr lang="en-US" sz="1100" noProof="0" dirty="0">
                <a:solidFill>
                  <a:schemeClr val="accent1"/>
                </a:solidFill>
              </a:rPr>
              <a:t>Oncology (cancer)</a:t>
            </a:r>
            <a:endParaRPr lang="en-US" sz="1100" noProof="0" dirty="0">
              <a:solidFill>
                <a:schemeClr val="accent1"/>
              </a:solidFill>
              <a:cs typeface="Arial"/>
            </a:endParaRPr>
          </a:p>
          <a:p>
            <a:pPr marL="383857" lvl="2" indent="-171450">
              <a:buClr>
                <a:schemeClr val="accent2"/>
              </a:buClr>
              <a:buFont typeface="Arial" panose="020B0604020202020204" pitchFamily="34" charset="0"/>
              <a:buChar char="–"/>
            </a:pPr>
            <a:r>
              <a:rPr lang="en-US" sz="1100" noProof="0" dirty="0">
                <a:solidFill>
                  <a:schemeClr val="accent1"/>
                </a:solidFill>
              </a:rPr>
              <a:t>Pulmonology (lung diseases such as asthma, </a:t>
            </a:r>
            <a:br>
              <a:rPr lang="en-US" sz="1100" noProof="0" dirty="0">
                <a:solidFill>
                  <a:schemeClr val="accent1"/>
                </a:solidFill>
              </a:rPr>
            </a:br>
            <a:r>
              <a:rPr lang="en-US" sz="1100" noProof="0" dirty="0">
                <a:solidFill>
                  <a:schemeClr val="accent1"/>
                </a:solidFill>
              </a:rPr>
              <a:t>emphysema, and pneumonia)</a:t>
            </a:r>
            <a:endParaRPr lang="en-US" sz="1100" noProof="0" dirty="0">
              <a:solidFill>
                <a:schemeClr val="accent1"/>
              </a:solidFill>
              <a:cs typeface="Arial"/>
            </a:endParaRPr>
          </a:p>
          <a:p>
            <a:pPr marL="383857" lvl="2" indent="-171450">
              <a:buClr>
                <a:schemeClr val="accent2"/>
              </a:buClr>
              <a:buFont typeface="Arial" panose="020B0604020202020204" pitchFamily="34" charset="0"/>
              <a:buChar char="–"/>
            </a:pPr>
            <a:r>
              <a:rPr lang="en-US" sz="1100" noProof="0" dirty="0">
                <a:solidFill>
                  <a:schemeClr val="accent1"/>
                </a:solidFill>
              </a:rPr>
              <a:t>Rheumatology (immune system diseases and </a:t>
            </a:r>
            <a:br>
              <a:rPr lang="en-US" sz="1100" noProof="0" dirty="0">
                <a:solidFill>
                  <a:schemeClr val="accent1"/>
                </a:solidFill>
              </a:rPr>
            </a:br>
            <a:r>
              <a:rPr lang="en-US" sz="1100" noProof="0" dirty="0">
                <a:solidFill>
                  <a:schemeClr val="accent1"/>
                </a:solidFill>
              </a:rPr>
              <a:t>diseases of the joints)</a:t>
            </a:r>
            <a:endParaRPr lang="en-US" sz="1100" noProof="0" dirty="0">
              <a:solidFill>
                <a:schemeClr val="accent1"/>
              </a:solidFill>
              <a:cs typeface="Arial"/>
            </a:endParaRPr>
          </a:p>
          <a:p>
            <a:pPr marL="383857" lvl="2" indent="-171450">
              <a:buClr>
                <a:schemeClr val="accent2"/>
              </a:buClr>
              <a:buFont typeface="Arial" panose="020B0604020202020204" pitchFamily="34" charset="0"/>
              <a:buChar char="–"/>
            </a:pPr>
            <a:r>
              <a:rPr lang="en-US" sz="1100" noProof="0" dirty="0">
                <a:solidFill>
                  <a:schemeClr val="accent1"/>
                </a:solidFill>
              </a:rPr>
              <a:t>Sports medicine (the treatment of injuries to the bones, muscles, joints, tendons, or ligaments </a:t>
            </a:r>
            <a:br>
              <a:rPr lang="en-US" sz="1100" noProof="0" dirty="0">
                <a:solidFill>
                  <a:schemeClr val="accent1"/>
                </a:solidFill>
              </a:rPr>
            </a:br>
            <a:r>
              <a:rPr lang="en-US" sz="1100" noProof="0" dirty="0">
                <a:solidFill>
                  <a:schemeClr val="accent1"/>
                </a:solidFill>
              </a:rPr>
              <a:t>that result from physical activity)</a:t>
            </a:r>
            <a:endParaRPr lang="en-US" sz="1100" noProof="0" dirty="0">
              <a:solidFill>
                <a:schemeClr val="accent1"/>
              </a:solidFill>
              <a:cs typeface="Arial"/>
            </a:endParaRPr>
          </a:p>
          <a:p>
            <a:pPr marL="295275" lvl="1" indent="-285750">
              <a:buClr>
                <a:schemeClr val="accent2"/>
              </a:buClr>
              <a:buFont typeface="Arial" panose="020B0604020202020204" pitchFamily="34" charset="0"/>
              <a:buChar char="–"/>
            </a:pPr>
            <a:endParaRPr lang="en-US" sz="1300" noProof="0" dirty="0">
              <a:solidFill>
                <a:schemeClr val="accent1"/>
              </a:solidFill>
            </a:endParaRPr>
          </a:p>
        </p:txBody>
      </p:sp>
      <p:sp>
        <p:nvSpPr>
          <p:cNvPr id="6" name="hyperlink box">
            <a:hlinkClick r:id="rId3" action="ppaction://hlinksldjump"/>
            <a:extLst>
              <a:ext uri="{FF2B5EF4-FFF2-40B4-BE49-F238E27FC236}">
                <a16:creationId xmlns:a16="http://schemas.microsoft.com/office/drawing/2014/main" id="{3B601912-59FC-41DD-BA6F-A87F2F26F534}"/>
              </a:ext>
            </a:extLst>
          </p:cNvPr>
          <p:cNvSpPr/>
          <p:nvPr/>
        </p:nvSpPr>
        <p:spPr>
          <a:xfrm>
            <a:off x="8619152"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yperlink box">
            <a:hlinkClick r:id="rId4" action="ppaction://hlinksldjump"/>
            <a:extLst>
              <a:ext uri="{FF2B5EF4-FFF2-40B4-BE49-F238E27FC236}">
                <a16:creationId xmlns:a16="http://schemas.microsoft.com/office/drawing/2014/main" id="{E7B2287E-B33A-4EB7-B357-8FC65B04BDF1}"/>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yperlink box">
            <a:hlinkClick r:id="rId5" action="ppaction://hlinksldjump"/>
            <a:extLst>
              <a:ext uri="{FF2B5EF4-FFF2-40B4-BE49-F238E27FC236}">
                <a16:creationId xmlns:a16="http://schemas.microsoft.com/office/drawing/2014/main" id="{F18026FB-B00C-42EE-88D7-84405FF344AA}"/>
              </a:ext>
            </a:extLst>
          </p:cNvPr>
          <p:cNvSpPr/>
          <p:nvPr/>
        </p:nvSpPr>
        <p:spPr>
          <a:xfrm>
            <a:off x="196327"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ooter Placeholder 13">
            <a:extLst>
              <a:ext uri="{FF2B5EF4-FFF2-40B4-BE49-F238E27FC236}">
                <a16:creationId xmlns:a16="http://schemas.microsoft.com/office/drawing/2014/main" id="{08B0E7AB-03A8-A085-EF77-C00BA65033AD}"/>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3823035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67B50-EC8A-48CB-95B9-A6103545C398}"/>
              </a:ext>
            </a:extLst>
          </p:cNvPr>
          <p:cNvSpPr>
            <a:spLocks noGrp="1"/>
          </p:cNvSpPr>
          <p:nvPr>
            <p:ph type="title"/>
          </p:nvPr>
        </p:nvSpPr>
        <p:spPr/>
        <p:txBody>
          <a:bodyPr/>
          <a:lstStyle/>
          <a:p>
            <a:r>
              <a:rPr lang="en-US" noProof="0" dirty="0"/>
              <a:t>Nephrologist</a:t>
            </a:r>
          </a:p>
        </p:txBody>
      </p:sp>
      <p:sp>
        <p:nvSpPr>
          <p:cNvPr id="17" name="Content Placeholder 16">
            <a:extLst>
              <a:ext uri="{FF2B5EF4-FFF2-40B4-BE49-F238E27FC236}">
                <a16:creationId xmlns:a16="http://schemas.microsoft.com/office/drawing/2014/main" id="{940AFE82-1C1F-489A-E29B-5A0E12FEAC55}"/>
              </a:ext>
            </a:extLst>
          </p:cNvPr>
          <p:cNvSpPr>
            <a:spLocks noGrp="1"/>
          </p:cNvSpPr>
          <p:nvPr>
            <p:ph idx="13"/>
          </p:nvPr>
        </p:nvSpPr>
        <p:spPr/>
        <p:txBody>
          <a:bodyPr/>
          <a:lstStyle/>
          <a:p>
            <a:pPr marL="173736" indent="-164592">
              <a:spcBef>
                <a:spcPts val="375"/>
              </a:spcBef>
              <a:buClr>
                <a:schemeClr val="accent2"/>
              </a:buClr>
              <a:buFont typeface="Arial" panose="020B0604020202020204" pitchFamily="34" charset="0"/>
              <a:buChar char="•"/>
            </a:pPr>
            <a:r>
              <a:rPr lang="en-US" sz="1600" b="0" noProof="0" dirty="0">
                <a:solidFill>
                  <a:schemeClr val="accent1"/>
                </a:solidFill>
              </a:rPr>
              <a:t>Nephrologists are medical doctors who specialize in the diagnosis and treatment of diseases of the kidneys, such as inflammation of the kidneys, chronic kidney disease, or cancer</a:t>
            </a:r>
          </a:p>
          <a:p>
            <a:pPr marL="173736" indent="-164592">
              <a:spcBef>
                <a:spcPts val="375"/>
              </a:spcBef>
              <a:buClr>
                <a:schemeClr val="accent2"/>
              </a:buClr>
              <a:buFont typeface="Arial" panose="020B0604020202020204" pitchFamily="34" charset="0"/>
              <a:buChar char="•"/>
            </a:pPr>
            <a:r>
              <a:rPr lang="en-US" sz="1600" b="0" noProof="0" dirty="0">
                <a:solidFill>
                  <a:schemeClr val="accent1"/>
                </a:solidFill>
              </a:rPr>
              <a:t>Nephrologists may further specialize in treating certain age groups. Nephrologists may consult with people for short-term illnesses or procedures, such as for a kidney biopsy. Or they may care for people </a:t>
            </a:r>
            <a:br>
              <a:rPr lang="en-US" sz="1600" b="0" noProof="0" dirty="0">
                <a:solidFill>
                  <a:schemeClr val="accent1"/>
                </a:solidFill>
              </a:rPr>
            </a:br>
            <a:r>
              <a:rPr lang="en-US" sz="1600" b="0" noProof="0" dirty="0">
                <a:solidFill>
                  <a:schemeClr val="accent1"/>
                </a:solidFill>
              </a:rPr>
              <a:t>who have long-term (chronic) kidney problems or who are on dialysis</a:t>
            </a:r>
          </a:p>
          <a:p>
            <a:pPr marL="173736" indent="-164592">
              <a:spcBef>
                <a:spcPts val="375"/>
              </a:spcBef>
              <a:buClr>
                <a:schemeClr val="accent2"/>
              </a:buClr>
              <a:buFont typeface="Arial" panose="020B0604020202020204" pitchFamily="34" charset="0"/>
              <a:buChar char="•"/>
            </a:pPr>
            <a:r>
              <a:rPr lang="en-US" sz="1600" b="0" noProof="0" dirty="0">
                <a:solidFill>
                  <a:schemeClr val="accent1"/>
                </a:solidFill>
              </a:rPr>
              <a:t>Nephrologists can be board-certified in nephrology through the American Board of Internal Medicine, which is recognized by the American Board </a:t>
            </a:r>
            <a:br>
              <a:rPr lang="en-US" sz="1600" b="0" noProof="0" dirty="0">
                <a:solidFill>
                  <a:schemeClr val="accent1"/>
                </a:solidFill>
              </a:rPr>
            </a:br>
            <a:r>
              <a:rPr lang="en-US" sz="1600" b="0" noProof="0" dirty="0">
                <a:solidFill>
                  <a:schemeClr val="accent1"/>
                </a:solidFill>
              </a:rPr>
              <a:t>of Medical Specialties</a:t>
            </a:r>
          </a:p>
          <a:p>
            <a:pPr marL="173736" indent="-164592">
              <a:spcBef>
                <a:spcPts val="375"/>
              </a:spcBef>
              <a:buFont typeface="Arial" panose="020B0604020202020204" pitchFamily="34" charset="0"/>
              <a:buChar char="•"/>
            </a:pPr>
            <a:endParaRPr lang="en-US" dirty="0"/>
          </a:p>
        </p:txBody>
      </p:sp>
      <p:sp>
        <p:nvSpPr>
          <p:cNvPr id="13" name="Footer Placeholder 12">
            <a:extLst>
              <a:ext uri="{FF2B5EF4-FFF2-40B4-BE49-F238E27FC236}">
                <a16:creationId xmlns:a16="http://schemas.microsoft.com/office/drawing/2014/main" id="{2655A2E1-EBFA-B6C2-1AAC-C03795059F8D}"/>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5" name="hyperlink box">
            <a:hlinkClick r:id="rId3" action="ppaction://hlinksldjump"/>
            <a:extLst>
              <a:ext uri="{FF2B5EF4-FFF2-40B4-BE49-F238E27FC236}">
                <a16:creationId xmlns:a16="http://schemas.microsoft.com/office/drawing/2014/main" id="{B0978D94-4342-4073-B88A-B55AF7A47F76}"/>
              </a:ext>
            </a:extLst>
          </p:cNvPr>
          <p:cNvSpPr/>
          <p:nvPr/>
        </p:nvSpPr>
        <p:spPr>
          <a:xfrm>
            <a:off x="8619152"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yperlink box">
            <a:hlinkClick r:id="rId4" action="ppaction://hlinksldjump"/>
            <a:extLst>
              <a:ext uri="{FF2B5EF4-FFF2-40B4-BE49-F238E27FC236}">
                <a16:creationId xmlns:a16="http://schemas.microsoft.com/office/drawing/2014/main" id="{4FB53A93-E499-49D0-BE5E-F757701D46A5}"/>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yperlink box">
            <a:hlinkClick r:id="rId5" action="ppaction://hlinksldjump"/>
            <a:extLst>
              <a:ext uri="{FF2B5EF4-FFF2-40B4-BE49-F238E27FC236}">
                <a16:creationId xmlns:a16="http://schemas.microsoft.com/office/drawing/2014/main" id="{CA5ABA83-5482-45DD-BA53-F745C64C0375}"/>
              </a:ext>
            </a:extLst>
          </p:cNvPr>
          <p:cNvSpPr/>
          <p:nvPr/>
        </p:nvSpPr>
        <p:spPr>
          <a:xfrm>
            <a:off x="196327"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75793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EEF1D-4E23-4AE6-98C9-2D4590DDAC54}"/>
              </a:ext>
            </a:extLst>
          </p:cNvPr>
          <p:cNvSpPr>
            <a:spLocks noGrp="1"/>
          </p:cNvSpPr>
          <p:nvPr>
            <p:ph type="title"/>
          </p:nvPr>
        </p:nvSpPr>
        <p:spPr>
          <a:xfrm>
            <a:off x="613186" y="404228"/>
            <a:ext cx="6443830" cy="387798"/>
          </a:xfrm>
        </p:spPr>
        <p:txBody>
          <a:bodyPr/>
          <a:lstStyle/>
          <a:p>
            <a:r>
              <a:rPr lang="en-US" noProof="0" dirty="0"/>
              <a:t>Pathologist</a:t>
            </a:r>
          </a:p>
        </p:txBody>
      </p:sp>
      <p:sp>
        <p:nvSpPr>
          <p:cNvPr id="7" name="Content Placeholder 6">
            <a:extLst>
              <a:ext uri="{FF2B5EF4-FFF2-40B4-BE49-F238E27FC236}">
                <a16:creationId xmlns:a16="http://schemas.microsoft.com/office/drawing/2014/main" id="{41EAF832-2FE6-4518-849B-0094B281D457}"/>
              </a:ext>
            </a:extLst>
          </p:cNvPr>
          <p:cNvSpPr>
            <a:spLocks noGrp="1"/>
          </p:cNvSpPr>
          <p:nvPr>
            <p:ph idx="4294967295"/>
          </p:nvPr>
        </p:nvSpPr>
        <p:spPr>
          <a:xfrm>
            <a:off x="614723" y="1148317"/>
            <a:ext cx="7870057" cy="3547508"/>
          </a:xfrm>
        </p:spPr>
        <p:txBody>
          <a:bodyPr/>
          <a:lstStyle/>
          <a:p>
            <a:pPr marL="173736" indent="-164592">
              <a:spcBef>
                <a:spcPts val="375"/>
              </a:spcBef>
              <a:buClr>
                <a:schemeClr val="accent2"/>
              </a:buClr>
            </a:pPr>
            <a:r>
              <a:rPr lang="en-US" sz="1600" b="0" noProof="0" dirty="0">
                <a:solidFill>
                  <a:schemeClr val="accent1"/>
                </a:solidFill>
              </a:rPr>
              <a:t>Pathologists are medical doctors who specialize in the examination of tissue and blood samples to diagnose disease and who perform autopsies</a:t>
            </a:r>
          </a:p>
          <a:p>
            <a:pPr marL="173736" indent="-164592">
              <a:spcBef>
                <a:spcPts val="375"/>
              </a:spcBef>
              <a:buClr>
                <a:schemeClr val="accent2"/>
              </a:buClr>
            </a:pPr>
            <a:r>
              <a:rPr lang="en-US" sz="1600" b="0" noProof="0" dirty="0">
                <a:solidFill>
                  <a:schemeClr val="accent1"/>
                </a:solidFill>
              </a:rPr>
              <a:t>Pathologists analyze and evaluate all tissues removed from people by such procedures as surgery or biopsy. They are also in charge of the clinical laboratories that analyze blood and body fluid samples. For example, when a person has a mole removed or has a Pap test, a pathologist examines the specimen to determine the diagnosis. Pathologists would be the ones looking for schistocytes on a blood smear</a:t>
            </a:r>
          </a:p>
          <a:p>
            <a:pPr marL="173736" indent="-164592">
              <a:spcBef>
                <a:spcPts val="375"/>
              </a:spcBef>
              <a:buClr>
                <a:schemeClr val="accent2"/>
              </a:buClr>
            </a:pPr>
            <a:r>
              <a:rPr lang="en-US" sz="1600" b="0" noProof="0" dirty="0">
                <a:solidFill>
                  <a:schemeClr val="accent1"/>
                </a:solidFill>
              </a:rPr>
              <a:t>Treatment decisions are often made based on the pathology report</a:t>
            </a:r>
          </a:p>
          <a:p>
            <a:pPr marL="173736" indent="-164592">
              <a:spcBef>
                <a:spcPts val="375"/>
              </a:spcBef>
              <a:buClr>
                <a:schemeClr val="accent2"/>
              </a:buClr>
            </a:pPr>
            <a:r>
              <a:rPr lang="en-US" sz="1600" b="0" noProof="0" dirty="0">
                <a:solidFill>
                  <a:schemeClr val="accent1"/>
                </a:solidFill>
              </a:rPr>
              <a:t>Pathologists can be board-certified in a number of subspecialties through the American Board of Pathology, which is recognized by the American Board of Medical Specialties</a:t>
            </a:r>
          </a:p>
        </p:txBody>
      </p:sp>
      <p:sp>
        <p:nvSpPr>
          <p:cNvPr id="6" name="hyperlink box">
            <a:hlinkClick r:id="rId3" action="ppaction://hlinksldjump"/>
            <a:extLst>
              <a:ext uri="{FF2B5EF4-FFF2-40B4-BE49-F238E27FC236}">
                <a16:creationId xmlns:a16="http://schemas.microsoft.com/office/drawing/2014/main" id="{65C4D29E-9E8A-4C29-BBF9-E3C7C344C092}"/>
              </a:ext>
            </a:extLst>
          </p:cNvPr>
          <p:cNvSpPr/>
          <p:nvPr/>
        </p:nvSpPr>
        <p:spPr>
          <a:xfrm>
            <a:off x="8619152"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yperlink box">
            <a:hlinkClick r:id="rId4" action="ppaction://hlinksldjump"/>
            <a:extLst>
              <a:ext uri="{FF2B5EF4-FFF2-40B4-BE49-F238E27FC236}">
                <a16:creationId xmlns:a16="http://schemas.microsoft.com/office/drawing/2014/main" id="{3B200ABE-09D3-4F66-A3CB-45C785D72C01}"/>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yperlink box">
            <a:hlinkClick r:id="rId5" action="ppaction://hlinksldjump"/>
            <a:extLst>
              <a:ext uri="{FF2B5EF4-FFF2-40B4-BE49-F238E27FC236}">
                <a16:creationId xmlns:a16="http://schemas.microsoft.com/office/drawing/2014/main" id="{2DA891A7-DD82-4ABD-B58C-1A6210F40CAE}"/>
              </a:ext>
            </a:extLst>
          </p:cNvPr>
          <p:cNvSpPr/>
          <p:nvPr/>
        </p:nvSpPr>
        <p:spPr>
          <a:xfrm>
            <a:off x="196327"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ooter Placeholder 13">
            <a:extLst>
              <a:ext uri="{FF2B5EF4-FFF2-40B4-BE49-F238E27FC236}">
                <a16:creationId xmlns:a16="http://schemas.microsoft.com/office/drawing/2014/main" id="{54AA24D3-8324-6BE8-192A-F0069F93995A}"/>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2801429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7BD8703-61EA-214E-AD07-264409599FCF}"/>
              </a:ext>
            </a:extLst>
          </p:cNvPr>
          <p:cNvSpPr>
            <a:spLocks noGrp="1"/>
          </p:cNvSpPr>
          <p:nvPr>
            <p:ph type="title"/>
          </p:nvPr>
        </p:nvSpPr>
        <p:spPr/>
        <p:txBody>
          <a:bodyPr/>
          <a:lstStyle/>
          <a:p>
            <a:r>
              <a:rPr lang="en-US" noProof="0" dirty="0"/>
              <a:t>Pharmacist</a:t>
            </a:r>
          </a:p>
        </p:txBody>
      </p:sp>
      <p:sp>
        <p:nvSpPr>
          <p:cNvPr id="11" name="Content Placeholder 10">
            <a:extLst>
              <a:ext uri="{FF2B5EF4-FFF2-40B4-BE49-F238E27FC236}">
                <a16:creationId xmlns:a16="http://schemas.microsoft.com/office/drawing/2014/main" id="{73FDE45A-FAF8-E047-9430-B5140B0C510B}"/>
              </a:ext>
            </a:extLst>
          </p:cNvPr>
          <p:cNvSpPr>
            <a:spLocks noGrp="1"/>
          </p:cNvSpPr>
          <p:nvPr>
            <p:ph idx="13"/>
          </p:nvPr>
        </p:nvSpPr>
        <p:spPr/>
        <p:txBody>
          <a:bodyPr/>
          <a:lstStyle/>
          <a:p>
            <a:pPr lvl="1"/>
            <a:r>
              <a:rPr lang="en-US" noProof="0" dirty="0"/>
              <a:t>Pharmacists are licensed health professionals who prepare, dispense, and provide advice about both prescription and nonprescription medicines. They are specialists in mechanism of action, indications, use, dosage, side effects, and interaction with other substances. They help ensure the safe use of medicines in people of all ages</a:t>
            </a:r>
          </a:p>
          <a:p>
            <a:pPr lvl="1"/>
            <a:r>
              <a:rPr lang="en-US" noProof="0" dirty="0"/>
              <a:t>While a pharmacist may hold a bachelor’s, master’s, or doctorate degree in pharmacy, today, entry level practicing pharmacists all have a PharmD (doctorate degree in pharmacy). The Department of Pharmacy may have the following positions: Director of Pharmacy, Clinical Pharmacist, Pharmacy Clinical Coordinator, Pharmacy Buyer, etc. Inquiring about the hospitals’ Pharmacy Residency Program is </a:t>
            </a:r>
            <a:br>
              <a:rPr lang="en-US" noProof="0" dirty="0"/>
            </a:br>
            <a:r>
              <a:rPr lang="en-US" noProof="0" dirty="0"/>
              <a:t>a great way to find those individuals who may benefit from education on CABLIVI</a:t>
            </a:r>
          </a:p>
          <a:p>
            <a:pPr lvl="1"/>
            <a:r>
              <a:rPr lang="en-US" noProof="0" dirty="0"/>
              <a:t>A </a:t>
            </a:r>
            <a:r>
              <a:rPr lang="en-US" dirty="0"/>
              <a:t>pharmacist</a:t>
            </a:r>
            <a:r>
              <a:rPr lang="en-US" noProof="0" dirty="0"/>
              <a:t> provides integrated pharmacy operational services </a:t>
            </a:r>
            <a:r>
              <a:rPr lang="en-US" dirty="0"/>
              <a:t>including:</a:t>
            </a:r>
          </a:p>
          <a:p>
            <a:pPr lvl="2"/>
            <a:r>
              <a:rPr lang="en-US" dirty="0"/>
              <a:t>Pharmaceutical</a:t>
            </a:r>
            <a:r>
              <a:rPr lang="en-US" noProof="0" dirty="0"/>
              <a:t> services throughout medical center</a:t>
            </a:r>
          </a:p>
          <a:p>
            <a:pPr lvl="2"/>
            <a:r>
              <a:rPr lang="en-US" noProof="0" dirty="0"/>
              <a:t>Participates in pharmacy operations and medication dispensing</a:t>
            </a:r>
          </a:p>
          <a:p>
            <a:pPr lvl="2"/>
            <a:r>
              <a:rPr lang="en-US" dirty="0"/>
              <a:t>Responsible for managing the hospital’s formulary (Director of Pharmacy)</a:t>
            </a:r>
          </a:p>
          <a:p>
            <a:pPr lvl="1">
              <a:buFont typeface="Arial" panose="020B0604020202020204" pitchFamily="34" charset="0"/>
              <a:buChar char="•"/>
            </a:pPr>
            <a:r>
              <a:rPr lang="en-US" dirty="0"/>
              <a:t>Inpatient pharmacies/Hospital-owned specialty pharmacies may include pharmacists, pharmacy technicians, residents, interns, and support staff</a:t>
            </a:r>
          </a:p>
        </p:txBody>
      </p:sp>
      <p:sp>
        <p:nvSpPr>
          <p:cNvPr id="6" name="hyperlink box">
            <a:hlinkClick r:id="rId3" action="ppaction://hlinksldjump"/>
            <a:extLst>
              <a:ext uri="{FF2B5EF4-FFF2-40B4-BE49-F238E27FC236}">
                <a16:creationId xmlns:a16="http://schemas.microsoft.com/office/drawing/2014/main" id="{4A054881-CC37-47BF-913C-6D99E24E0705}"/>
              </a:ext>
            </a:extLst>
          </p:cNvPr>
          <p:cNvSpPr/>
          <p:nvPr/>
        </p:nvSpPr>
        <p:spPr>
          <a:xfrm>
            <a:off x="8619152"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hyperlink box">
            <a:hlinkClick r:id="rId4" action="ppaction://hlinksldjump"/>
            <a:extLst>
              <a:ext uri="{FF2B5EF4-FFF2-40B4-BE49-F238E27FC236}">
                <a16:creationId xmlns:a16="http://schemas.microsoft.com/office/drawing/2014/main" id="{F5AE1916-5359-499A-AD6B-DD3402708076}"/>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yperlink box">
            <a:hlinkClick r:id="rId5" action="ppaction://hlinksldjump"/>
            <a:extLst>
              <a:ext uri="{FF2B5EF4-FFF2-40B4-BE49-F238E27FC236}">
                <a16:creationId xmlns:a16="http://schemas.microsoft.com/office/drawing/2014/main" id="{9E811039-74F5-4C45-8F78-D2A43E9CFD34}"/>
              </a:ext>
            </a:extLst>
          </p:cNvPr>
          <p:cNvSpPr/>
          <p:nvPr/>
        </p:nvSpPr>
        <p:spPr>
          <a:xfrm>
            <a:off x="196327"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ooter Placeholder 13">
            <a:extLst>
              <a:ext uri="{FF2B5EF4-FFF2-40B4-BE49-F238E27FC236}">
                <a16:creationId xmlns:a16="http://schemas.microsoft.com/office/drawing/2014/main" id="{9A718CFF-2F63-8602-F281-A251E5895205}"/>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1945100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11">
            <a:extLst>
              <a:ext uri="{FF2B5EF4-FFF2-40B4-BE49-F238E27FC236}">
                <a16:creationId xmlns:a16="http://schemas.microsoft.com/office/drawing/2014/main" id="{D590FCA0-F54C-4E20-BE7C-F211512AEBF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8181" y="178085"/>
            <a:ext cx="626247" cy="454853"/>
          </a:xfrm>
          <a:prstGeom prst="rect">
            <a:avLst/>
          </a:prstGeom>
        </p:spPr>
      </p:pic>
      <p:sp>
        <p:nvSpPr>
          <p:cNvPr id="3" name="Title 2">
            <a:extLst>
              <a:ext uri="{FF2B5EF4-FFF2-40B4-BE49-F238E27FC236}">
                <a16:creationId xmlns:a16="http://schemas.microsoft.com/office/drawing/2014/main" id="{D920837D-B506-0E49-AE0B-57D130DAB3AE}"/>
              </a:ext>
            </a:extLst>
          </p:cNvPr>
          <p:cNvSpPr>
            <a:spLocks noGrp="1"/>
          </p:cNvSpPr>
          <p:nvPr>
            <p:ph type="title"/>
          </p:nvPr>
        </p:nvSpPr>
        <p:spPr>
          <a:xfrm>
            <a:off x="1025611" y="273050"/>
            <a:ext cx="7753264" cy="388938"/>
          </a:xfrm>
        </p:spPr>
        <p:txBody>
          <a:bodyPr/>
          <a:lstStyle/>
          <a:p>
            <a:r>
              <a:rPr lang="en-US" noProof="0" dirty="0"/>
              <a:t> Introduction</a:t>
            </a:r>
          </a:p>
        </p:txBody>
      </p:sp>
      <p:sp>
        <p:nvSpPr>
          <p:cNvPr id="4" name="Content Placeholder 3">
            <a:extLst>
              <a:ext uri="{FF2B5EF4-FFF2-40B4-BE49-F238E27FC236}">
                <a16:creationId xmlns:a16="http://schemas.microsoft.com/office/drawing/2014/main" id="{0F71FF3D-9573-D343-A75B-FAB0A25C2DB8}"/>
              </a:ext>
            </a:extLst>
          </p:cNvPr>
          <p:cNvSpPr>
            <a:spLocks noGrp="1"/>
          </p:cNvSpPr>
          <p:nvPr>
            <p:ph sz="quarter" idx="4294967295"/>
          </p:nvPr>
        </p:nvSpPr>
        <p:spPr>
          <a:xfrm>
            <a:off x="735806" y="925710"/>
            <a:ext cx="7672388" cy="3662278"/>
          </a:xfrm>
        </p:spPr>
        <p:txBody>
          <a:bodyPr vert="horz" lIns="0" tIns="0" rIns="0" bIns="0" rtlCol="0" anchor="t">
            <a:noAutofit/>
          </a:bodyPr>
          <a:lstStyle/>
          <a:p>
            <a:pPr>
              <a:buClr>
                <a:schemeClr val="accent2"/>
              </a:buClr>
            </a:pPr>
            <a:r>
              <a:rPr lang="en-US" sz="1200" noProof="0" dirty="0">
                <a:solidFill>
                  <a:schemeClr val="accent1"/>
                </a:solidFill>
              </a:rPr>
              <a:t>The goal of the CABLIVI</a:t>
            </a:r>
            <a:r>
              <a:rPr lang="en-US" sz="1200" dirty="0">
                <a:solidFill>
                  <a:schemeClr val="accent1"/>
                </a:solidFill>
              </a:rPr>
              <a:t> </a:t>
            </a:r>
            <a:r>
              <a:rPr lang="en-US" sz="1200" noProof="0" dirty="0">
                <a:solidFill>
                  <a:schemeClr val="accent1"/>
                </a:solidFill>
              </a:rPr>
              <a:t>team is to</a:t>
            </a:r>
            <a:r>
              <a:rPr lang="en-US" sz="1200" dirty="0">
                <a:solidFill>
                  <a:schemeClr val="accent1"/>
                </a:solidFill>
              </a:rPr>
              <a:t> provide education to HCPs about aTTP and CABLIVI to support Day 1 utilization and treatment adherence.</a:t>
            </a:r>
          </a:p>
          <a:p>
            <a:pPr>
              <a:buClr>
                <a:schemeClr val="accent2"/>
              </a:buClr>
            </a:pPr>
            <a:r>
              <a:rPr lang="en-US" sz="1200" dirty="0">
                <a:solidFill>
                  <a:schemeClr val="accent1"/>
                </a:solidFill>
              </a:rPr>
              <a:t>The purpose of this training is to “walk” you through different types of educational interactions with HCPs:</a:t>
            </a:r>
          </a:p>
          <a:p>
            <a:pPr marL="363220" lvl="1" indent="-228600">
              <a:buClr>
                <a:schemeClr val="accent2"/>
              </a:buClr>
              <a:buAutoNum type="arabicPeriod"/>
            </a:pPr>
            <a:r>
              <a:rPr lang="en-US" sz="1200" dirty="0">
                <a:solidFill>
                  <a:schemeClr val="accent1"/>
                </a:solidFill>
              </a:rPr>
              <a:t>Raising aTTP Awareness</a:t>
            </a:r>
            <a:endParaRPr lang="en-US" sz="1200" dirty="0">
              <a:solidFill>
                <a:schemeClr val="accent1"/>
              </a:solidFill>
              <a:cs typeface="Arial"/>
            </a:endParaRPr>
          </a:p>
          <a:p>
            <a:pPr marL="363220" lvl="1" indent="-228600">
              <a:buClr>
                <a:schemeClr val="accent2"/>
              </a:buClr>
              <a:buAutoNum type="arabicPeriod"/>
            </a:pPr>
            <a:r>
              <a:rPr lang="en-US" sz="1200" dirty="0">
                <a:solidFill>
                  <a:schemeClr val="accent1"/>
                </a:solidFill>
                <a:cs typeface="Arial"/>
              </a:rPr>
              <a:t>Educating on CABLIVI</a:t>
            </a:r>
          </a:p>
          <a:p>
            <a:pPr marL="363220" lvl="1" indent="-228600">
              <a:buClr>
                <a:schemeClr val="accent2"/>
              </a:buClr>
              <a:buAutoNum type="arabicPeriod"/>
            </a:pPr>
            <a:r>
              <a:rPr lang="en-US" sz="1200" dirty="0">
                <a:solidFill>
                  <a:schemeClr val="accent1"/>
                </a:solidFill>
              </a:rPr>
              <a:t>CABLIVI Access</a:t>
            </a:r>
          </a:p>
          <a:p>
            <a:pPr marL="363220" lvl="1" indent="-228600">
              <a:buClr>
                <a:schemeClr val="accent2"/>
              </a:buClr>
              <a:buAutoNum type="arabicPeriod"/>
            </a:pPr>
            <a:r>
              <a:rPr lang="en-US" sz="1200" dirty="0">
                <a:solidFill>
                  <a:schemeClr val="accent1"/>
                </a:solidFill>
              </a:rPr>
              <a:t>CABLIVI Acquisition </a:t>
            </a:r>
            <a:endParaRPr lang="en-US" sz="1200" dirty="0">
              <a:solidFill>
                <a:schemeClr val="accent1"/>
              </a:solidFill>
              <a:cs typeface="Arial"/>
            </a:endParaRPr>
          </a:p>
          <a:p>
            <a:pPr marL="363220" lvl="1" indent="-228600">
              <a:buClr>
                <a:schemeClr val="accent2"/>
              </a:buClr>
              <a:buAutoNum type="arabicPeriod"/>
            </a:pPr>
            <a:r>
              <a:rPr lang="en-US" sz="1200" dirty="0">
                <a:solidFill>
                  <a:schemeClr val="accent1"/>
                </a:solidFill>
              </a:rPr>
              <a:t>Educating on the Patient Enrollment Process &amp; Patient Support Services</a:t>
            </a:r>
          </a:p>
          <a:p>
            <a:pPr marL="363220" lvl="1" indent="-228600">
              <a:buClr>
                <a:schemeClr val="accent2"/>
              </a:buClr>
              <a:buAutoNum type="arabicPeriod"/>
            </a:pPr>
            <a:r>
              <a:rPr lang="en-US" sz="1200" dirty="0">
                <a:solidFill>
                  <a:schemeClr val="accent1"/>
                </a:solidFill>
              </a:rPr>
              <a:t>Patient Discharged from Hospital</a:t>
            </a:r>
            <a:endParaRPr lang="en-US" sz="1200" dirty="0">
              <a:solidFill>
                <a:schemeClr val="accent1"/>
              </a:solidFill>
              <a:cs typeface="Arial"/>
            </a:endParaRPr>
          </a:p>
          <a:p>
            <a:pPr marL="363220" lvl="1" indent="-228600">
              <a:buClr>
                <a:schemeClr val="accent2"/>
              </a:buClr>
              <a:buAutoNum type="arabicPeriod"/>
            </a:pPr>
            <a:r>
              <a:rPr lang="en-US" sz="1200" dirty="0">
                <a:solidFill>
                  <a:schemeClr val="accent1"/>
                </a:solidFill>
              </a:rPr>
              <a:t>CABLIVI Treatment at Home</a:t>
            </a:r>
          </a:p>
          <a:p>
            <a:pPr>
              <a:buClr>
                <a:schemeClr val="accent2"/>
              </a:buClr>
            </a:pPr>
            <a:r>
              <a:rPr lang="en-US" sz="1200" dirty="0">
                <a:solidFill>
                  <a:schemeClr val="accent1"/>
                </a:solidFill>
                <a:cs typeface="Arial"/>
              </a:rPr>
              <a:t>Stages 1-5 will be the focus of this playbook. You will find “tips” and reminders on what happens in each stage to contribute to a seamless fulfillment experience </a:t>
            </a:r>
            <a:br>
              <a:rPr lang="en-US" sz="1200" dirty="0">
                <a:solidFill>
                  <a:schemeClr val="accent1"/>
                </a:solidFill>
                <a:cs typeface="Arial"/>
              </a:rPr>
            </a:br>
            <a:r>
              <a:rPr lang="en-US" sz="1200" dirty="0">
                <a:solidFill>
                  <a:schemeClr val="accent1"/>
                </a:solidFill>
                <a:cs typeface="Arial"/>
              </a:rPr>
              <a:t>with CABLIVI</a:t>
            </a:r>
          </a:p>
          <a:p>
            <a:pPr marL="0" indent="0">
              <a:buNone/>
            </a:pPr>
            <a:endParaRPr lang="en-US" sz="1600" noProof="0" dirty="0"/>
          </a:p>
        </p:txBody>
      </p:sp>
      <p:sp>
        <p:nvSpPr>
          <p:cNvPr id="8" name="Content Placeholder 6">
            <a:extLst>
              <a:ext uri="{FF2B5EF4-FFF2-40B4-BE49-F238E27FC236}">
                <a16:creationId xmlns:a16="http://schemas.microsoft.com/office/drawing/2014/main" id="{F43BFE6B-6CC1-44DD-9705-4552A86927AB}"/>
              </a:ext>
            </a:extLst>
          </p:cNvPr>
          <p:cNvSpPr txBox="1">
            <a:spLocks/>
          </p:cNvSpPr>
          <p:nvPr/>
        </p:nvSpPr>
        <p:spPr>
          <a:xfrm>
            <a:off x="6531337" y="1763251"/>
            <a:ext cx="1876857" cy="871092"/>
          </a:xfrm>
          <a:prstGeom prst="rect">
            <a:avLst/>
          </a:prstGeom>
          <a:solidFill>
            <a:schemeClr val="accent2"/>
          </a:solidFill>
        </p:spPr>
        <p:txBody>
          <a:bodyPr vert="horz" lIns="91440" tIns="91440" rIns="91440" bIns="91440" rtlCol="0" anchor="ctr">
            <a:noAutofit/>
          </a:bodyPr>
          <a:lstStyle>
            <a:lvl1pPr marL="139700" indent="-139700" algn="l" defTabSz="685800" rtl="0" eaLnBrk="1" latinLnBrk="0" hangingPunct="1">
              <a:lnSpc>
                <a:spcPct val="90000"/>
              </a:lnSpc>
              <a:spcBef>
                <a:spcPts val="1800"/>
              </a:spcBef>
              <a:buClr>
                <a:schemeClr val="accent1"/>
              </a:buClr>
              <a:buFont typeface="Arial" charset="0"/>
              <a:buChar char="•"/>
              <a:tabLst/>
              <a:defRPr sz="2000" b="1" strike="noStrike" kern="1200" baseline="0">
                <a:solidFill>
                  <a:schemeClr val="tx2"/>
                </a:solidFill>
                <a:latin typeface="+mn-lt"/>
                <a:ea typeface="+mn-ea"/>
                <a:cs typeface="+mn-cs"/>
              </a:defRPr>
            </a:lvl1pPr>
            <a:lvl2pPr marL="271463" indent="-136525" algn="l" defTabSz="685800" rtl="0" eaLnBrk="1" latinLnBrk="0" hangingPunct="1">
              <a:lnSpc>
                <a:spcPct val="90000"/>
              </a:lnSpc>
              <a:spcBef>
                <a:spcPts val="375"/>
              </a:spcBef>
              <a:buClr>
                <a:schemeClr val="bg2"/>
              </a:buClr>
              <a:buFont typeface="Arial" charset="0"/>
              <a:buChar char="•"/>
              <a:tabLst/>
              <a:defRPr sz="1800" kern="1200" baseline="0">
                <a:solidFill>
                  <a:schemeClr val="tx1"/>
                </a:solidFill>
                <a:latin typeface="+mn-lt"/>
                <a:ea typeface="+mn-ea"/>
                <a:cs typeface="+mn-cs"/>
              </a:defRPr>
            </a:lvl2pPr>
            <a:lvl3pPr marL="403225" indent="-133350" algn="l" defTabSz="685800" rtl="0" eaLnBrk="1" latinLnBrk="0" hangingPunct="1">
              <a:lnSpc>
                <a:spcPct val="90000"/>
              </a:lnSpc>
              <a:spcBef>
                <a:spcPts val="375"/>
              </a:spcBef>
              <a:buClr>
                <a:schemeClr val="bg2"/>
              </a:buClr>
              <a:buFont typeface="Arial" charset="0"/>
              <a:buChar char="•"/>
              <a:tabLst/>
              <a:defRPr sz="1600" kern="120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charset="0"/>
              <a:buNone/>
            </a:pP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Important Note: </a:t>
            </a:r>
            <a:r>
              <a:rPr lang="en-US" sz="1000" b="0" dirty="0">
                <a:solidFill>
                  <a:schemeClr val="bg1"/>
                </a:solidFill>
                <a:latin typeface="Verdana" panose="020B0604030504040204" pitchFamily="34" charset="0"/>
                <a:ea typeface="Verdana" panose="020B0604030504040204" pitchFamily="34" charset="0"/>
                <a:cs typeface="Verdana" panose="020B0604030504040204" pitchFamily="34" charset="0"/>
              </a:rPr>
              <a:t>IADs/ABMs have no role in stage 6 or 7 unless requested by appropriate action owner.</a:t>
            </a:r>
          </a:p>
        </p:txBody>
      </p:sp>
      <p:sp>
        <p:nvSpPr>
          <p:cNvPr id="25" name="Footer Placeholder 24">
            <a:extLst>
              <a:ext uri="{FF2B5EF4-FFF2-40B4-BE49-F238E27FC236}">
                <a16:creationId xmlns:a16="http://schemas.microsoft.com/office/drawing/2014/main" id="{834C6D7C-ACDE-AE16-E6A4-802C73C6731D}"/>
              </a:ext>
            </a:extLst>
          </p:cNvPr>
          <p:cNvSpPr>
            <a:spLocks noGrp="1"/>
          </p:cNvSpPr>
          <p:nvPr>
            <p:ph type="ftr" sz="quarter" idx="3"/>
          </p:nvPr>
        </p:nvSpPr>
        <p:spPr>
          <a:xfrm>
            <a:off x="1234440" y="4789580"/>
            <a:ext cx="6675120" cy="215444"/>
          </a:xfrm>
        </p:spPr>
        <p:txBody>
          <a:bodyPr/>
          <a:lstStyle/>
          <a:p>
            <a:r>
              <a:rPr lang="en-US" dirty="0"/>
              <a:t>CONFIDENTIAL. FOR INTERNAL USE ONLY. THE INFORMATION CONTAINED IN THIS TRAINING IS FOR INTERNAL, EDUCATIONAL PURPOSES ONLY. DO NOT COPY OR DISTRIBUTE OUTSIDE OF SANOFI OR USE IN PROMOTION. MAT-US-2107812-v2.0-05/2023</a:t>
            </a:r>
          </a:p>
        </p:txBody>
      </p:sp>
      <p:sp>
        <p:nvSpPr>
          <p:cNvPr id="26" name="Slide Number Placeholder 25">
            <a:extLst>
              <a:ext uri="{FF2B5EF4-FFF2-40B4-BE49-F238E27FC236}">
                <a16:creationId xmlns:a16="http://schemas.microsoft.com/office/drawing/2014/main" id="{99AB9111-40E9-3283-527A-C17E3DBF0245}"/>
              </a:ext>
            </a:extLst>
          </p:cNvPr>
          <p:cNvSpPr>
            <a:spLocks noGrp="1"/>
          </p:cNvSpPr>
          <p:nvPr>
            <p:ph type="sldNum" sz="quarter" idx="14"/>
          </p:nvPr>
        </p:nvSpPr>
        <p:spPr/>
        <p:txBody>
          <a:bodyPr/>
          <a:lstStyle/>
          <a:p>
            <a:pPr>
              <a:defRPr/>
            </a:pPr>
            <a:fld id="{112BC806-E252-4025-BD44-1F2FB6FB25B2}" type="slidenum">
              <a:rPr lang="en-US" altLang="fr-FR" smtClean="0"/>
              <a:pPr>
                <a:defRPr/>
              </a:pPr>
              <a:t>2</a:t>
            </a:fld>
            <a:endParaRPr lang="en-US" altLang="fr-FR" dirty="0"/>
          </a:p>
        </p:txBody>
      </p:sp>
    </p:spTree>
    <p:extLst>
      <p:ext uri="{BB962C8B-B14F-4D97-AF65-F5344CB8AC3E}">
        <p14:creationId xmlns:p14="http://schemas.microsoft.com/office/powerpoint/2010/main" val="2048557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E0417-C7AC-4254-8EB1-CD100436174B}"/>
              </a:ext>
            </a:extLst>
          </p:cNvPr>
          <p:cNvSpPr>
            <a:spLocks noGrp="1"/>
          </p:cNvSpPr>
          <p:nvPr>
            <p:ph type="title"/>
          </p:nvPr>
        </p:nvSpPr>
        <p:spPr/>
        <p:txBody>
          <a:bodyPr/>
          <a:lstStyle/>
          <a:p>
            <a:r>
              <a:rPr lang="en-US" dirty="0"/>
              <a:t>Clinical Pharmacist</a:t>
            </a:r>
          </a:p>
        </p:txBody>
      </p:sp>
      <p:sp>
        <p:nvSpPr>
          <p:cNvPr id="3" name="Content Placeholder 2">
            <a:extLst>
              <a:ext uri="{FF2B5EF4-FFF2-40B4-BE49-F238E27FC236}">
                <a16:creationId xmlns:a16="http://schemas.microsoft.com/office/drawing/2014/main" id="{1AE83A69-4FB8-4367-A152-C14C73187CCB}"/>
              </a:ext>
            </a:extLst>
          </p:cNvPr>
          <p:cNvSpPr>
            <a:spLocks noGrp="1"/>
          </p:cNvSpPr>
          <p:nvPr>
            <p:ph idx="13"/>
          </p:nvPr>
        </p:nvSpPr>
        <p:spPr/>
        <p:txBody>
          <a:bodyPr/>
          <a:lstStyle/>
          <a:p>
            <a:pPr lvl="1"/>
            <a:r>
              <a:rPr lang="en-US" dirty="0"/>
              <a:t>A clinical pharmacist will have a PharmD and will also have completed a residency in a specific area, such as hematology and are integral in the disease state management of patients</a:t>
            </a:r>
          </a:p>
          <a:p>
            <a:pPr lvl="1"/>
            <a:r>
              <a:rPr lang="en-US" dirty="0"/>
              <a:t>Clinical pharmacists are involved with the care of patients at all phases of their treatment; from assessment to treatment decisions, medication management, symptom management and supportive care</a:t>
            </a:r>
          </a:p>
          <a:p>
            <a:pPr lvl="1"/>
            <a:r>
              <a:rPr lang="en-US" dirty="0"/>
              <a:t>A clinical pharmacist provides direct patient-centered care in partnership with physicians, nurses, and other hospital personnel. Duties and responsibilities include:</a:t>
            </a:r>
          </a:p>
          <a:p>
            <a:pPr lvl="2"/>
            <a:r>
              <a:rPr lang="en-US" dirty="0"/>
              <a:t>Leads assigned patient service lines, clinical areas, and therapeutic programs</a:t>
            </a:r>
          </a:p>
          <a:p>
            <a:pPr lvl="2"/>
            <a:r>
              <a:rPr lang="en-US" dirty="0"/>
              <a:t>Delivers direct patient care and clinical practice</a:t>
            </a:r>
          </a:p>
          <a:p>
            <a:pPr lvl="2"/>
            <a:r>
              <a:rPr lang="en-US" dirty="0"/>
              <a:t>Medications management</a:t>
            </a:r>
          </a:p>
          <a:p>
            <a:pPr lvl="2"/>
            <a:r>
              <a:rPr lang="en-US" dirty="0"/>
              <a:t>Facilitates experiential education and practice advancement</a:t>
            </a:r>
          </a:p>
          <a:p>
            <a:endParaRPr lang="en-US" dirty="0"/>
          </a:p>
        </p:txBody>
      </p:sp>
      <p:sp>
        <p:nvSpPr>
          <p:cNvPr id="4" name="hyperlink box">
            <a:hlinkClick r:id="rId3" action="ppaction://hlinksldjump"/>
            <a:extLst>
              <a:ext uri="{FF2B5EF4-FFF2-40B4-BE49-F238E27FC236}">
                <a16:creationId xmlns:a16="http://schemas.microsoft.com/office/drawing/2014/main" id="{328EF49C-5F4F-41D3-AAFA-D63C7C0F46DA}"/>
              </a:ext>
            </a:extLst>
          </p:cNvPr>
          <p:cNvSpPr/>
          <p:nvPr/>
        </p:nvSpPr>
        <p:spPr>
          <a:xfrm>
            <a:off x="8619152"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hyperlink box">
            <a:hlinkClick r:id="rId4" action="ppaction://hlinksldjump"/>
            <a:extLst>
              <a:ext uri="{FF2B5EF4-FFF2-40B4-BE49-F238E27FC236}">
                <a16:creationId xmlns:a16="http://schemas.microsoft.com/office/drawing/2014/main" id="{7F73F47C-FB2A-4383-9AAA-A61A819356B9}"/>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yperlink box">
            <a:hlinkClick r:id="rId5" action="ppaction://hlinksldjump"/>
            <a:extLst>
              <a:ext uri="{FF2B5EF4-FFF2-40B4-BE49-F238E27FC236}">
                <a16:creationId xmlns:a16="http://schemas.microsoft.com/office/drawing/2014/main" id="{F24F3F46-EEA8-45C0-AF81-B758AC62C64E}"/>
              </a:ext>
            </a:extLst>
          </p:cNvPr>
          <p:cNvSpPr/>
          <p:nvPr/>
        </p:nvSpPr>
        <p:spPr>
          <a:xfrm>
            <a:off x="196327"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ooter Placeholder 12">
            <a:extLst>
              <a:ext uri="{FF2B5EF4-FFF2-40B4-BE49-F238E27FC236}">
                <a16:creationId xmlns:a16="http://schemas.microsoft.com/office/drawing/2014/main" id="{6558C7B3-5FEA-4212-E4FE-8E21140E8B2D}"/>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486640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93A9E3B-D9AE-954D-8846-720810B1C1BE}"/>
              </a:ext>
            </a:extLst>
          </p:cNvPr>
          <p:cNvSpPr>
            <a:spLocks noGrp="1"/>
          </p:cNvSpPr>
          <p:nvPr>
            <p:ph type="title"/>
          </p:nvPr>
        </p:nvSpPr>
        <p:spPr>
          <a:xfrm>
            <a:off x="613185" y="265729"/>
            <a:ext cx="7296375" cy="664797"/>
          </a:xfrm>
        </p:spPr>
        <p:txBody>
          <a:bodyPr/>
          <a:lstStyle/>
          <a:p>
            <a:r>
              <a:rPr lang="en-US" sz="2400" dirty="0"/>
              <a:t>Patient</a:t>
            </a:r>
            <a:r>
              <a:rPr lang="en-US" sz="2400" noProof="0" dirty="0"/>
              <a:t> Navigator / Case Manager</a:t>
            </a:r>
            <a:r>
              <a:rPr lang="en-US" sz="2400" dirty="0"/>
              <a:t> / Charge Nurse</a:t>
            </a:r>
            <a:endParaRPr lang="en-US" sz="2400" noProof="0" dirty="0"/>
          </a:p>
        </p:txBody>
      </p:sp>
      <p:sp>
        <p:nvSpPr>
          <p:cNvPr id="9" name="Content Placeholder 8">
            <a:extLst>
              <a:ext uri="{FF2B5EF4-FFF2-40B4-BE49-F238E27FC236}">
                <a16:creationId xmlns:a16="http://schemas.microsoft.com/office/drawing/2014/main" id="{6A713CF4-990D-2B46-BFF8-EC369F1FCF09}"/>
              </a:ext>
            </a:extLst>
          </p:cNvPr>
          <p:cNvSpPr>
            <a:spLocks noGrp="1"/>
          </p:cNvSpPr>
          <p:nvPr>
            <p:ph idx="13"/>
          </p:nvPr>
        </p:nvSpPr>
        <p:spPr/>
        <p:txBody>
          <a:bodyPr/>
          <a:lstStyle/>
          <a:p>
            <a:pPr lvl="1"/>
            <a:r>
              <a:rPr lang="en-US" noProof="0" dirty="0"/>
              <a:t>A </a:t>
            </a:r>
            <a:r>
              <a:rPr lang="en-US" dirty="0"/>
              <a:t>nurse/patient</a:t>
            </a:r>
            <a:r>
              <a:rPr lang="en-US" noProof="0" dirty="0"/>
              <a:t> navigator acts as the conduit between the patient and clinical care staff. They help navigate the patient through the treatment process by connecting them to resources and information to make informed decisions</a:t>
            </a:r>
            <a:endParaRPr lang="en-US" dirty="0"/>
          </a:p>
          <a:p>
            <a:pPr lvl="1"/>
            <a:r>
              <a:rPr lang="en-US" noProof="0" dirty="0"/>
              <a:t>Nurse navigators help their patients throughout the treatment process. Below are some of the roles nurse navigators perform:</a:t>
            </a:r>
          </a:p>
          <a:p>
            <a:pPr lvl="2"/>
            <a:r>
              <a:rPr lang="en-US" b="1" noProof="0" dirty="0"/>
              <a:t>Education:</a:t>
            </a:r>
            <a:r>
              <a:rPr lang="en-US" noProof="0" dirty="0"/>
              <a:t> One of the primary </a:t>
            </a:r>
            <a:r>
              <a:rPr lang="en-US" dirty="0"/>
              <a:t>roles</a:t>
            </a:r>
            <a:r>
              <a:rPr lang="en-US" noProof="0" dirty="0"/>
              <a:t> of a nurse navigator is to provide expert information </a:t>
            </a:r>
            <a:br>
              <a:rPr lang="en-US" noProof="0" dirty="0"/>
            </a:br>
            <a:r>
              <a:rPr lang="en-US" noProof="0" dirty="0"/>
              <a:t>to patients </a:t>
            </a:r>
          </a:p>
          <a:p>
            <a:pPr lvl="2"/>
            <a:r>
              <a:rPr lang="en-US" b="1" noProof="0" dirty="0"/>
              <a:t>Monitors symptoms:</a:t>
            </a:r>
            <a:r>
              <a:rPr lang="en-US" noProof="0" dirty="0"/>
              <a:t> As a middleman between the patient and care team, the navigator records a patient’s symptoms</a:t>
            </a:r>
          </a:p>
          <a:p>
            <a:pPr lvl="2"/>
            <a:r>
              <a:rPr lang="en-US" b="1" noProof="0" dirty="0"/>
              <a:t>Provides clinical resources: </a:t>
            </a:r>
            <a:r>
              <a:rPr lang="en-US" noProof="0" dirty="0"/>
              <a:t>The navigator helps equip their patient with information about other clinical options that may not be available locally</a:t>
            </a:r>
          </a:p>
          <a:p>
            <a:pPr lvl="2"/>
            <a:r>
              <a:rPr lang="en-US" b="1" noProof="0" dirty="0"/>
              <a:t>Community resources: </a:t>
            </a:r>
            <a:r>
              <a:rPr lang="en-US" noProof="0" dirty="0"/>
              <a:t>This benefit connects patients to community resources</a:t>
            </a:r>
          </a:p>
          <a:p>
            <a:pPr lvl="1"/>
            <a:r>
              <a:rPr lang="en-US" noProof="0" dirty="0"/>
              <a:t>Nurse navigators typically have a Bachelor of Science in Nursing (BSN) or Associate Degree in Nursing (ADN) as well as a registered nursing license</a:t>
            </a:r>
          </a:p>
          <a:p>
            <a:pPr lvl="1"/>
            <a:r>
              <a:rPr lang="en-US" noProof="0" dirty="0"/>
              <a:t>Typically, these navigators are the individuals who oversee the completion of the patient enrollment form and may benefit from education on CABLIVI patient services</a:t>
            </a:r>
          </a:p>
        </p:txBody>
      </p:sp>
      <p:sp>
        <p:nvSpPr>
          <p:cNvPr id="6" name="hyperlink box">
            <a:hlinkClick r:id="rId3" action="ppaction://hlinksldjump"/>
            <a:extLst>
              <a:ext uri="{FF2B5EF4-FFF2-40B4-BE49-F238E27FC236}">
                <a16:creationId xmlns:a16="http://schemas.microsoft.com/office/drawing/2014/main" id="{359B6C13-0CEF-4587-A242-3630AE6C7BAA}"/>
              </a:ext>
            </a:extLst>
          </p:cNvPr>
          <p:cNvSpPr/>
          <p:nvPr/>
        </p:nvSpPr>
        <p:spPr>
          <a:xfrm>
            <a:off x="8619152"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hyperlink box">
            <a:hlinkClick r:id="rId4" action="ppaction://hlinksldjump"/>
            <a:extLst>
              <a:ext uri="{FF2B5EF4-FFF2-40B4-BE49-F238E27FC236}">
                <a16:creationId xmlns:a16="http://schemas.microsoft.com/office/drawing/2014/main" id="{E7B6E3A0-F8F7-49A0-84AC-D57CCE78FDC5}"/>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yperlink box">
            <a:hlinkClick r:id="rId5" action="ppaction://hlinksldjump"/>
            <a:extLst>
              <a:ext uri="{FF2B5EF4-FFF2-40B4-BE49-F238E27FC236}">
                <a16:creationId xmlns:a16="http://schemas.microsoft.com/office/drawing/2014/main" id="{43B8397E-EE0D-43AB-9385-85087DFA8CD4}"/>
              </a:ext>
            </a:extLst>
          </p:cNvPr>
          <p:cNvSpPr/>
          <p:nvPr/>
        </p:nvSpPr>
        <p:spPr>
          <a:xfrm>
            <a:off x="196327"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ooter Placeholder 13">
            <a:extLst>
              <a:ext uri="{FF2B5EF4-FFF2-40B4-BE49-F238E27FC236}">
                <a16:creationId xmlns:a16="http://schemas.microsoft.com/office/drawing/2014/main" id="{9C9D615C-DA6A-AF75-905D-573A5EB92BF7}"/>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3497279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903C5-5124-4301-B4E9-1481660790E8}"/>
              </a:ext>
            </a:extLst>
          </p:cNvPr>
          <p:cNvSpPr>
            <a:spLocks noGrp="1"/>
          </p:cNvSpPr>
          <p:nvPr>
            <p:ph type="title"/>
          </p:nvPr>
        </p:nvSpPr>
        <p:spPr/>
        <p:txBody>
          <a:bodyPr/>
          <a:lstStyle/>
          <a:p>
            <a:r>
              <a:rPr lang="en-US" noProof="0" dirty="0"/>
              <a:t>Critical Care Specialist</a:t>
            </a:r>
          </a:p>
        </p:txBody>
      </p:sp>
      <p:sp>
        <p:nvSpPr>
          <p:cNvPr id="7" name="Content Placeholder 6">
            <a:extLst>
              <a:ext uri="{FF2B5EF4-FFF2-40B4-BE49-F238E27FC236}">
                <a16:creationId xmlns:a16="http://schemas.microsoft.com/office/drawing/2014/main" id="{9439BEF1-BB77-4A97-ABAB-439A2E7F10C4}"/>
              </a:ext>
            </a:extLst>
          </p:cNvPr>
          <p:cNvSpPr>
            <a:spLocks noGrp="1"/>
          </p:cNvSpPr>
          <p:nvPr>
            <p:ph idx="13"/>
          </p:nvPr>
        </p:nvSpPr>
        <p:spPr/>
        <p:txBody>
          <a:bodyPr/>
          <a:lstStyle/>
          <a:p>
            <a:pPr lvl="1"/>
            <a:r>
              <a:rPr lang="en-US" noProof="0" dirty="0"/>
              <a:t>Critical care medicine specialists (also called intensivists) are medical doctors who specialize in the care of people who are in an intensive care unit (ICU)</a:t>
            </a:r>
          </a:p>
          <a:p>
            <a:pPr lvl="1"/>
            <a:r>
              <a:rPr lang="en-US" noProof="0" dirty="0"/>
              <a:t>In some areas, when a person is very ill and has to spend time in an ICU, he or she is cared for by a critical care medicine specialist. After the person is transferred </a:t>
            </a:r>
            <a:br>
              <a:rPr lang="en-US" noProof="0" dirty="0"/>
            </a:br>
            <a:r>
              <a:rPr lang="en-US" noProof="0" dirty="0"/>
              <a:t>out of the ICU to a regular hospital unit, another doctor or health professional assumes care</a:t>
            </a:r>
          </a:p>
          <a:p>
            <a:pPr lvl="1"/>
            <a:r>
              <a:rPr lang="en-US" noProof="0" dirty="0"/>
              <a:t>Most critical care specialists are pulmonologists (specializing in lung disease), cardiologists (specializing in heart disease), or neurologists (specializing in brain and nerve diseases). Critical care specialists may also first specialize in another area of medicine (such as anesthesiology, internal medicine, or pediatrics) and then hold a subspecialist certificate in critical care medicine</a:t>
            </a:r>
          </a:p>
          <a:p>
            <a:pPr lvl="1"/>
            <a:r>
              <a:rPr lang="en-US" noProof="0" dirty="0"/>
              <a:t>Critical care medicine specialists can be board-certified through one of the Boards recognized by the American Board of Medical Specialties (such as the American Board of Internal Medicine)</a:t>
            </a:r>
          </a:p>
          <a:p>
            <a:pPr lvl="1"/>
            <a:endParaRPr lang="en-US" noProof="0" dirty="0"/>
          </a:p>
        </p:txBody>
      </p:sp>
      <p:sp>
        <p:nvSpPr>
          <p:cNvPr id="6" name="hyperlink box">
            <a:hlinkClick r:id="rId3" action="ppaction://hlinksldjump"/>
            <a:extLst>
              <a:ext uri="{FF2B5EF4-FFF2-40B4-BE49-F238E27FC236}">
                <a16:creationId xmlns:a16="http://schemas.microsoft.com/office/drawing/2014/main" id="{1B763481-BF79-41EF-89E6-7D618EE268C5}"/>
              </a:ext>
            </a:extLst>
          </p:cNvPr>
          <p:cNvSpPr/>
          <p:nvPr/>
        </p:nvSpPr>
        <p:spPr>
          <a:xfrm>
            <a:off x="8619152"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yperlink box">
            <a:hlinkClick r:id="rId4" action="ppaction://hlinksldjump"/>
            <a:extLst>
              <a:ext uri="{FF2B5EF4-FFF2-40B4-BE49-F238E27FC236}">
                <a16:creationId xmlns:a16="http://schemas.microsoft.com/office/drawing/2014/main" id="{F977AF60-52D1-4DBE-B63A-7F586E2DB7E0}"/>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yperlink box">
            <a:hlinkClick r:id="rId5" action="ppaction://hlinksldjump"/>
            <a:extLst>
              <a:ext uri="{FF2B5EF4-FFF2-40B4-BE49-F238E27FC236}">
                <a16:creationId xmlns:a16="http://schemas.microsoft.com/office/drawing/2014/main" id="{F166BA5E-F0F4-4E20-BF23-B19F64B18115}"/>
              </a:ext>
            </a:extLst>
          </p:cNvPr>
          <p:cNvSpPr/>
          <p:nvPr/>
        </p:nvSpPr>
        <p:spPr>
          <a:xfrm>
            <a:off x="196327"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ooter Placeholder 13">
            <a:extLst>
              <a:ext uri="{FF2B5EF4-FFF2-40B4-BE49-F238E27FC236}">
                <a16:creationId xmlns:a16="http://schemas.microsoft.com/office/drawing/2014/main" id="{2A4F31BD-823B-56F1-F2C9-3761A11AB2C7}"/>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1639131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AC71A-6F14-4B26-B928-1C2B5143AD7F}"/>
              </a:ext>
            </a:extLst>
          </p:cNvPr>
          <p:cNvSpPr>
            <a:spLocks noGrp="1"/>
          </p:cNvSpPr>
          <p:nvPr>
            <p:ph type="title"/>
          </p:nvPr>
        </p:nvSpPr>
        <p:spPr/>
        <p:txBody>
          <a:bodyPr/>
          <a:lstStyle/>
          <a:p>
            <a:r>
              <a:rPr lang="en-US" noProof="0" dirty="0"/>
              <a:t>Discharge Nurse</a:t>
            </a:r>
          </a:p>
        </p:txBody>
      </p:sp>
      <p:sp>
        <p:nvSpPr>
          <p:cNvPr id="7" name="Content Placeholder 6">
            <a:extLst>
              <a:ext uri="{FF2B5EF4-FFF2-40B4-BE49-F238E27FC236}">
                <a16:creationId xmlns:a16="http://schemas.microsoft.com/office/drawing/2014/main" id="{616359C2-29EE-4408-A1FD-2398A5F3F1A9}"/>
              </a:ext>
            </a:extLst>
          </p:cNvPr>
          <p:cNvSpPr>
            <a:spLocks noGrp="1"/>
          </p:cNvSpPr>
          <p:nvPr>
            <p:ph idx="13"/>
          </p:nvPr>
        </p:nvSpPr>
        <p:spPr/>
        <p:txBody>
          <a:bodyPr/>
          <a:lstStyle/>
          <a:p>
            <a:pPr lvl="1">
              <a:spcBef>
                <a:spcPts val="300"/>
              </a:spcBef>
            </a:pPr>
            <a:r>
              <a:rPr lang="en-US" sz="1200" noProof="0" dirty="0"/>
              <a:t>Registered nurses (RNs) provide treatment, counseling, and health education. They provide assessment, plan and implement care, and evaluate outcomes</a:t>
            </a:r>
          </a:p>
          <a:p>
            <a:pPr lvl="1">
              <a:spcBef>
                <a:spcPts val="300"/>
              </a:spcBef>
            </a:pPr>
            <a:r>
              <a:rPr lang="en-US" sz="1200" noProof="0" dirty="0"/>
              <a:t>Nurses work as part of a health care team in a variety of environments, often under the </a:t>
            </a:r>
            <a:br>
              <a:rPr lang="en-US" sz="1200" noProof="0" dirty="0"/>
            </a:br>
            <a:r>
              <a:rPr lang="en-US" sz="1200" noProof="0" dirty="0"/>
              <a:t>supervision of a doctor. Most nurses work in hospitals. Others work in settings such as community or public health, outpatient care, nursing education, occupational health, nursing home agencies, </a:t>
            </a:r>
            <a:br>
              <a:rPr lang="en-US" sz="1200" noProof="0" dirty="0"/>
            </a:br>
            <a:r>
              <a:rPr lang="en-US" sz="1200" noProof="0" dirty="0"/>
              <a:t>hospice programs, schools, and student health clinics</a:t>
            </a:r>
          </a:p>
          <a:p>
            <a:pPr lvl="1">
              <a:spcBef>
                <a:spcPts val="300"/>
              </a:spcBef>
            </a:pPr>
            <a:r>
              <a:rPr lang="en-US" sz="1200" noProof="0" dirty="0"/>
              <a:t>A registered nurse (RN) may hold either a bachelor of science in nursing (BSN) from a 4-year university or an associate degree in nursing (ADN) from a 2-year college. All graduates must successfully pass the Registered Nurse Licensing Examination to become licensed to practice </a:t>
            </a:r>
            <a:br>
              <a:rPr lang="en-US" sz="1200" noProof="0" dirty="0"/>
            </a:br>
            <a:r>
              <a:rPr lang="en-US" sz="1200" noProof="0" dirty="0"/>
              <a:t>as a professional RN. Graduation from a state-accredited program is a prerequisite to taking </a:t>
            </a:r>
            <a:br>
              <a:rPr lang="en-US" sz="1200" noProof="0" dirty="0"/>
            </a:br>
            <a:r>
              <a:rPr lang="en-US" sz="1200" noProof="0" dirty="0"/>
              <a:t>the licensing examination. A registered nurse must hold a current license in the state in which </a:t>
            </a:r>
            <a:br>
              <a:rPr lang="en-US" sz="1200" noProof="0" dirty="0"/>
            </a:br>
            <a:r>
              <a:rPr lang="en-US" sz="1200" noProof="0" dirty="0"/>
              <a:t>he or she practices. Licensing requirements are managed by individual state boards of nursing</a:t>
            </a:r>
          </a:p>
          <a:p>
            <a:pPr lvl="1">
              <a:spcBef>
                <a:spcPts val="300"/>
              </a:spcBef>
            </a:pPr>
            <a:r>
              <a:rPr lang="en-US" sz="1200" noProof="0" dirty="0"/>
              <a:t>A discharge planning nurse is a RN who may not have been working directly with the patient </a:t>
            </a:r>
            <a:br>
              <a:rPr lang="en-US" sz="1200" noProof="0" dirty="0"/>
            </a:br>
            <a:r>
              <a:rPr lang="en-US" sz="1200" noProof="0" dirty="0"/>
              <a:t>during their stay at the hospital. Therefore, this nurse must work closely with the patient’s doctors and nurses to ensure that there is a plan for discharge and that everyone involved knows what </a:t>
            </a:r>
            <a:br>
              <a:rPr lang="en-US" sz="1200" noProof="0" dirty="0"/>
            </a:br>
            <a:r>
              <a:rPr lang="en-US" sz="1200" noProof="0" dirty="0"/>
              <a:t>they are. They must also discuss these plans with family members of the patient, especially if they have some role to play regarding the patient’s further healing. Essentially, the discharge planning nurse serves as a connection between in-patient care and follow-up or out-patient care. They help to make sure that the patient and their family understand exactly what to do after discharge to prevent injury and encourage healing. They are a crucial part of proper patient care</a:t>
            </a:r>
          </a:p>
          <a:p>
            <a:pPr lvl="1">
              <a:spcBef>
                <a:spcPts val="300"/>
              </a:spcBef>
            </a:pPr>
            <a:endParaRPr lang="en-US" sz="1200" noProof="0" dirty="0"/>
          </a:p>
        </p:txBody>
      </p:sp>
      <p:sp>
        <p:nvSpPr>
          <p:cNvPr id="14" name="Footer Placeholder 13">
            <a:extLst>
              <a:ext uri="{FF2B5EF4-FFF2-40B4-BE49-F238E27FC236}">
                <a16:creationId xmlns:a16="http://schemas.microsoft.com/office/drawing/2014/main" id="{24648137-6CD7-3C99-F917-68740835FF74}"/>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8" name="hyperlink box">
            <a:hlinkClick r:id="rId3" action="ppaction://hlinksldjump"/>
            <a:extLst>
              <a:ext uri="{FF2B5EF4-FFF2-40B4-BE49-F238E27FC236}">
                <a16:creationId xmlns:a16="http://schemas.microsoft.com/office/drawing/2014/main" id="{96992857-5F6E-4565-A611-145BEA5CED36}"/>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yperlink box">
            <a:hlinkClick r:id="rId4" action="ppaction://hlinksldjump"/>
            <a:extLst>
              <a:ext uri="{FF2B5EF4-FFF2-40B4-BE49-F238E27FC236}">
                <a16:creationId xmlns:a16="http://schemas.microsoft.com/office/drawing/2014/main" id="{6DD22AA8-B1E0-4C9A-99A6-34A051C311A7}"/>
              </a:ext>
            </a:extLst>
          </p:cNvPr>
          <p:cNvSpPr/>
          <p:nvPr/>
        </p:nvSpPr>
        <p:spPr>
          <a:xfrm>
            <a:off x="196327"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7881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9F74B-99FB-4432-B3E6-673AF3D76DDE}"/>
              </a:ext>
            </a:extLst>
          </p:cNvPr>
          <p:cNvSpPr>
            <a:spLocks noGrp="1"/>
          </p:cNvSpPr>
          <p:nvPr>
            <p:ph type="title"/>
          </p:nvPr>
        </p:nvSpPr>
        <p:spPr/>
        <p:txBody>
          <a:bodyPr/>
          <a:lstStyle/>
          <a:p>
            <a:r>
              <a:rPr lang="en-US" noProof="0" dirty="0"/>
              <a:t>Integrated Delivery Networks</a:t>
            </a:r>
          </a:p>
        </p:txBody>
      </p:sp>
      <p:sp>
        <p:nvSpPr>
          <p:cNvPr id="7" name="Content Placeholder 6">
            <a:extLst>
              <a:ext uri="{FF2B5EF4-FFF2-40B4-BE49-F238E27FC236}">
                <a16:creationId xmlns:a16="http://schemas.microsoft.com/office/drawing/2014/main" id="{9869D038-E2E1-40C2-B28F-781EC6B5D8FA}"/>
              </a:ext>
            </a:extLst>
          </p:cNvPr>
          <p:cNvSpPr>
            <a:spLocks noGrp="1"/>
          </p:cNvSpPr>
          <p:nvPr>
            <p:ph idx="13"/>
          </p:nvPr>
        </p:nvSpPr>
        <p:spPr>
          <a:xfrm>
            <a:off x="614723" y="1148317"/>
            <a:ext cx="3957277" cy="3547508"/>
          </a:xfrm>
        </p:spPr>
        <p:txBody>
          <a:bodyPr vert="horz" lIns="0" tIns="0" rIns="0" bIns="0" rtlCol="0" anchor="t">
            <a:noAutofit/>
          </a:bodyPr>
          <a:lstStyle/>
          <a:p>
            <a:pPr marL="172720" lvl="1" indent="-163195"/>
            <a:r>
              <a:rPr lang="en-US" sz="1300" noProof="0" dirty="0"/>
              <a:t>Sometimes called organized providers, integrated health systems, and corporatized providers, Integrated Delivery Networks (IDNs) are health systems in which providers are affiliated with a parent company. </a:t>
            </a:r>
            <a:br>
              <a:rPr lang="en-US" sz="1300" noProof="0" dirty="0"/>
            </a:br>
            <a:r>
              <a:rPr lang="en-US" sz="1300" noProof="0" dirty="0"/>
              <a:t>IDNs consist of medical groups, facilities, labs, and one or more acute care hospitals and associated outpatient facilities, and provide a continuum of care including different disease states</a:t>
            </a:r>
            <a:endParaRPr lang="en-US" dirty="0"/>
          </a:p>
          <a:p>
            <a:pPr marL="172720" lvl="1" indent="-163195"/>
            <a:r>
              <a:rPr lang="en-US" sz="1300" noProof="0" dirty="0"/>
              <a:t>Some familiar IDNs include The Mayo Clinic, </a:t>
            </a:r>
            <a:br>
              <a:rPr lang="en-US" sz="1300" noProof="0" dirty="0"/>
            </a:br>
            <a:r>
              <a:rPr lang="en-US" sz="1300" noProof="0" dirty="0"/>
              <a:t>The Cleveland Clinic, Partners Healthcare, Memorial Sloan Kettering Cancer Center, </a:t>
            </a:r>
            <a:br>
              <a:rPr lang="en-US" sz="1300" noProof="0" dirty="0"/>
            </a:br>
            <a:r>
              <a:rPr lang="en-US" sz="1300" noProof="0" dirty="0"/>
              <a:t>and HCA</a:t>
            </a:r>
            <a:r>
              <a:rPr lang="en-US" sz="1300" dirty="0"/>
              <a:t>. </a:t>
            </a:r>
            <a:r>
              <a:rPr lang="en-US" sz="1300" noProof="0" dirty="0"/>
              <a:t>There are approximately 1000 IDNs in the US</a:t>
            </a:r>
            <a:endParaRPr lang="en-US" sz="1300" noProof="0" dirty="0">
              <a:cs typeface="Arial"/>
            </a:endParaRPr>
          </a:p>
          <a:p>
            <a:pPr marL="172720" lvl="1" indent="-163195"/>
            <a:r>
              <a:rPr lang="en-US" sz="1300" noProof="0" dirty="0"/>
              <a:t>Providers and/or facilities that are not affiliated with an IDN or PN are said to </a:t>
            </a:r>
            <a:br>
              <a:rPr lang="en-US" sz="1300" noProof="0" dirty="0"/>
            </a:br>
            <a:r>
              <a:rPr lang="en-US" sz="1300" noProof="0" dirty="0"/>
              <a:t>be independent</a:t>
            </a:r>
            <a:endParaRPr lang="en-US" sz="1300" noProof="0" dirty="0">
              <a:cs typeface="Arial"/>
            </a:endParaRPr>
          </a:p>
        </p:txBody>
      </p:sp>
      <p:pic>
        <p:nvPicPr>
          <p:cNvPr id="16" name="Picture 15">
            <a:extLst>
              <a:ext uri="{FF2B5EF4-FFF2-40B4-BE49-F238E27FC236}">
                <a16:creationId xmlns:a16="http://schemas.microsoft.com/office/drawing/2014/main" id="{BA0A1AA7-2816-6849-B76E-3CCECB6F0E39}"/>
              </a:ext>
            </a:extLst>
          </p:cNvPr>
          <p:cNvPicPr>
            <a:picLocks noChangeAspect="1"/>
          </p:cNvPicPr>
          <p:nvPr/>
        </p:nvPicPr>
        <p:blipFill rotWithShape="1">
          <a:blip r:embed="rId3"/>
          <a:srcRect t="19391" r="2013"/>
          <a:stretch/>
        </p:blipFill>
        <p:spPr>
          <a:xfrm>
            <a:off x="4663517" y="1554479"/>
            <a:ext cx="3859814" cy="1831901"/>
          </a:xfrm>
          <a:prstGeom prst="rect">
            <a:avLst/>
          </a:prstGeom>
        </p:spPr>
      </p:pic>
      <p:sp>
        <p:nvSpPr>
          <p:cNvPr id="13" name="TextBox 12">
            <a:extLst>
              <a:ext uri="{FF2B5EF4-FFF2-40B4-BE49-F238E27FC236}">
                <a16:creationId xmlns:a16="http://schemas.microsoft.com/office/drawing/2014/main" id="{38CC6B75-F09A-FA41-8CB9-3034B3AC09A3}"/>
              </a:ext>
            </a:extLst>
          </p:cNvPr>
          <p:cNvSpPr txBox="1"/>
          <p:nvPr/>
        </p:nvSpPr>
        <p:spPr>
          <a:xfrm>
            <a:off x="4664040" y="1196963"/>
            <a:ext cx="3858768" cy="276999"/>
          </a:xfrm>
          <a:prstGeom prst="rect">
            <a:avLst/>
          </a:prstGeom>
          <a:noFill/>
        </p:spPr>
        <p:txBody>
          <a:bodyPr wrap="square" rtlCol="0">
            <a:spAutoFit/>
          </a:bodyPr>
          <a:lstStyle/>
          <a:p>
            <a:pPr algn="ctr"/>
            <a:r>
              <a:rPr lang="en-US" sz="1200" b="1" dirty="0">
                <a:solidFill>
                  <a:schemeClr val="accent1"/>
                </a:solidFill>
                <a:latin typeface="Verdana" panose="020B0604030504040204" pitchFamily="34" charset="0"/>
                <a:ea typeface="Verdana" panose="020B0604030504040204" pitchFamily="34" charset="0"/>
                <a:cs typeface="Verdana" panose="020B0604030504040204" pitchFamily="34" charset="0"/>
              </a:rPr>
              <a:t>Integrated Delivery Network (IDN)</a:t>
            </a:r>
          </a:p>
        </p:txBody>
      </p:sp>
      <p:sp>
        <p:nvSpPr>
          <p:cNvPr id="8" name="hyperlink box">
            <a:hlinkClick r:id="rId4" action="ppaction://hlinksldjump"/>
            <a:extLst>
              <a:ext uri="{FF2B5EF4-FFF2-40B4-BE49-F238E27FC236}">
                <a16:creationId xmlns:a16="http://schemas.microsoft.com/office/drawing/2014/main" id="{675E40E4-0725-4AA5-A753-9DE68BA78832}"/>
              </a:ext>
            </a:extLst>
          </p:cNvPr>
          <p:cNvSpPr/>
          <p:nvPr/>
        </p:nvSpPr>
        <p:spPr>
          <a:xfrm>
            <a:off x="8619152"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yperlink box">
            <a:hlinkClick r:id="rId5" action="ppaction://hlinksldjump"/>
            <a:extLst>
              <a:ext uri="{FF2B5EF4-FFF2-40B4-BE49-F238E27FC236}">
                <a16:creationId xmlns:a16="http://schemas.microsoft.com/office/drawing/2014/main" id="{DB20852C-73B8-4B3A-83F5-ABCC866EB486}"/>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ooter Placeholder 13">
            <a:extLst>
              <a:ext uri="{FF2B5EF4-FFF2-40B4-BE49-F238E27FC236}">
                <a16:creationId xmlns:a16="http://schemas.microsoft.com/office/drawing/2014/main" id="{9E48D4D5-0E0F-9BCD-C366-9619406145CF}"/>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32921160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2FF59-0653-4A2D-8E16-B9F96FEDE5E8}"/>
              </a:ext>
            </a:extLst>
          </p:cNvPr>
          <p:cNvSpPr>
            <a:spLocks noGrp="1"/>
          </p:cNvSpPr>
          <p:nvPr>
            <p:ph type="title"/>
          </p:nvPr>
        </p:nvSpPr>
        <p:spPr/>
        <p:txBody>
          <a:bodyPr/>
          <a:lstStyle/>
          <a:p>
            <a:r>
              <a:rPr lang="en-US" noProof="0" dirty="0"/>
              <a:t>Integrated Delivery Networks</a:t>
            </a:r>
          </a:p>
        </p:txBody>
      </p:sp>
      <p:sp>
        <p:nvSpPr>
          <p:cNvPr id="7" name="Content Placeholder 6">
            <a:extLst>
              <a:ext uri="{FF2B5EF4-FFF2-40B4-BE49-F238E27FC236}">
                <a16:creationId xmlns:a16="http://schemas.microsoft.com/office/drawing/2014/main" id="{140BB5F5-548E-4B83-B1ED-6121C4513057}"/>
              </a:ext>
            </a:extLst>
          </p:cNvPr>
          <p:cNvSpPr>
            <a:spLocks noGrp="1"/>
          </p:cNvSpPr>
          <p:nvPr>
            <p:ph idx="13"/>
          </p:nvPr>
        </p:nvSpPr>
        <p:spPr/>
        <p:txBody>
          <a:bodyPr/>
          <a:lstStyle/>
          <a:p>
            <a:r>
              <a:rPr lang="en-US" noProof="0" dirty="0"/>
              <a:t>“If you have seen one IDN, you have seen one IDN”</a:t>
            </a:r>
          </a:p>
          <a:p>
            <a:pPr lvl="1"/>
            <a:r>
              <a:rPr lang="en-US" noProof="0" dirty="0"/>
              <a:t>A </a:t>
            </a:r>
            <a:r>
              <a:rPr lang="en-US" dirty="0"/>
              <a:t>small number of IDNs</a:t>
            </a:r>
            <a:r>
              <a:rPr lang="en-US" noProof="0" dirty="0"/>
              <a:t> operate nationally</a:t>
            </a:r>
          </a:p>
          <a:p>
            <a:pPr lvl="1"/>
            <a:r>
              <a:rPr lang="en-US" noProof="0" dirty="0"/>
              <a:t>The majority operate regionally or, in some cases, locally</a:t>
            </a:r>
          </a:p>
          <a:p>
            <a:pPr lvl="1"/>
            <a:r>
              <a:rPr lang="en-US" noProof="0" dirty="0"/>
              <a:t>The three largest IDNs—Hospital Corporation of America, </a:t>
            </a:r>
            <a:r>
              <a:rPr lang="en-US" dirty="0"/>
              <a:t>CommonSpirit Health</a:t>
            </a:r>
            <a:r>
              <a:rPr lang="en-US" noProof="0" dirty="0"/>
              <a:t>, </a:t>
            </a:r>
            <a:br>
              <a:rPr lang="en-US" noProof="0" dirty="0"/>
            </a:br>
            <a:r>
              <a:rPr lang="en-US" dirty="0"/>
              <a:t>and</a:t>
            </a:r>
            <a:r>
              <a:rPr lang="en-US" noProof="0" dirty="0"/>
              <a:t> the Department of Veterans Affairs—may include hundreds of hospitals each</a:t>
            </a:r>
          </a:p>
          <a:p>
            <a:pPr lvl="1"/>
            <a:r>
              <a:rPr lang="en-US" noProof="0" dirty="0"/>
              <a:t>Smaller, regional IDNs may have just several dozen hospitals, and local IDNs </a:t>
            </a:r>
            <a:br>
              <a:rPr lang="en-US" noProof="0" dirty="0"/>
            </a:br>
            <a:r>
              <a:rPr lang="en-US" noProof="0" dirty="0"/>
              <a:t>have even fewer</a:t>
            </a:r>
          </a:p>
          <a:p>
            <a:pPr lvl="1"/>
            <a:r>
              <a:rPr lang="en-US" noProof="0" dirty="0"/>
              <a:t>Some are groups of hospitals, others cover the entire continuum of care</a:t>
            </a:r>
          </a:p>
          <a:p>
            <a:pPr lvl="1"/>
            <a:r>
              <a:rPr lang="en-US" noProof="0" dirty="0"/>
              <a:t>Some are integrated more or less in name only, such as when a hospital buys a neighboring facility or two, but just uses them for referrals, with little effort at integrating clinical or back-office operations</a:t>
            </a:r>
          </a:p>
          <a:p>
            <a:pPr lvl="1"/>
            <a:r>
              <a:rPr lang="en-US" noProof="0" dirty="0"/>
              <a:t>Other IDNs are truly, fully integrated, including patient care protocols, human resources, and finance </a:t>
            </a:r>
          </a:p>
        </p:txBody>
      </p:sp>
      <p:sp>
        <p:nvSpPr>
          <p:cNvPr id="5" name="hyperlink box">
            <a:hlinkClick r:id="rId3" action="ppaction://hlinksldjump"/>
            <a:extLst>
              <a:ext uri="{FF2B5EF4-FFF2-40B4-BE49-F238E27FC236}">
                <a16:creationId xmlns:a16="http://schemas.microsoft.com/office/drawing/2014/main" id="{2A592A7B-54EC-4C2E-89BD-7B614850C535}"/>
              </a:ext>
            </a:extLst>
          </p:cNvPr>
          <p:cNvSpPr/>
          <p:nvPr/>
        </p:nvSpPr>
        <p:spPr>
          <a:xfrm>
            <a:off x="8619152"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yperlink box">
            <a:hlinkClick r:id="rId4" action="ppaction://hlinksldjump"/>
            <a:extLst>
              <a:ext uri="{FF2B5EF4-FFF2-40B4-BE49-F238E27FC236}">
                <a16:creationId xmlns:a16="http://schemas.microsoft.com/office/drawing/2014/main" id="{A22352FC-B977-418A-8508-1D1708E94BED}"/>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yperlink box">
            <a:hlinkClick r:id="rId5" action="ppaction://hlinksldjump"/>
            <a:extLst>
              <a:ext uri="{FF2B5EF4-FFF2-40B4-BE49-F238E27FC236}">
                <a16:creationId xmlns:a16="http://schemas.microsoft.com/office/drawing/2014/main" id="{6AAA0395-7E15-46CC-8926-23A1C990FD43}"/>
              </a:ext>
            </a:extLst>
          </p:cNvPr>
          <p:cNvSpPr/>
          <p:nvPr/>
        </p:nvSpPr>
        <p:spPr>
          <a:xfrm>
            <a:off x="199052"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ooter Placeholder 12">
            <a:extLst>
              <a:ext uri="{FF2B5EF4-FFF2-40B4-BE49-F238E27FC236}">
                <a16:creationId xmlns:a16="http://schemas.microsoft.com/office/drawing/2014/main" id="{72280EE2-A0D4-D4EA-6D0F-0169B778E8C6}"/>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2139425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55882-2122-48E1-B51A-62050306F2DA}"/>
              </a:ext>
            </a:extLst>
          </p:cNvPr>
          <p:cNvSpPr>
            <a:spLocks noGrp="1"/>
          </p:cNvSpPr>
          <p:nvPr>
            <p:ph type="title"/>
          </p:nvPr>
        </p:nvSpPr>
        <p:spPr>
          <a:xfrm>
            <a:off x="613186" y="307278"/>
            <a:ext cx="6443830" cy="581698"/>
          </a:xfrm>
        </p:spPr>
        <p:txBody>
          <a:bodyPr/>
          <a:lstStyle/>
          <a:p>
            <a:r>
              <a:rPr lang="en-US" noProof="0" dirty="0"/>
              <a:t>Integrated Delivery Networks </a:t>
            </a:r>
            <a:br>
              <a:rPr lang="en-US" noProof="0" dirty="0"/>
            </a:br>
            <a:r>
              <a:rPr lang="en-US" sz="1400" b="1" noProof="0" dirty="0"/>
              <a:t>Taking a Different Strategic Approach</a:t>
            </a:r>
            <a:r>
              <a:rPr lang="en-US" sz="1400" noProof="0" dirty="0"/>
              <a:t>…</a:t>
            </a:r>
            <a:endParaRPr lang="en-US" noProof="0" dirty="0"/>
          </a:p>
        </p:txBody>
      </p:sp>
      <p:sp>
        <p:nvSpPr>
          <p:cNvPr id="16" name="TextBox 15">
            <a:extLst>
              <a:ext uri="{FF2B5EF4-FFF2-40B4-BE49-F238E27FC236}">
                <a16:creationId xmlns:a16="http://schemas.microsoft.com/office/drawing/2014/main" id="{AC25ACF1-71CB-3641-8C1A-FBE4F3E7BE3D}"/>
              </a:ext>
            </a:extLst>
          </p:cNvPr>
          <p:cNvSpPr txBox="1"/>
          <p:nvPr/>
        </p:nvSpPr>
        <p:spPr>
          <a:xfrm>
            <a:off x="6090407" y="4014507"/>
            <a:ext cx="1602537" cy="230832"/>
          </a:xfrm>
          <a:prstGeom prst="rect">
            <a:avLst/>
          </a:prstGeom>
          <a:noFill/>
        </p:spPr>
        <p:txBody>
          <a:bodyPr wrap="square" rtlCol="0">
            <a:spAutoFit/>
          </a:bodyPr>
          <a:lstStyle/>
          <a:p>
            <a:r>
              <a:rPr lang="en-US" sz="900" b="1" i="1" dirty="0">
                <a:solidFill>
                  <a:schemeClr val="accent1"/>
                </a:solidFill>
                <a:latin typeface="Verdana" panose="020B0604030504040204" pitchFamily="34" charset="0"/>
                <a:ea typeface="Verdana" panose="020B0604030504040204" pitchFamily="34" charset="0"/>
                <a:cs typeface="Verdana" panose="020B0604030504040204" pitchFamily="34" charset="0"/>
              </a:rPr>
              <a:t>Select to learn more</a:t>
            </a:r>
          </a:p>
        </p:txBody>
      </p:sp>
      <p:sp>
        <p:nvSpPr>
          <p:cNvPr id="14" name="hyperlink box">
            <a:hlinkClick r:id="rId3" action="ppaction://hlinksldjump"/>
            <a:extLst>
              <a:ext uri="{FF2B5EF4-FFF2-40B4-BE49-F238E27FC236}">
                <a16:creationId xmlns:a16="http://schemas.microsoft.com/office/drawing/2014/main" id="{5B17772F-151D-4E8A-961C-7BE68C1A4A55}"/>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hyperlink box">
            <a:hlinkClick r:id="rId4" action="ppaction://hlinksldjump"/>
            <a:extLst>
              <a:ext uri="{FF2B5EF4-FFF2-40B4-BE49-F238E27FC236}">
                <a16:creationId xmlns:a16="http://schemas.microsoft.com/office/drawing/2014/main" id="{1B3B6FDC-E754-4F8C-8DEE-A11EC7650925}"/>
              </a:ext>
            </a:extLst>
          </p:cNvPr>
          <p:cNvSpPr/>
          <p:nvPr/>
        </p:nvSpPr>
        <p:spPr>
          <a:xfrm>
            <a:off x="199052"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
            <a:extLst>
              <a:ext uri="{FF2B5EF4-FFF2-40B4-BE49-F238E27FC236}">
                <a16:creationId xmlns:a16="http://schemas.microsoft.com/office/drawing/2014/main" id="{B6DE2162-8E6E-4786-9D58-8E8F61CAA857}"/>
              </a:ext>
            </a:extLst>
          </p:cNvPr>
          <p:cNvPicPr>
            <a:picLocks noChangeAspect="1" noChangeArrowheads="1"/>
          </p:cNvPicPr>
          <p:nvPr/>
        </p:nvPicPr>
        <p:blipFill rotWithShape="1">
          <a:blip r:embed="rId5"/>
          <a:srcRect l="3566" r="3623"/>
          <a:stretch/>
        </p:blipFill>
        <p:spPr bwMode="auto">
          <a:xfrm>
            <a:off x="5170949" y="1047264"/>
            <a:ext cx="3369317" cy="241927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32D31DC4-FEDE-16E8-9A0A-67201C26B5D0}"/>
              </a:ext>
            </a:extLst>
          </p:cNvPr>
          <p:cNvGrpSpPr/>
          <p:nvPr/>
        </p:nvGrpSpPr>
        <p:grpSpPr>
          <a:xfrm>
            <a:off x="6020334" y="3575812"/>
            <a:ext cx="1761210" cy="418817"/>
            <a:chOff x="6020334" y="3575812"/>
            <a:chExt cx="1761210" cy="418817"/>
          </a:xfrm>
        </p:grpSpPr>
        <p:sp>
          <p:nvSpPr>
            <p:cNvPr id="9" name="Rounded Rectangle 8">
              <a:hlinkClick r:id="rId6" action="ppaction://hlinksldjump"/>
              <a:extLst>
                <a:ext uri="{FF2B5EF4-FFF2-40B4-BE49-F238E27FC236}">
                  <a16:creationId xmlns:a16="http://schemas.microsoft.com/office/drawing/2014/main" id="{DCA0125F-4804-5609-7ACD-693438518F43}"/>
                </a:ext>
              </a:extLst>
            </p:cNvPr>
            <p:cNvSpPr/>
            <p:nvPr/>
          </p:nvSpPr>
          <p:spPr>
            <a:xfrm>
              <a:off x="6020334" y="3575812"/>
              <a:ext cx="1761210" cy="418817"/>
            </a:xfrm>
            <a:prstGeom prst="roundRect">
              <a:avLst/>
            </a:prstGeom>
            <a:solidFill>
              <a:schemeClr val="accent3"/>
            </a:solidFill>
            <a:ln w="15875">
              <a:noFill/>
            </a:ln>
            <a:effectLst>
              <a:outerShdw blurRad="48398" dist="38100" dir="2700000" sx="95602" sy="95602"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rIns="45720" rtlCol="0" anchor="ctr"/>
            <a:lstStyle/>
            <a:p>
              <a:r>
                <a:rPr lang="en-US" sz="1100" b="1" dirty="0">
                  <a:solidFill>
                    <a:schemeClr val="bg1"/>
                  </a:solidFill>
                  <a:latin typeface="Verdana" panose="020B0604030504040204" pitchFamily="34" charset="0"/>
                  <a:ea typeface="Verdana" panose="020B0604030504040204" pitchFamily="34" charset="0"/>
                  <a:cs typeface="Verdana" panose="020B0604030504040204" pitchFamily="34" charset="0"/>
                </a:rPr>
                <a:t>IDN PHARMACY STAKEHOLDER</a:t>
              </a:r>
            </a:p>
          </p:txBody>
        </p:sp>
        <p:grpSp>
          <p:nvGrpSpPr>
            <p:cNvPr id="10" name="Group 9">
              <a:extLst>
                <a:ext uri="{FF2B5EF4-FFF2-40B4-BE49-F238E27FC236}">
                  <a16:creationId xmlns:a16="http://schemas.microsoft.com/office/drawing/2014/main" id="{BDB6C2CF-CEB8-F1F7-B309-F691EE516DEC}"/>
                </a:ext>
              </a:extLst>
            </p:cNvPr>
            <p:cNvGrpSpPr/>
            <p:nvPr/>
          </p:nvGrpSpPr>
          <p:grpSpPr>
            <a:xfrm>
              <a:off x="6090407" y="3685086"/>
              <a:ext cx="200269" cy="200269"/>
              <a:chOff x="4192437" y="4163683"/>
              <a:chExt cx="258792" cy="258792"/>
            </a:xfrm>
            <a:effectLst>
              <a:outerShdw blurRad="50800" dist="38100" dir="2700000" algn="tl" rotWithShape="0">
                <a:prstClr val="black">
                  <a:alpha val="30956"/>
                </a:prstClr>
              </a:outerShdw>
            </a:effectLst>
          </p:grpSpPr>
          <p:sp>
            <p:nvSpPr>
              <p:cNvPr id="11" name="Oval 10">
                <a:extLst>
                  <a:ext uri="{FF2B5EF4-FFF2-40B4-BE49-F238E27FC236}">
                    <a16:creationId xmlns:a16="http://schemas.microsoft.com/office/drawing/2014/main" id="{203AB990-8054-B1B9-24F4-E7D1FACAAD5A}"/>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1B34B0B7-015E-369A-FC9D-BAA1B0DED402}"/>
                  </a:ext>
                </a:extLst>
              </p:cNvPr>
              <p:cNvGrpSpPr/>
              <p:nvPr/>
            </p:nvGrpSpPr>
            <p:grpSpPr>
              <a:xfrm>
                <a:off x="4247730" y="4218976"/>
                <a:ext cx="148207" cy="148207"/>
                <a:chOff x="3545686" y="2398143"/>
                <a:chExt cx="333555" cy="333555"/>
              </a:xfrm>
            </p:grpSpPr>
            <p:cxnSp>
              <p:nvCxnSpPr>
                <p:cNvPr id="13" name="Straight Connector 12">
                  <a:extLst>
                    <a:ext uri="{FF2B5EF4-FFF2-40B4-BE49-F238E27FC236}">
                      <a16:creationId xmlns:a16="http://schemas.microsoft.com/office/drawing/2014/main" id="{31E7AD3C-D584-CCF2-2AAE-A236DC0CCC20}"/>
                    </a:ext>
                  </a:extLst>
                </p:cNvPr>
                <p:cNvCxnSpPr>
                  <a:cxnSpLocks/>
                </p:cNvCxnSpPr>
                <p:nvPr/>
              </p:nvCxnSpPr>
              <p:spPr>
                <a:xfrm>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376070E-83ED-DAD3-3A69-82CC6E586697}"/>
                    </a:ext>
                  </a:extLst>
                </p:cNvPr>
                <p:cNvCxnSpPr>
                  <a:cxnSpLocks/>
                </p:cNvCxnSpPr>
                <p:nvPr/>
              </p:nvCxnSpPr>
              <p:spPr>
                <a:xfrm rot="5400000">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sp>
        <p:nvSpPr>
          <p:cNvPr id="18" name="Footer Placeholder 17">
            <a:extLst>
              <a:ext uri="{FF2B5EF4-FFF2-40B4-BE49-F238E27FC236}">
                <a16:creationId xmlns:a16="http://schemas.microsoft.com/office/drawing/2014/main" id="{3560D34C-39FE-3392-F562-8C4EF33C000A}"/>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3" name="Rectangle 2">
            <a:hlinkClick r:id="rId6" action="ppaction://hlinksldjump"/>
            <a:extLst>
              <a:ext uri="{FF2B5EF4-FFF2-40B4-BE49-F238E27FC236}">
                <a16:creationId xmlns:a16="http://schemas.microsoft.com/office/drawing/2014/main" id="{5A0ED585-5E4F-58C7-9C11-67F82745CDA3}"/>
              </a:ext>
            </a:extLst>
          </p:cNvPr>
          <p:cNvSpPr/>
          <p:nvPr/>
        </p:nvSpPr>
        <p:spPr>
          <a:xfrm>
            <a:off x="6088893" y="3675947"/>
            <a:ext cx="222371" cy="200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a:p>
        </p:txBody>
      </p:sp>
      <p:sp>
        <p:nvSpPr>
          <p:cNvPr id="4" name="Content Placeholder 6">
            <a:extLst>
              <a:ext uri="{FF2B5EF4-FFF2-40B4-BE49-F238E27FC236}">
                <a16:creationId xmlns:a16="http://schemas.microsoft.com/office/drawing/2014/main" id="{BF11BAA7-8D12-6821-1946-F9507A5CC371}"/>
              </a:ext>
            </a:extLst>
          </p:cNvPr>
          <p:cNvSpPr txBox="1">
            <a:spLocks/>
          </p:cNvSpPr>
          <p:nvPr/>
        </p:nvSpPr>
        <p:spPr>
          <a:xfrm>
            <a:off x="614724" y="1021317"/>
            <a:ext cx="4362858" cy="3547508"/>
          </a:xfrm>
          <a:prstGeom prst="rect">
            <a:avLst/>
          </a:prstGeom>
        </p:spPr>
        <p:txBody>
          <a:bodyPr vert="horz" lIns="0" tIns="0" rIns="0" bIns="0" rtlCol="0">
            <a:noAutofit/>
          </a:bodyPr>
          <a:lstStyle>
            <a:lvl1pPr marL="139700" indent="-139700" algn="l" defTabSz="685800" rtl="0" eaLnBrk="1" latinLnBrk="0" hangingPunct="1">
              <a:lnSpc>
                <a:spcPct val="90000"/>
              </a:lnSpc>
              <a:spcBef>
                <a:spcPts val="1800"/>
              </a:spcBef>
              <a:buClr>
                <a:schemeClr val="accent1"/>
              </a:buClr>
              <a:buFont typeface="Arial" charset="0"/>
              <a:buChar char="•"/>
              <a:tabLst/>
              <a:defRPr sz="2000" b="1" strike="noStrike" kern="1200" baseline="0">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271463" indent="-136525" algn="l" defTabSz="685800" rtl="0" eaLnBrk="1" latinLnBrk="0" hangingPunct="1">
              <a:lnSpc>
                <a:spcPct val="90000"/>
              </a:lnSpc>
              <a:spcBef>
                <a:spcPts val="375"/>
              </a:spcBef>
              <a:buClr>
                <a:schemeClr val="bg2"/>
              </a:buClr>
              <a:buFont typeface="Arial" charset="0"/>
              <a:buChar char="•"/>
              <a:tabLst/>
              <a:defRPr sz="1800" kern="1200" baseline="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406400" indent="-134938" algn="l" defTabSz="685800" rtl="0" eaLnBrk="1" latinLnBrk="0" hangingPunct="1">
              <a:lnSpc>
                <a:spcPct val="90000"/>
              </a:lnSpc>
              <a:spcBef>
                <a:spcPts val="375"/>
              </a:spcBef>
              <a:buClr>
                <a:schemeClr val="bg2"/>
              </a:buClr>
              <a:buFont typeface="Arial" charset="0"/>
              <a:buChar char="•"/>
              <a:tabLst/>
              <a:defRPr sz="1600" kern="1200" baseline="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3736" lvl="1" indent="-164592">
              <a:buClr>
                <a:schemeClr val="accent2"/>
              </a:buClr>
            </a:pPr>
            <a:r>
              <a:rPr lang="en-US" sz="1100" dirty="0">
                <a:solidFill>
                  <a:schemeClr val="accent1"/>
                </a:solidFill>
              </a:rPr>
              <a:t>One of the most dramatic differences with IDNs is a movement towards a more centralized decision-making process </a:t>
            </a:r>
          </a:p>
          <a:p>
            <a:pPr marL="173736" lvl="1" indent="-164592">
              <a:buClr>
                <a:schemeClr val="accent2"/>
              </a:buClr>
            </a:pPr>
            <a:r>
              <a:rPr lang="en-US" sz="1100" dirty="0">
                <a:solidFill>
                  <a:schemeClr val="accent1"/>
                </a:solidFill>
              </a:rPr>
              <a:t>One estimate finds as many as 80% of IDNs with policies and practices that are applied at the individual entity level were often drafted at the ownership level rather than at the operational level </a:t>
            </a:r>
          </a:p>
          <a:p>
            <a:pPr marL="173736" lvl="1" indent="-164592">
              <a:buClr>
                <a:schemeClr val="accent2"/>
              </a:buClr>
            </a:pPr>
            <a:r>
              <a:rPr lang="en-US" sz="1100" dirty="0">
                <a:solidFill>
                  <a:schemeClr val="accent1"/>
                </a:solidFill>
              </a:rPr>
              <a:t>Other IDNs impose corporate decisions and mandates systemwide. That means buying decisions are being moved away from physicians and replaced with administrators, where institutional objectives are increasingly at the top of the agenda</a:t>
            </a:r>
          </a:p>
          <a:p>
            <a:pPr marL="173736" lvl="1" indent="-164592">
              <a:buClr>
                <a:schemeClr val="accent2"/>
              </a:buClr>
            </a:pPr>
            <a:r>
              <a:rPr lang="en-US" sz="1100" dirty="0">
                <a:solidFill>
                  <a:schemeClr val="accent1"/>
                </a:solidFill>
              </a:rPr>
              <a:t>This paradigm change also means that business considerations may carry as much weight in IDN purchasing decisions as do clinical considerations. </a:t>
            </a:r>
            <a:br>
              <a:rPr lang="en-US" sz="1100" dirty="0">
                <a:solidFill>
                  <a:schemeClr val="accent1"/>
                </a:solidFill>
              </a:rPr>
            </a:br>
            <a:r>
              <a:rPr lang="en-US" sz="1100" dirty="0">
                <a:solidFill>
                  <a:schemeClr val="accent1"/>
                </a:solidFill>
              </a:rPr>
              <a:t>As a result, decisions on purchasing medications may move away from physicians with a potential emphasis </a:t>
            </a:r>
            <a:br>
              <a:rPr lang="en-US" sz="1100" dirty="0">
                <a:solidFill>
                  <a:schemeClr val="accent1"/>
                </a:solidFill>
              </a:rPr>
            </a:br>
            <a:r>
              <a:rPr lang="en-US" sz="1100" dirty="0">
                <a:solidFill>
                  <a:schemeClr val="accent1"/>
                </a:solidFill>
              </a:rPr>
              <a:t>on administrator opinions</a:t>
            </a:r>
          </a:p>
          <a:p>
            <a:pPr marL="173736" lvl="1" indent="-164592">
              <a:buClr>
                <a:schemeClr val="accent2"/>
              </a:buClr>
            </a:pPr>
            <a:r>
              <a:rPr lang="en-US" sz="1100" dirty="0">
                <a:solidFill>
                  <a:schemeClr val="accent1"/>
                </a:solidFill>
              </a:rPr>
              <a:t>If you become aware that drug usage and selection at an institution is dependent on an IDN decision, you may want to start with a IDN Pharmacy Stakeholder to gain a better understanding of this dynamic</a:t>
            </a:r>
          </a:p>
          <a:p>
            <a:pPr lvl="1">
              <a:buClr>
                <a:schemeClr val="accent2"/>
              </a:buClr>
            </a:pPr>
            <a:endParaRPr lang="en-US" dirty="0">
              <a:solidFill>
                <a:schemeClr val="accent1"/>
              </a:solidFill>
            </a:endParaRPr>
          </a:p>
        </p:txBody>
      </p:sp>
    </p:spTree>
    <p:extLst>
      <p:ext uri="{BB962C8B-B14F-4D97-AF65-F5344CB8AC3E}">
        <p14:creationId xmlns:p14="http://schemas.microsoft.com/office/powerpoint/2010/main" val="1120602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55882-2122-48E1-B51A-62050306F2DA}"/>
              </a:ext>
            </a:extLst>
          </p:cNvPr>
          <p:cNvSpPr>
            <a:spLocks noGrp="1"/>
          </p:cNvSpPr>
          <p:nvPr>
            <p:ph type="title"/>
          </p:nvPr>
        </p:nvSpPr>
        <p:spPr/>
        <p:txBody>
          <a:bodyPr/>
          <a:lstStyle/>
          <a:p>
            <a:r>
              <a:rPr lang="en-US" noProof="0" dirty="0"/>
              <a:t>Integrated Delivery Networks</a:t>
            </a:r>
          </a:p>
        </p:txBody>
      </p:sp>
      <p:sp>
        <p:nvSpPr>
          <p:cNvPr id="7" name="Content Placeholder 6">
            <a:extLst>
              <a:ext uri="{FF2B5EF4-FFF2-40B4-BE49-F238E27FC236}">
                <a16:creationId xmlns:a16="http://schemas.microsoft.com/office/drawing/2014/main" id="{A5CAA711-42A6-4A9E-8851-C1A5093006F9}"/>
              </a:ext>
            </a:extLst>
          </p:cNvPr>
          <p:cNvSpPr>
            <a:spLocks noGrp="1"/>
          </p:cNvSpPr>
          <p:nvPr>
            <p:ph idx="13"/>
          </p:nvPr>
        </p:nvSpPr>
        <p:spPr/>
        <p:txBody>
          <a:bodyPr/>
          <a:lstStyle/>
          <a:p>
            <a:r>
              <a:rPr lang="en-US" noProof="0" dirty="0"/>
              <a:t>As part of the centralized decision-making process, keep in mind that the Pharmacy Director position in an IDN may go by many titles such as the following:</a:t>
            </a:r>
          </a:p>
          <a:p>
            <a:pPr lvl="1"/>
            <a:r>
              <a:rPr lang="en-US" sz="1350" noProof="0" dirty="0"/>
              <a:t>System Director of Clinical Pharmacy Services, </a:t>
            </a:r>
            <a:br>
              <a:rPr lang="en-US" sz="1350" noProof="0" dirty="0"/>
            </a:br>
            <a:r>
              <a:rPr lang="en-US" sz="1350" noProof="0" dirty="0"/>
              <a:t>Pharmacy Operations and Clinical Services</a:t>
            </a:r>
          </a:p>
          <a:p>
            <a:pPr lvl="1"/>
            <a:r>
              <a:rPr lang="en-US" sz="1350" noProof="0" dirty="0"/>
              <a:t>Director, Pharmacy Strategic Sourcing</a:t>
            </a:r>
          </a:p>
          <a:p>
            <a:pPr lvl="1"/>
            <a:r>
              <a:rPr lang="en-US" sz="1350" noProof="0" dirty="0"/>
              <a:t>Clinical Pharmacy Manager</a:t>
            </a:r>
          </a:p>
          <a:p>
            <a:pPr lvl="1"/>
            <a:r>
              <a:rPr lang="en-US" sz="1350" noProof="0" dirty="0"/>
              <a:t>Regional Manager, Clinical Pharmacy Services </a:t>
            </a:r>
          </a:p>
          <a:p>
            <a:pPr lvl="1"/>
            <a:r>
              <a:rPr lang="en-US" sz="1350" noProof="0" dirty="0"/>
              <a:t>SVP Chief Pharmacy Officer</a:t>
            </a:r>
          </a:p>
          <a:p>
            <a:pPr lvl="1"/>
            <a:r>
              <a:rPr lang="en-US" sz="1350" noProof="0" dirty="0"/>
              <a:t>Division Director, Clinical Pharmacy Services</a:t>
            </a:r>
          </a:p>
        </p:txBody>
      </p:sp>
      <p:sp>
        <p:nvSpPr>
          <p:cNvPr id="9" name="Content Placeholder 6">
            <a:extLst>
              <a:ext uri="{FF2B5EF4-FFF2-40B4-BE49-F238E27FC236}">
                <a16:creationId xmlns:a16="http://schemas.microsoft.com/office/drawing/2014/main" id="{96EA52ED-0E02-4862-8F5A-DE86C38EE79C}"/>
              </a:ext>
            </a:extLst>
          </p:cNvPr>
          <p:cNvSpPr txBox="1">
            <a:spLocks/>
          </p:cNvSpPr>
          <p:nvPr/>
        </p:nvSpPr>
        <p:spPr>
          <a:xfrm>
            <a:off x="601106" y="3975503"/>
            <a:ext cx="7941789" cy="603059"/>
          </a:xfrm>
          <a:prstGeom prst="rect">
            <a:avLst/>
          </a:prstGeom>
          <a:solidFill>
            <a:schemeClr val="accent2"/>
          </a:solidFill>
        </p:spPr>
        <p:txBody>
          <a:bodyPr vert="horz" lIns="91440" tIns="91440" rIns="91440" bIns="91440" rtlCol="0" anchor="ctr">
            <a:noAutofit/>
          </a:bodyPr>
          <a:lstStyle>
            <a:lvl1pPr marL="139700" indent="-139700" algn="l" defTabSz="685800" rtl="0" eaLnBrk="1" latinLnBrk="0" hangingPunct="1">
              <a:lnSpc>
                <a:spcPct val="90000"/>
              </a:lnSpc>
              <a:spcBef>
                <a:spcPts val="1800"/>
              </a:spcBef>
              <a:buClr>
                <a:schemeClr val="accent1"/>
              </a:buClr>
              <a:buFont typeface="Arial" charset="0"/>
              <a:buChar char="•"/>
              <a:tabLst/>
              <a:defRPr sz="2000" b="1" strike="noStrike" kern="1200" baseline="0">
                <a:solidFill>
                  <a:schemeClr val="tx2"/>
                </a:solidFill>
                <a:latin typeface="+mn-lt"/>
                <a:ea typeface="+mn-ea"/>
                <a:cs typeface="+mn-cs"/>
              </a:defRPr>
            </a:lvl1pPr>
            <a:lvl2pPr marL="271463" indent="-136525" algn="l" defTabSz="685800" rtl="0" eaLnBrk="1" latinLnBrk="0" hangingPunct="1">
              <a:lnSpc>
                <a:spcPct val="90000"/>
              </a:lnSpc>
              <a:spcBef>
                <a:spcPts val="375"/>
              </a:spcBef>
              <a:buClr>
                <a:schemeClr val="bg2"/>
              </a:buClr>
              <a:buFont typeface="Arial" charset="0"/>
              <a:buChar char="•"/>
              <a:tabLst/>
              <a:defRPr sz="1800" kern="1200" baseline="0">
                <a:solidFill>
                  <a:schemeClr val="tx1"/>
                </a:solidFill>
                <a:latin typeface="+mn-lt"/>
                <a:ea typeface="+mn-ea"/>
                <a:cs typeface="+mn-cs"/>
              </a:defRPr>
            </a:lvl2pPr>
            <a:lvl3pPr marL="403225" indent="-133350" algn="l" defTabSz="685800" rtl="0" eaLnBrk="1" latinLnBrk="0" hangingPunct="1">
              <a:lnSpc>
                <a:spcPct val="90000"/>
              </a:lnSpc>
              <a:spcBef>
                <a:spcPts val="375"/>
              </a:spcBef>
              <a:buClr>
                <a:schemeClr val="bg2"/>
              </a:buClr>
              <a:buFont typeface="Arial" charset="0"/>
              <a:buChar char="•"/>
              <a:tabLst/>
              <a:defRPr sz="1600" kern="120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charset="0"/>
              <a:buNone/>
            </a:pPr>
            <a:endPar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charset="0"/>
              <a:buNone/>
            </a:pP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Note: </a:t>
            </a:r>
            <a:r>
              <a:rPr lang="en-US" sz="1000" b="0" dirty="0">
                <a:solidFill>
                  <a:schemeClr val="bg1"/>
                </a:solidFill>
                <a:latin typeface="Verdana" panose="020B0604030504040204" pitchFamily="34" charset="0"/>
                <a:ea typeface="Verdana" panose="020B0604030504040204" pitchFamily="34" charset="0"/>
                <a:cs typeface="Verdana" panose="020B0604030504040204" pitchFamily="34" charset="0"/>
              </a:rPr>
              <a:t>It is important for you to be aware of the IDN affiliations of your accounts and the level of involvement they have in local decisions; however, you should have a discussion with your manager before contacting individuals at the IDN level because your actions can have impact on the broader business for Sanofi.</a:t>
            </a:r>
          </a:p>
          <a:p>
            <a:pPr marL="0" indent="0">
              <a:buFont typeface="Arial" charset="0"/>
              <a:buNone/>
            </a:pPr>
            <a:r>
              <a:rPr lang="en-US" sz="1000" b="0" dirty="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hyperlink box">
            <a:hlinkClick r:id="rId3" action="ppaction://hlinksldjump"/>
            <a:extLst>
              <a:ext uri="{FF2B5EF4-FFF2-40B4-BE49-F238E27FC236}">
                <a16:creationId xmlns:a16="http://schemas.microsoft.com/office/drawing/2014/main" id="{3A50C616-BFBC-4147-BC93-F06783B5531E}"/>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2">
            <a:extLst>
              <a:ext uri="{FF2B5EF4-FFF2-40B4-BE49-F238E27FC236}">
                <a16:creationId xmlns:a16="http://schemas.microsoft.com/office/drawing/2014/main" id="{80F130EE-9F32-401A-8B72-5CA1A3EE9BA3}"/>
              </a:ext>
            </a:extLst>
          </p:cNvPr>
          <p:cNvPicPr>
            <a:picLocks noChangeAspect="1" noChangeArrowheads="1"/>
          </p:cNvPicPr>
          <p:nvPr/>
        </p:nvPicPr>
        <p:blipFill rotWithShape="1">
          <a:blip r:embed="rId4"/>
          <a:srcRect t="2313"/>
          <a:stretch/>
        </p:blipFill>
        <p:spPr bwMode="auto">
          <a:xfrm>
            <a:off x="4953000" y="1627093"/>
            <a:ext cx="3576277" cy="232816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17">
            <a:extLst>
              <a:ext uri="{FF2B5EF4-FFF2-40B4-BE49-F238E27FC236}">
                <a16:creationId xmlns:a16="http://schemas.microsoft.com/office/drawing/2014/main" id="{5B2236AB-FF49-1C5B-8EF0-1B36FDA10F34}"/>
              </a:ext>
            </a:extLst>
          </p:cNvPr>
          <p:cNvSpPr>
            <a:spLocks noGrp="1"/>
          </p:cNvSpPr>
          <p:nvPr>
            <p:ph type="ftr" sz="quarter" idx="3"/>
          </p:nvPr>
        </p:nvSpPr>
        <p:spPr>
          <a:xfrm>
            <a:off x="1234440" y="4633568"/>
            <a:ext cx="6675120" cy="215444"/>
          </a:xfrm>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1595683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09002-BCF0-8049-81DA-CA5CB87EB4BF}"/>
              </a:ext>
            </a:extLst>
          </p:cNvPr>
          <p:cNvSpPr>
            <a:spLocks noGrp="1"/>
          </p:cNvSpPr>
          <p:nvPr>
            <p:ph type="title"/>
          </p:nvPr>
        </p:nvSpPr>
        <p:spPr>
          <a:xfrm>
            <a:off x="1237476" y="404228"/>
            <a:ext cx="4662392" cy="387798"/>
          </a:xfrm>
        </p:spPr>
        <p:txBody>
          <a:bodyPr/>
          <a:lstStyle/>
          <a:p>
            <a:r>
              <a:rPr lang="en-US" noProof="0" dirty="0"/>
              <a:t>Raising aTTP Awareness</a:t>
            </a:r>
          </a:p>
        </p:txBody>
      </p:sp>
      <p:sp>
        <p:nvSpPr>
          <p:cNvPr id="4" name="Content Placeholder 3">
            <a:extLst>
              <a:ext uri="{FF2B5EF4-FFF2-40B4-BE49-F238E27FC236}">
                <a16:creationId xmlns:a16="http://schemas.microsoft.com/office/drawing/2014/main" id="{03E14BC8-77A5-7249-9042-15225803AACE}"/>
              </a:ext>
            </a:extLst>
          </p:cNvPr>
          <p:cNvSpPr>
            <a:spLocks noGrp="1"/>
          </p:cNvSpPr>
          <p:nvPr>
            <p:ph idx="4294967295"/>
          </p:nvPr>
        </p:nvSpPr>
        <p:spPr>
          <a:xfrm>
            <a:off x="475282" y="1888727"/>
            <a:ext cx="1813422" cy="2503751"/>
          </a:xfrm>
        </p:spPr>
        <p:txBody>
          <a:bodyPr/>
          <a:lstStyle/>
          <a:p>
            <a:pPr marL="9525" lvl="1" indent="0">
              <a:buNone/>
            </a:pPr>
            <a:r>
              <a:rPr lang="en-US" sz="1200" noProof="0" dirty="0">
                <a:solidFill>
                  <a:schemeClr val="accent1"/>
                </a:solidFill>
              </a:rPr>
              <a:t>This is an excellent opportunity for the IAD/ABM to raise the awareness surrounding the impact of aTTP on patients, clinical signs and symptoms of aTTP, and the importance of early diagnosis. Here are the key materials for disease awareness.</a:t>
            </a:r>
          </a:p>
          <a:p>
            <a:pPr marL="9525" lvl="1" indent="0">
              <a:buNone/>
            </a:pPr>
            <a:endParaRPr lang="en-US" sz="1200" noProof="0" dirty="0">
              <a:solidFill>
                <a:schemeClr val="accent1"/>
              </a:solidFill>
            </a:endParaRPr>
          </a:p>
          <a:p>
            <a:pPr marL="9525" lvl="1" indent="0">
              <a:buNone/>
            </a:pPr>
            <a:endParaRPr lang="en-US" sz="1200" noProof="0" dirty="0">
              <a:solidFill>
                <a:schemeClr val="accent1"/>
              </a:solidFill>
            </a:endParaRPr>
          </a:p>
        </p:txBody>
      </p:sp>
      <p:sp>
        <p:nvSpPr>
          <p:cNvPr id="17" name="hyperlink box">
            <a:hlinkClick r:id="rId3" action="ppaction://hlinksldjump"/>
            <a:extLst>
              <a:ext uri="{FF2B5EF4-FFF2-40B4-BE49-F238E27FC236}">
                <a16:creationId xmlns:a16="http://schemas.microsoft.com/office/drawing/2014/main" id="{52015A11-966F-44B5-89BB-A5BB80FABAEA}"/>
              </a:ext>
            </a:extLst>
          </p:cNvPr>
          <p:cNvSpPr/>
          <p:nvPr/>
        </p:nvSpPr>
        <p:spPr>
          <a:xfrm>
            <a:off x="7662041" y="441952"/>
            <a:ext cx="1038585" cy="350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50084AD5-5A79-FB71-A84D-84A37937993D}"/>
              </a:ext>
            </a:extLst>
          </p:cNvPr>
          <p:cNvPicPr>
            <a:picLocks noChangeAspect="1"/>
          </p:cNvPicPr>
          <p:nvPr/>
        </p:nvPicPr>
        <p:blipFill>
          <a:blip r:embed="rId4"/>
          <a:stretch>
            <a:fillRect/>
          </a:stretch>
        </p:blipFill>
        <p:spPr>
          <a:xfrm>
            <a:off x="2580317" y="1692711"/>
            <a:ext cx="1237820" cy="1440000"/>
          </a:xfrm>
          <a:prstGeom prst="rect">
            <a:avLst/>
          </a:prstGeom>
          <a:ln>
            <a:solidFill>
              <a:schemeClr val="accent1"/>
            </a:solidFill>
          </a:ln>
        </p:spPr>
      </p:pic>
      <p:sp>
        <p:nvSpPr>
          <p:cNvPr id="13" name="TextBox 12">
            <a:extLst>
              <a:ext uri="{FF2B5EF4-FFF2-40B4-BE49-F238E27FC236}">
                <a16:creationId xmlns:a16="http://schemas.microsoft.com/office/drawing/2014/main" id="{2D5549F3-4E5D-E1D6-0420-FEA0F36DAE43}"/>
              </a:ext>
            </a:extLst>
          </p:cNvPr>
          <p:cNvSpPr txBox="1"/>
          <p:nvPr/>
        </p:nvSpPr>
        <p:spPr>
          <a:xfrm>
            <a:off x="2364414" y="3149541"/>
            <a:ext cx="1645920" cy="276999"/>
          </a:xfrm>
          <a:prstGeom prst="rect">
            <a:avLst/>
          </a:prstGeom>
          <a:noFill/>
        </p:spPr>
        <p:txBody>
          <a:bodyPr wrap="square" lIns="91440" tIns="45720" rIns="91440" bIns="45720" rtlCol="0" anchor="ctr">
            <a:spAutoFit/>
          </a:bodyPr>
          <a:lstStyle/>
          <a:p>
            <a:pPr algn="ctr"/>
            <a:r>
              <a:rPr lang="en-US" sz="600" b="1" dirty="0">
                <a:solidFill>
                  <a:schemeClr val="accent1"/>
                </a:solidFill>
                <a:latin typeface="Verdana" panose="020B0604030504040204" pitchFamily="34" charset="0"/>
                <a:ea typeface="Verdana" panose="020B0604030504040204" pitchFamily="34" charset="0"/>
                <a:cs typeface="Verdana" panose="020B0604030504040204" pitchFamily="34" charset="0"/>
              </a:rPr>
              <a:t>HCP Disease Awareness Brochure </a:t>
            </a:r>
          </a:p>
          <a:p>
            <a:pPr algn="ctr"/>
            <a:r>
              <a:rPr lang="en-US" sz="600" dirty="0">
                <a:solidFill>
                  <a:schemeClr val="accent1"/>
                </a:solidFill>
                <a:latin typeface="Verdana" panose="020B0604030504040204" pitchFamily="34" charset="0"/>
                <a:ea typeface="Verdana" panose="020B0604030504040204" pitchFamily="34" charset="0"/>
                <a:cs typeface="Verdana" panose="020B0604030504040204" pitchFamily="34" charset="0"/>
              </a:rPr>
              <a:t>SAUS.CAPL.18.12.7262</a:t>
            </a:r>
          </a:p>
        </p:txBody>
      </p:sp>
      <p:sp>
        <p:nvSpPr>
          <p:cNvPr id="5" name="TextBox 4">
            <a:extLst>
              <a:ext uri="{FF2B5EF4-FFF2-40B4-BE49-F238E27FC236}">
                <a16:creationId xmlns:a16="http://schemas.microsoft.com/office/drawing/2014/main" id="{FBB032EA-37A1-E889-774E-E5914C542A13}"/>
              </a:ext>
            </a:extLst>
          </p:cNvPr>
          <p:cNvSpPr txBox="1"/>
          <p:nvPr/>
        </p:nvSpPr>
        <p:spPr>
          <a:xfrm>
            <a:off x="4106206" y="3149541"/>
            <a:ext cx="1461157" cy="369332"/>
          </a:xfrm>
          <a:prstGeom prst="rect">
            <a:avLst/>
          </a:prstGeom>
          <a:noFill/>
        </p:spPr>
        <p:txBody>
          <a:bodyPr wrap="square" rtlCol="0">
            <a:spAutoFit/>
          </a:bodyPr>
          <a:lstStyle/>
          <a:p>
            <a:pPr algn="ctr"/>
            <a:r>
              <a:rPr lang="en-US" sz="600" b="1" dirty="0">
                <a:solidFill>
                  <a:schemeClr val="accent1"/>
                </a:solidFill>
                <a:latin typeface="Verdana" panose="020B0604030504040204" pitchFamily="34" charset="0"/>
                <a:ea typeface="Verdana" panose="020B0604030504040204" pitchFamily="34" charset="0"/>
                <a:cs typeface="Verdana" panose="020B0604030504040204" pitchFamily="34" charset="0"/>
              </a:rPr>
              <a:t>HCP Disease Awareness </a:t>
            </a:r>
            <a:br>
              <a:rPr lang="en-US" sz="600" b="1"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600" b="1" dirty="0">
                <a:solidFill>
                  <a:schemeClr val="accent1"/>
                </a:solidFill>
                <a:latin typeface="Verdana" panose="020B0604030504040204" pitchFamily="34" charset="0"/>
                <a:ea typeface="Verdana" panose="020B0604030504040204" pitchFamily="34" charset="0"/>
                <a:cs typeface="Verdana" panose="020B0604030504040204" pitchFamily="34" charset="0"/>
              </a:rPr>
              <a:t>Flash Card</a:t>
            </a:r>
          </a:p>
          <a:p>
            <a:pPr algn="ctr"/>
            <a:r>
              <a:rPr lang="en-US" sz="600" dirty="0">
                <a:solidFill>
                  <a:schemeClr val="accent1"/>
                </a:solidFill>
                <a:latin typeface="Verdana" panose="020B0604030504040204" pitchFamily="34" charset="0"/>
                <a:ea typeface="Verdana" panose="020B0604030504040204" pitchFamily="34" charset="0"/>
                <a:cs typeface="Verdana" panose="020B0604030504040204" pitchFamily="34" charset="0"/>
              </a:rPr>
              <a:t>SAUS.CAPL.18.10.6214(1)</a:t>
            </a:r>
          </a:p>
        </p:txBody>
      </p:sp>
      <p:pic>
        <p:nvPicPr>
          <p:cNvPr id="6" name="Picture 5">
            <a:extLst>
              <a:ext uri="{FF2B5EF4-FFF2-40B4-BE49-F238E27FC236}">
                <a16:creationId xmlns:a16="http://schemas.microsoft.com/office/drawing/2014/main" id="{98E5B987-A2CC-A633-9A29-9FE0D870FC33}"/>
              </a:ext>
            </a:extLst>
          </p:cNvPr>
          <p:cNvPicPr>
            <a:picLocks noChangeAspect="1"/>
          </p:cNvPicPr>
          <p:nvPr/>
        </p:nvPicPr>
        <p:blipFill>
          <a:blip r:embed="rId5"/>
          <a:stretch>
            <a:fillRect/>
          </a:stretch>
        </p:blipFill>
        <p:spPr>
          <a:xfrm>
            <a:off x="4294226" y="1711794"/>
            <a:ext cx="1082088" cy="1404000"/>
          </a:xfrm>
          <a:prstGeom prst="rect">
            <a:avLst/>
          </a:prstGeom>
          <a:ln>
            <a:solidFill>
              <a:schemeClr val="accent1"/>
            </a:solidFill>
          </a:ln>
        </p:spPr>
      </p:pic>
      <p:pic>
        <p:nvPicPr>
          <p:cNvPr id="14" name="Picture 13">
            <a:extLst>
              <a:ext uri="{FF2B5EF4-FFF2-40B4-BE49-F238E27FC236}">
                <a16:creationId xmlns:a16="http://schemas.microsoft.com/office/drawing/2014/main" id="{374572FD-1F35-0BFE-A34F-D5E04DE58296}"/>
              </a:ext>
            </a:extLst>
          </p:cNvPr>
          <p:cNvPicPr>
            <a:picLocks noChangeAspect="1"/>
          </p:cNvPicPr>
          <p:nvPr/>
        </p:nvPicPr>
        <p:blipFill>
          <a:blip r:embed="rId6"/>
          <a:stretch>
            <a:fillRect/>
          </a:stretch>
        </p:blipFill>
        <p:spPr>
          <a:xfrm>
            <a:off x="5891258" y="1713318"/>
            <a:ext cx="1049287" cy="1404000"/>
          </a:xfrm>
          <a:prstGeom prst="rect">
            <a:avLst/>
          </a:prstGeom>
          <a:ln>
            <a:solidFill>
              <a:schemeClr val="accent1"/>
            </a:solidFill>
          </a:ln>
        </p:spPr>
      </p:pic>
      <p:sp>
        <p:nvSpPr>
          <p:cNvPr id="12" name="TextBox 11">
            <a:extLst>
              <a:ext uri="{FF2B5EF4-FFF2-40B4-BE49-F238E27FC236}">
                <a16:creationId xmlns:a16="http://schemas.microsoft.com/office/drawing/2014/main" id="{D8C60BEE-E43E-B3D4-8163-41C62D9B800B}"/>
              </a:ext>
            </a:extLst>
          </p:cNvPr>
          <p:cNvSpPr txBox="1"/>
          <p:nvPr/>
        </p:nvSpPr>
        <p:spPr>
          <a:xfrm>
            <a:off x="5696084" y="3149541"/>
            <a:ext cx="1460008" cy="369332"/>
          </a:xfrm>
          <a:prstGeom prst="rect">
            <a:avLst/>
          </a:prstGeom>
          <a:noFill/>
        </p:spPr>
        <p:txBody>
          <a:bodyPr wrap="square" rtlCol="0">
            <a:spAutoFit/>
          </a:bodyPr>
          <a:lstStyle/>
          <a:p>
            <a:pPr algn="ctr"/>
            <a:r>
              <a:rPr lang="en-US" sz="600" b="1" dirty="0" err="1">
                <a:solidFill>
                  <a:schemeClr val="accent1"/>
                </a:solidFill>
                <a:latin typeface="Verdana" panose="020B0604030504040204" pitchFamily="34" charset="0"/>
                <a:ea typeface="Verdana" panose="020B0604030504040204" pitchFamily="34" charset="0"/>
                <a:cs typeface="Verdana" panose="020B0604030504040204" pitchFamily="34" charset="0"/>
              </a:rPr>
              <a:t>aTTP</a:t>
            </a:r>
            <a:r>
              <a:rPr lang="en-US" sz="600" b="1" dirty="0">
                <a:solidFill>
                  <a:schemeClr val="accent1"/>
                </a:solidFill>
                <a:latin typeface="Verdana" panose="020B0604030504040204" pitchFamily="34" charset="0"/>
                <a:ea typeface="Verdana" panose="020B0604030504040204" pitchFamily="34" charset="0"/>
                <a:cs typeface="Verdana" panose="020B0604030504040204" pitchFamily="34" charset="0"/>
              </a:rPr>
              <a:t> Unbranded </a:t>
            </a:r>
            <a:br>
              <a:rPr lang="en-US" sz="600" b="1"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600" b="1" dirty="0">
                <a:solidFill>
                  <a:schemeClr val="accent1"/>
                </a:solidFill>
                <a:latin typeface="Verdana" panose="020B0604030504040204" pitchFamily="34" charset="0"/>
                <a:ea typeface="Verdana" panose="020B0604030504040204" pitchFamily="34" charset="0"/>
                <a:cs typeface="Verdana" panose="020B0604030504040204" pitchFamily="34" charset="0"/>
              </a:rPr>
              <a:t>KOL White Paper </a:t>
            </a:r>
          </a:p>
          <a:p>
            <a:pPr algn="ctr"/>
            <a:r>
              <a:rPr lang="en-US" sz="6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MAT-US-2107493</a:t>
            </a:r>
          </a:p>
        </p:txBody>
      </p:sp>
      <p:sp>
        <p:nvSpPr>
          <p:cNvPr id="18" name="Footer Placeholder 17">
            <a:extLst>
              <a:ext uri="{FF2B5EF4-FFF2-40B4-BE49-F238E27FC236}">
                <a16:creationId xmlns:a16="http://schemas.microsoft.com/office/drawing/2014/main" id="{EF9027C7-126F-5678-E0C4-3A0B29828859}"/>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25" name="TextBox 24">
            <a:extLst>
              <a:ext uri="{FF2B5EF4-FFF2-40B4-BE49-F238E27FC236}">
                <a16:creationId xmlns:a16="http://schemas.microsoft.com/office/drawing/2014/main" id="{A0E3E8FE-7922-9FC2-18C6-53B77EFA0BBE}"/>
              </a:ext>
            </a:extLst>
          </p:cNvPr>
          <p:cNvSpPr txBox="1"/>
          <p:nvPr/>
        </p:nvSpPr>
        <p:spPr>
          <a:xfrm>
            <a:off x="2410945" y="3510590"/>
            <a:ext cx="1616566" cy="720710"/>
          </a:xfrm>
          <a:prstGeom prst="rect">
            <a:avLst/>
          </a:prstGeom>
          <a:noFill/>
        </p:spPr>
        <p:txBody>
          <a:bodyPr wrap="square" anchor="ctr">
            <a:spAutoFit/>
          </a:bodyPr>
          <a:lstStyle/>
          <a:p>
            <a:pPr algn="ctr">
              <a:lnSpc>
                <a:spcPts val="700"/>
              </a:lnSpc>
            </a:pPr>
            <a:r>
              <a:rPr lang="en-US" sz="600" b="1" dirty="0">
                <a:solidFill>
                  <a:schemeClr val="accent1"/>
                </a:solidFill>
                <a:latin typeface="Verdana" panose="020B0604030504040204" pitchFamily="34" charset="0"/>
                <a:ea typeface="Verdana" panose="020B0604030504040204" pitchFamily="34" charset="0"/>
                <a:cs typeface="Verdana" panose="020B0604030504040204" pitchFamily="34" charset="0"/>
              </a:rPr>
              <a:t>Resource Summary: </a:t>
            </a:r>
            <a:r>
              <a:rPr kumimoji="0" lang="en-US" sz="6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This resource outlines patient demographics as </a:t>
            </a:r>
            <a:br>
              <a:rPr kumimoji="0" lang="en-US" sz="6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6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well as pathophysiology and clinical signs and symptoms of aTTP and </a:t>
            </a:r>
            <a:br>
              <a:rPr kumimoji="0" lang="en-US" sz="6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6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can be used as a detail aid and a leave behind. Can only be </a:t>
            </a:r>
            <a:br>
              <a:rPr kumimoji="0" lang="en-US" sz="6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6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distributed in print.</a:t>
            </a:r>
            <a:endParaRPr lang="en-CA" sz="6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TextBox 26">
            <a:extLst>
              <a:ext uri="{FF2B5EF4-FFF2-40B4-BE49-F238E27FC236}">
                <a16:creationId xmlns:a16="http://schemas.microsoft.com/office/drawing/2014/main" id="{EE3FD421-89BA-35CF-EA78-0F54664F711F}"/>
              </a:ext>
            </a:extLst>
          </p:cNvPr>
          <p:cNvSpPr txBox="1"/>
          <p:nvPr/>
        </p:nvSpPr>
        <p:spPr>
          <a:xfrm>
            <a:off x="3983965" y="3501881"/>
            <a:ext cx="1616566" cy="810478"/>
          </a:xfrm>
          <a:prstGeom prst="rect">
            <a:avLst/>
          </a:prstGeom>
          <a:noFill/>
        </p:spPr>
        <p:txBody>
          <a:bodyPr wrap="square">
            <a:spAutoFit/>
          </a:bodyPr>
          <a:lstStyle/>
          <a:p>
            <a:pPr algn="ctr">
              <a:lnSpc>
                <a:spcPts val="700"/>
              </a:lnSpc>
            </a:pPr>
            <a:r>
              <a:rPr lang="en-US" sz="600" b="1" dirty="0">
                <a:solidFill>
                  <a:schemeClr val="accent1"/>
                </a:solidFill>
                <a:latin typeface="Verdana" panose="020B0604030504040204" pitchFamily="34" charset="0"/>
                <a:ea typeface="Verdana" panose="020B0604030504040204" pitchFamily="34" charset="0"/>
                <a:cs typeface="Verdana" panose="020B0604030504040204" pitchFamily="34" charset="0"/>
              </a:rPr>
              <a:t>Resource Summary: </a:t>
            </a:r>
            <a:r>
              <a:rPr kumimoji="0" lang="en-US" sz="6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 tool that includes disease background and emphasizes the importance of early diagnosis as well as differentiators between aTTP and other TMAs. Can be used as a detail aid and a leave behind and can be distributed in print or Veeva email form. </a:t>
            </a:r>
            <a:endParaRPr kumimoji="0" lang="en-CA" sz="6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9" name="TextBox 28">
            <a:extLst>
              <a:ext uri="{FF2B5EF4-FFF2-40B4-BE49-F238E27FC236}">
                <a16:creationId xmlns:a16="http://schemas.microsoft.com/office/drawing/2014/main" id="{6FF5AFB6-E6FF-30ED-A5D1-1D3373C5D5C1}"/>
              </a:ext>
            </a:extLst>
          </p:cNvPr>
          <p:cNvSpPr txBox="1"/>
          <p:nvPr/>
        </p:nvSpPr>
        <p:spPr>
          <a:xfrm>
            <a:off x="5616212" y="3500155"/>
            <a:ext cx="1630185" cy="1079783"/>
          </a:xfrm>
          <a:prstGeom prst="rect">
            <a:avLst/>
          </a:prstGeom>
          <a:noFill/>
        </p:spPr>
        <p:txBody>
          <a:bodyPr wrap="square">
            <a:spAutoFit/>
          </a:bodyPr>
          <a:lstStyle/>
          <a:p>
            <a:pPr algn="ctr">
              <a:lnSpc>
                <a:spcPts val="700"/>
              </a:lnSpc>
            </a:pPr>
            <a:r>
              <a:rPr lang="en-US" sz="600" b="1" dirty="0">
                <a:solidFill>
                  <a:schemeClr val="accent1"/>
                </a:solidFill>
                <a:latin typeface="Verdana" panose="020B0604030504040204" pitchFamily="34" charset="0"/>
                <a:ea typeface="Verdana" panose="020B0604030504040204" pitchFamily="34" charset="0"/>
                <a:cs typeface="Verdana" panose="020B0604030504040204" pitchFamily="34" charset="0"/>
              </a:rPr>
              <a:t>Resource Summary: </a:t>
            </a:r>
            <a:r>
              <a:rPr kumimoji="0" lang="en-US" sz="6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This resource includes insights and quotes from </a:t>
            </a:r>
            <a:br>
              <a:rPr kumimoji="0" lang="en-US" sz="6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6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3 KOLs expressing the urgency required when managing aTTP, reviewing various factors contributing to delayed and/or misdiagnosis </a:t>
            </a:r>
            <a:br>
              <a:rPr kumimoji="0" lang="en-US" sz="6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6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of aTTP, and emphasizing differentiation of aTTP. Can be used as a detail aid and a leave behind and can be distributed in print or Outlook template attachment. </a:t>
            </a:r>
          </a:p>
        </p:txBody>
      </p:sp>
      <p:pic>
        <p:nvPicPr>
          <p:cNvPr id="10" name="Picture 9">
            <a:extLst>
              <a:ext uri="{FF2B5EF4-FFF2-40B4-BE49-F238E27FC236}">
                <a16:creationId xmlns:a16="http://schemas.microsoft.com/office/drawing/2014/main" id="{B59B2FEF-FD6A-CAD4-6E15-991C8F0031EE}"/>
              </a:ext>
            </a:extLst>
          </p:cNvPr>
          <p:cNvPicPr>
            <a:picLocks noChangeAspect="1"/>
          </p:cNvPicPr>
          <p:nvPr/>
        </p:nvPicPr>
        <p:blipFill>
          <a:blip r:embed="rId7"/>
          <a:stretch>
            <a:fillRect/>
          </a:stretch>
        </p:blipFill>
        <p:spPr>
          <a:xfrm>
            <a:off x="7398562" y="1720952"/>
            <a:ext cx="1104695" cy="1404000"/>
          </a:xfrm>
          <a:prstGeom prst="rect">
            <a:avLst/>
          </a:prstGeom>
          <a:ln>
            <a:solidFill>
              <a:schemeClr val="accent1"/>
            </a:solidFill>
          </a:ln>
        </p:spPr>
      </p:pic>
      <p:sp>
        <p:nvSpPr>
          <p:cNvPr id="11" name="TextBox 10">
            <a:extLst>
              <a:ext uri="{FF2B5EF4-FFF2-40B4-BE49-F238E27FC236}">
                <a16:creationId xmlns:a16="http://schemas.microsoft.com/office/drawing/2014/main" id="{597431EF-089C-FE58-620F-897887DBDE92}"/>
              </a:ext>
            </a:extLst>
          </p:cNvPr>
          <p:cNvSpPr txBox="1"/>
          <p:nvPr/>
        </p:nvSpPr>
        <p:spPr>
          <a:xfrm>
            <a:off x="7224763" y="3149541"/>
            <a:ext cx="1509796" cy="276999"/>
          </a:xfrm>
          <a:prstGeom prst="rect">
            <a:avLst/>
          </a:prstGeom>
          <a:noFill/>
        </p:spPr>
        <p:txBody>
          <a:bodyPr wrap="square" rtlCol="0">
            <a:spAutoFit/>
          </a:bodyPr>
          <a:lstStyle/>
          <a:p>
            <a:pPr algn="ctr"/>
            <a:r>
              <a:rPr lang="en-CA" sz="600" b="1" dirty="0">
                <a:solidFill>
                  <a:schemeClr val="accent1"/>
                </a:solidFill>
                <a:latin typeface="Verdana" panose="020B0604030504040204" pitchFamily="34" charset="0"/>
                <a:ea typeface="Verdana" panose="020B0604030504040204" pitchFamily="34" charset="0"/>
              </a:rPr>
              <a:t>Optum Leave Behind</a:t>
            </a:r>
          </a:p>
          <a:p>
            <a:pPr algn="ctr"/>
            <a:r>
              <a:rPr lang="en-CA" sz="600" dirty="0">
                <a:solidFill>
                  <a:schemeClr val="accent1"/>
                </a:solidFill>
                <a:latin typeface="Verdana" panose="020B0604030504040204" pitchFamily="34" charset="0"/>
                <a:ea typeface="Verdana" panose="020B0604030504040204" pitchFamily="34" charset="0"/>
              </a:rPr>
              <a:t>MAT-US-2300669</a:t>
            </a:r>
            <a:endParaRPr lang="en-CA" sz="600" b="1" dirty="0">
              <a:solidFill>
                <a:schemeClr val="accent1"/>
              </a:solidFill>
              <a:latin typeface="Verdana" panose="020B0604030504040204" pitchFamily="34" charset="0"/>
              <a:ea typeface="Verdana" panose="020B0604030504040204" pitchFamily="34" charset="0"/>
            </a:endParaRPr>
          </a:p>
        </p:txBody>
      </p:sp>
      <p:sp>
        <p:nvSpPr>
          <p:cNvPr id="15" name="TextBox 14">
            <a:extLst>
              <a:ext uri="{FF2B5EF4-FFF2-40B4-BE49-F238E27FC236}">
                <a16:creationId xmlns:a16="http://schemas.microsoft.com/office/drawing/2014/main" id="{5A79722E-DC2A-3ACF-9BA9-B8331735F80F}"/>
              </a:ext>
            </a:extLst>
          </p:cNvPr>
          <p:cNvSpPr txBox="1"/>
          <p:nvPr/>
        </p:nvSpPr>
        <p:spPr>
          <a:xfrm>
            <a:off x="7173551" y="3501613"/>
            <a:ext cx="1616566" cy="738664"/>
          </a:xfrm>
          <a:prstGeom prst="rect">
            <a:avLst/>
          </a:prstGeom>
          <a:noFill/>
        </p:spPr>
        <p:txBody>
          <a:bodyPr wrap="square" rtlCol="0">
            <a:spAutoFit/>
          </a:bodyPr>
          <a:lstStyle/>
          <a:p>
            <a:pPr algn="ctr"/>
            <a:r>
              <a:rPr lang="en-CA" sz="600" b="1" dirty="0">
                <a:solidFill>
                  <a:schemeClr val="accent1"/>
                </a:solidFill>
                <a:latin typeface="Verdana" panose="020B0604030504040204" pitchFamily="34" charset="0"/>
                <a:ea typeface="Verdana" panose="020B0604030504040204" pitchFamily="34" charset="0"/>
              </a:rPr>
              <a:t>Resource Summary: </a:t>
            </a:r>
            <a:r>
              <a:rPr lang="en-CA" sz="600" dirty="0">
                <a:solidFill>
                  <a:schemeClr val="accent1"/>
                </a:solidFill>
                <a:effectLst/>
                <a:latin typeface="Verdana" panose="020B0604030504040204" pitchFamily="34" charset="0"/>
                <a:ea typeface="Verdana" panose="020B0604030504040204" pitchFamily="34" charset="0"/>
              </a:rPr>
              <a:t>This resource summarizes the key learnings from a study within the longitudinal EHR repository from Optum trial. Can be used as a detail aid and a leave behind and can be distributed in print or Veeva email form.</a:t>
            </a:r>
            <a:endParaRPr lang="en-CA" sz="600" b="1" dirty="0">
              <a:solidFill>
                <a:schemeClr val="accent1"/>
              </a:solidFill>
              <a:latin typeface="Verdana" panose="020B0604030504040204" pitchFamily="34" charset="0"/>
              <a:ea typeface="Verdana" panose="020B0604030504040204" pitchFamily="34" charset="0"/>
            </a:endParaRPr>
          </a:p>
        </p:txBody>
      </p:sp>
      <p:sp>
        <p:nvSpPr>
          <p:cNvPr id="9" name="Freeform 23">
            <a:hlinkClick r:id="rId8" action="ppaction://hlinksldjump"/>
            <a:extLst>
              <a:ext uri="{FF2B5EF4-FFF2-40B4-BE49-F238E27FC236}">
                <a16:creationId xmlns:a16="http://schemas.microsoft.com/office/drawing/2014/main" id="{2B8512E3-E24F-88C1-4D7D-FA5B3F08E125}"/>
              </a:ext>
            </a:extLst>
          </p:cNvPr>
          <p:cNvSpPr/>
          <p:nvPr/>
        </p:nvSpPr>
        <p:spPr>
          <a:xfrm>
            <a:off x="5413248"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Tips to</a:t>
            </a:r>
            <a:b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Remember</a:t>
            </a:r>
          </a:p>
        </p:txBody>
      </p:sp>
      <p:sp>
        <p:nvSpPr>
          <p:cNvPr id="26" name="Freeform 24">
            <a:hlinkClick r:id="rId9" action="ppaction://hlinksldjump"/>
            <a:extLst>
              <a:ext uri="{FF2B5EF4-FFF2-40B4-BE49-F238E27FC236}">
                <a16:creationId xmlns:a16="http://schemas.microsoft.com/office/drawing/2014/main" id="{B80030DC-1EF0-A907-FEF2-AE5AC5448DC2}"/>
              </a:ext>
            </a:extLst>
          </p:cNvPr>
          <p:cNvSpPr/>
          <p:nvPr/>
        </p:nvSpPr>
        <p:spPr>
          <a:xfrm>
            <a:off x="712317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lnSpcReduction="10000"/>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What</a:t>
            </a:r>
            <a:r>
              <a:rPr kumimoji="0" lang="en-US" sz="13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questions or objections may arise? </a:t>
            </a:r>
          </a:p>
        </p:txBody>
      </p:sp>
      <p:sp>
        <p:nvSpPr>
          <p:cNvPr id="28" name="Freeform 31">
            <a:hlinkClick r:id="rId10" action="ppaction://hlinksldjump"/>
            <a:extLst>
              <a:ext uri="{FF2B5EF4-FFF2-40B4-BE49-F238E27FC236}">
                <a16:creationId xmlns:a16="http://schemas.microsoft.com/office/drawing/2014/main" id="{CE6ED6E2-8FC7-30BE-236F-F17792F76A00}"/>
              </a:ext>
            </a:extLst>
          </p:cNvPr>
          <p:cNvSpPr/>
          <p:nvPr/>
        </p:nvSpPr>
        <p:spPr>
          <a:xfrm>
            <a:off x="205488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happens in this stage? </a:t>
            </a:r>
          </a:p>
        </p:txBody>
      </p:sp>
      <p:sp>
        <p:nvSpPr>
          <p:cNvPr id="30" name="Freeform 34">
            <a:hlinkClick r:id="rId11" action="ppaction://hlinksldjump"/>
            <a:extLst>
              <a:ext uri="{FF2B5EF4-FFF2-40B4-BE49-F238E27FC236}">
                <a16:creationId xmlns:a16="http://schemas.microsoft.com/office/drawing/2014/main" id="{96A806B2-9CE6-6ED8-3E8B-667F9CA53B3F}"/>
              </a:ext>
            </a:extLst>
          </p:cNvPr>
          <p:cNvSpPr/>
          <p:nvPr/>
        </p:nvSpPr>
        <p:spPr>
          <a:xfrm>
            <a:off x="3758184"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defTabSz="914217"/>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Why</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this stage so important? </a:t>
            </a:r>
          </a:p>
        </p:txBody>
      </p:sp>
      <p:sp>
        <p:nvSpPr>
          <p:cNvPr id="31" name="Freeform 27">
            <a:hlinkClick r:id="rId12" action="ppaction://hlinksldjump"/>
            <a:extLst>
              <a:ext uri="{FF2B5EF4-FFF2-40B4-BE49-F238E27FC236}">
                <a16:creationId xmlns:a16="http://schemas.microsoft.com/office/drawing/2014/main" id="{1CD16628-1FA7-7A9D-7784-4AE475C72220}"/>
              </a:ext>
            </a:extLst>
          </p:cNvPr>
          <p:cNvSpPr/>
          <p:nvPr/>
        </p:nvSpPr>
        <p:spPr>
          <a:xfrm>
            <a:off x="411480" y="1005840"/>
            <a:ext cx="1609344"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300" b="1" dirty="0">
                <a:solidFill>
                  <a:schemeClr val="bg1"/>
                </a:solidFill>
                <a:latin typeface="Verdana" panose="020B0604030504040204" pitchFamily="34" charset="0"/>
                <a:ea typeface="Verdana" panose="020B0604030504040204" pitchFamily="34" charset="0"/>
                <a:cs typeface="Verdana" panose="020B0604030504040204" pitchFamily="34" charset="0"/>
              </a:rPr>
              <a:t>Who</a:t>
            </a:r>
            <a:r>
              <a:rPr lang="en-US" sz="1300" dirty="0">
                <a:solidFill>
                  <a:schemeClr val="bg1"/>
                </a:solidFill>
                <a:latin typeface="Verdana" panose="020B0604030504040204" pitchFamily="34" charset="0"/>
                <a:ea typeface="Verdana" panose="020B0604030504040204" pitchFamily="34" charset="0"/>
                <a:cs typeface="Verdana" panose="020B0604030504040204" pitchFamily="34" charset="0"/>
              </a:rPr>
              <a:t> is involved in this stage? </a:t>
            </a:r>
          </a:p>
        </p:txBody>
      </p:sp>
    </p:spTree>
    <p:extLst>
      <p:ext uri="{BB962C8B-B14F-4D97-AF65-F5344CB8AC3E}">
        <p14:creationId xmlns:p14="http://schemas.microsoft.com/office/powerpoint/2010/main" val="571403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857E6CD-D2F8-BA9A-1753-FC619B4BF1EF}"/>
              </a:ext>
            </a:extLst>
          </p:cNvPr>
          <p:cNvPicPr>
            <a:picLocks noChangeAspect="1"/>
          </p:cNvPicPr>
          <p:nvPr/>
        </p:nvPicPr>
        <p:blipFill>
          <a:blip r:embed="rId3"/>
          <a:stretch>
            <a:fillRect/>
          </a:stretch>
        </p:blipFill>
        <p:spPr>
          <a:xfrm>
            <a:off x="7641044" y="2067829"/>
            <a:ext cx="1025073" cy="1371600"/>
          </a:xfrm>
          <a:prstGeom prst="rect">
            <a:avLst/>
          </a:prstGeom>
          <a:ln>
            <a:solidFill>
              <a:schemeClr val="tx1"/>
            </a:solidFill>
          </a:ln>
        </p:spPr>
      </p:pic>
      <p:sp>
        <p:nvSpPr>
          <p:cNvPr id="2" name="Title 1">
            <a:extLst>
              <a:ext uri="{FF2B5EF4-FFF2-40B4-BE49-F238E27FC236}">
                <a16:creationId xmlns:a16="http://schemas.microsoft.com/office/drawing/2014/main" id="{E1A3EFF5-785E-414D-8971-8DFBAF95108B}"/>
              </a:ext>
            </a:extLst>
          </p:cNvPr>
          <p:cNvSpPr>
            <a:spLocks noGrp="1"/>
          </p:cNvSpPr>
          <p:nvPr>
            <p:ph type="title"/>
          </p:nvPr>
        </p:nvSpPr>
        <p:spPr>
          <a:xfrm>
            <a:off x="1237476" y="404228"/>
            <a:ext cx="6217920" cy="387798"/>
          </a:xfrm>
        </p:spPr>
        <p:txBody>
          <a:bodyPr/>
          <a:lstStyle/>
          <a:p>
            <a:r>
              <a:rPr lang="en-US" noProof="0" dirty="0"/>
              <a:t>Raising aTTP Awareness </a:t>
            </a:r>
          </a:p>
        </p:txBody>
      </p:sp>
      <p:sp>
        <p:nvSpPr>
          <p:cNvPr id="7" name="Content Placeholder 6">
            <a:extLst>
              <a:ext uri="{FF2B5EF4-FFF2-40B4-BE49-F238E27FC236}">
                <a16:creationId xmlns:a16="http://schemas.microsoft.com/office/drawing/2014/main" id="{36263E31-10DE-F44C-A621-461DA796517C}"/>
              </a:ext>
            </a:extLst>
          </p:cNvPr>
          <p:cNvSpPr>
            <a:spLocks noGrp="1"/>
          </p:cNvSpPr>
          <p:nvPr>
            <p:ph idx="4294967295"/>
          </p:nvPr>
        </p:nvSpPr>
        <p:spPr>
          <a:xfrm>
            <a:off x="533249" y="1744662"/>
            <a:ext cx="5181752" cy="3240087"/>
          </a:xfrm>
        </p:spPr>
        <p:txBody>
          <a:bodyPr/>
          <a:lstStyle/>
          <a:p>
            <a:pPr marL="0" indent="0">
              <a:spcBef>
                <a:spcPts val="600"/>
              </a:spcBef>
              <a:buClr>
                <a:schemeClr val="accent2"/>
              </a:buClr>
              <a:buNone/>
            </a:pPr>
            <a:r>
              <a:rPr lang="en-US" sz="1200" noProof="0" dirty="0">
                <a:solidFill>
                  <a:schemeClr val="accent1"/>
                </a:solidFill>
              </a:rPr>
              <a:t>aTTP is a rare and life-threatening thrombotic microangiopathy (TMA) </a:t>
            </a:r>
          </a:p>
          <a:p>
            <a:pPr marL="0" indent="0">
              <a:spcBef>
                <a:spcPts val="600"/>
              </a:spcBef>
              <a:buClr>
                <a:schemeClr val="accent2"/>
              </a:buClr>
              <a:buNone/>
            </a:pPr>
            <a:r>
              <a:rPr lang="en-US" sz="1200" noProof="0" dirty="0">
                <a:solidFill>
                  <a:schemeClr val="accent1"/>
                </a:solidFill>
              </a:rPr>
              <a:t>aTTP is a medical emergency – a rapid diagnosis is essential</a:t>
            </a:r>
          </a:p>
          <a:p>
            <a:pPr marL="0" indent="0">
              <a:spcBef>
                <a:spcPts val="600"/>
              </a:spcBef>
              <a:buClr>
                <a:schemeClr val="accent2"/>
              </a:buClr>
              <a:buNone/>
            </a:pPr>
            <a:r>
              <a:rPr lang="en-US" sz="1200" noProof="0" dirty="0">
                <a:solidFill>
                  <a:schemeClr val="accent1"/>
                </a:solidFill>
              </a:rPr>
              <a:t>Raising the awareness around aTTP is critical</a:t>
            </a:r>
          </a:p>
          <a:p>
            <a:pPr marL="9525" lvl="1" indent="0">
              <a:buClr>
                <a:schemeClr val="accent2"/>
              </a:buClr>
              <a:buNone/>
            </a:pPr>
            <a:r>
              <a:rPr lang="en-US" sz="1050" noProof="0" dirty="0">
                <a:solidFill>
                  <a:schemeClr val="accent1"/>
                </a:solidFill>
              </a:rPr>
              <a:t>The data speaks volumes…</a:t>
            </a:r>
          </a:p>
          <a:p>
            <a:pPr marL="173736" lvl="1" indent="-164592">
              <a:buClr>
                <a:schemeClr val="accent2"/>
              </a:buClr>
            </a:pPr>
            <a:r>
              <a:rPr lang="en-CA" sz="1100" dirty="0">
                <a:solidFill>
                  <a:schemeClr val="accent1"/>
                </a:solidFill>
                <a:effectLst/>
              </a:rPr>
              <a:t>A longitudinal, retrospective, observational cohort study based on </a:t>
            </a:r>
            <a:br>
              <a:rPr lang="en-CA" sz="1100" dirty="0">
                <a:solidFill>
                  <a:schemeClr val="accent1"/>
                </a:solidFill>
                <a:effectLst/>
              </a:rPr>
            </a:br>
            <a:r>
              <a:rPr lang="en-CA" sz="1100" dirty="0">
                <a:solidFill>
                  <a:schemeClr val="accent1"/>
                </a:solidFill>
                <a:effectLst/>
              </a:rPr>
              <a:t>de-identified data from 666 patients with a diagnosis of aTTP/iTTP across more than 700 hospitals and 7000 clinics in the US found:</a:t>
            </a:r>
            <a:endParaRPr lang="en-CA" sz="1100" dirty="0">
              <a:solidFill>
                <a:schemeClr val="accent1"/>
              </a:solidFill>
            </a:endParaRPr>
          </a:p>
          <a:p>
            <a:pPr marL="347472" lvl="2" indent="-171450">
              <a:buClr>
                <a:schemeClr val="accent2"/>
              </a:buClr>
              <a:buFont typeface="Calibri" panose="020F0502020204030204" pitchFamily="34" charset="0"/>
              <a:buChar char="–"/>
            </a:pPr>
            <a:r>
              <a:rPr lang="en-CA" sz="900" dirty="0">
                <a:solidFill>
                  <a:schemeClr val="accent1"/>
                </a:solidFill>
                <a:effectLst/>
              </a:rPr>
              <a:t>There is still 25% mortality among all patients with an aTTP/iTTP diagnosis, including those treated with PEX and immunosuppressive therapy </a:t>
            </a:r>
            <a:endParaRPr lang="en-CA" sz="900" dirty="0">
              <a:solidFill>
                <a:schemeClr val="accent1"/>
              </a:solidFill>
            </a:endParaRPr>
          </a:p>
          <a:p>
            <a:pPr marL="347472" lvl="2" indent="-171450">
              <a:buClr>
                <a:schemeClr val="accent2"/>
              </a:buClr>
              <a:buFont typeface="Calibri" panose="020F0502020204030204" pitchFamily="34" charset="0"/>
              <a:buChar char="–"/>
            </a:pPr>
            <a:r>
              <a:rPr lang="en-CA" sz="900" dirty="0">
                <a:solidFill>
                  <a:schemeClr val="accent1"/>
                </a:solidFill>
                <a:effectLst/>
              </a:rPr>
              <a:t>Clinical outcomes and disease burden worsen with increasing age, </a:t>
            </a:r>
            <a:br>
              <a:rPr lang="en-CA" sz="900" dirty="0">
                <a:solidFill>
                  <a:schemeClr val="accent1"/>
                </a:solidFill>
                <a:effectLst/>
              </a:rPr>
            </a:br>
            <a:r>
              <a:rPr lang="en-CA" sz="900" dirty="0">
                <a:solidFill>
                  <a:schemeClr val="accent1"/>
                </a:solidFill>
                <a:effectLst/>
              </a:rPr>
              <a:t>as evidenced by the onset of more severe symptoms and higher mortality </a:t>
            </a:r>
            <a:br>
              <a:rPr lang="en-CA" sz="900" dirty="0">
                <a:solidFill>
                  <a:schemeClr val="accent1"/>
                </a:solidFill>
                <a:effectLst/>
              </a:rPr>
            </a:br>
            <a:r>
              <a:rPr lang="en-CA" sz="900" dirty="0">
                <a:solidFill>
                  <a:schemeClr val="accent1"/>
                </a:solidFill>
                <a:effectLst/>
              </a:rPr>
              <a:t>within clusters of older patients </a:t>
            </a:r>
            <a:endParaRPr lang="en-CA" sz="900" dirty="0">
              <a:solidFill>
                <a:schemeClr val="accent1"/>
              </a:solidFill>
            </a:endParaRPr>
          </a:p>
          <a:p>
            <a:pPr marL="347472" lvl="2" indent="-171450">
              <a:buClr>
                <a:schemeClr val="accent2"/>
              </a:buClr>
              <a:buFont typeface="Calibri" panose="020F0502020204030204" pitchFamily="34" charset="0"/>
              <a:buChar char="–"/>
            </a:pPr>
            <a:r>
              <a:rPr lang="en-CA" sz="900" dirty="0">
                <a:solidFill>
                  <a:schemeClr val="accent1"/>
                </a:solidFill>
                <a:effectLst/>
              </a:rPr>
              <a:t>Significant comorbidities were observed, such as renal disease,</a:t>
            </a:r>
            <a:br>
              <a:rPr lang="en-CA" sz="900" dirty="0">
                <a:solidFill>
                  <a:schemeClr val="accent1"/>
                </a:solidFill>
                <a:effectLst/>
              </a:rPr>
            </a:br>
            <a:r>
              <a:rPr lang="en-CA" sz="900" dirty="0">
                <a:solidFill>
                  <a:schemeClr val="accent1"/>
                </a:solidFill>
                <a:effectLst/>
              </a:rPr>
              <a:t>cardiovascular disease, and neurological symptoms</a:t>
            </a:r>
          </a:p>
          <a:p>
            <a:pPr marL="9525" lvl="1" indent="0">
              <a:buClr>
                <a:schemeClr val="accent2"/>
              </a:buClr>
              <a:buNone/>
            </a:pPr>
            <a:endParaRPr lang="en-US" sz="1050" noProof="0" dirty="0">
              <a:solidFill>
                <a:schemeClr val="accent1"/>
              </a:solidFill>
            </a:endParaRPr>
          </a:p>
        </p:txBody>
      </p:sp>
      <p:sp>
        <p:nvSpPr>
          <p:cNvPr id="5" name="TextBox 4">
            <a:extLst>
              <a:ext uri="{FF2B5EF4-FFF2-40B4-BE49-F238E27FC236}">
                <a16:creationId xmlns:a16="http://schemas.microsoft.com/office/drawing/2014/main" id="{5C426A80-A1BC-4098-A710-53C4C1522DF2}"/>
              </a:ext>
            </a:extLst>
          </p:cNvPr>
          <p:cNvSpPr txBox="1"/>
          <p:nvPr/>
        </p:nvSpPr>
        <p:spPr>
          <a:xfrm>
            <a:off x="5858456" y="1647834"/>
            <a:ext cx="2815036" cy="400110"/>
          </a:xfrm>
          <a:prstGeom prst="rect">
            <a:avLst/>
          </a:prstGeom>
          <a:solidFill>
            <a:schemeClr val="accent1"/>
          </a:solidFill>
        </p:spPr>
        <p:txBody>
          <a:bodyPr wrap="square" rtlCol="0">
            <a:spAutoFit/>
          </a:bodyPr>
          <a:lstStyle/>
          <a:p>
            <a:pPr algn="ctr"/>
            <a:r>
              <a:rPr lang="en-US" sz="1000" dirty="0">
                <a:solidFill>
                  <a:schemeClr val="bg1"/>
                </a:solidFill>
                <a:latin typeface="Verdana" panose="020B0604030504040204" pitchFamily="34" charset="0"/>
                <a:ea typeface="Verdana" panose="020B0604030504040204" pitchFamily="34" charset="0"/>
              </a:rPr>
              <a:t>Focus on these disease awareness resources to raise aTTP awareness.</a:t>
            </a:r>
          </a:p>
        </p:txBody>
      </p:sp>
      <p:sp>
        <p:nvSpPr>
          <p:cNvPr id="21" name="hyperlink box">
            <a:hlinkClick r:id="rId4" action="ppaction://hlinksldjump"/>
            <a:extLst>
              <a:ext uri="{FF2B5EF4-FFF2-40B4-BE49-F238E27FC236}">
                <a16:creationId xmlns:a16="http://schemas.microsoft.com/office/drawing/2014/main" id="{49EB0940-FB67-4DDF-AD7C-F4409BB92C01}"/>
              </a:ext>
            </a:extLst>
          </p:cNvPr>
          <p:cNvSpPr/>
          <p:nvPr/>
        </p:nvSpPr>
        <p:spPr>
          <a:xfrm>
            <a:off x="7662041" y="441952"/>
            <a:ext cx="1038585" cy="350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B7B6F26-09A0-0126-6421-7F1E1B02E86F}"/>
              </a:ext>
            </a:extLst>
          </p:cNvPr>
          <p:cNvSpPr txBox="1"/>
          <p:nvPr/>
        </p:nvSpPr>
        <p:spPr>
          <a:xfrm>
            <a:off x="7562290" y="3429576"/>
            <a:ext cx="1182580" cy="369332"/>
          </a:xfrm>
          <a:prstGeom prst="rect">
            <a:avLst/>
          </a:prstGeom>
          <a:noFill/>
        </p:spPr>
        <p:txBody>
          <a:bodyPr wrap="square" rtlCol="0">
            <a:spAutoFit/>
          </a:bodyPr>
          <a:lstStyle/>
          <a:p>
            <a:pPr algn="ctr"/>
            <a:r>
              <a:rPr lang="en-US" sz="600" b="1" dirty="0" err="1">
                <a:solidFill>
                  <a:schemeClr val="accent1"/>
                </a:solidFill>
                <a:latin typeface="Verdana" panose="020B0604030504040204" pitchFamily="34" charset="0"/>
                <a:ea typeface="Verdana" panose="020B0604030504040204" pitchFamily="34" charset="0"/>
                <a:cs typeface="Verdana" panose="020B0604030504040204" pitchFamily="34" charset="0"/>
              </a:rPr>
              <a:t>aTTP</a:t>
            </a:r>
            <a:r>
              <a:rPr lang="en-US" sz="600" b="1" dirty="0">
                <a:solidFill>
                  <a:schemeClr val="accent1"/>
                </a:solidFill>
                <a:latin typeface="Verdana" panose="020B0604030504040204" pitchFamily="34" charset="0"/>
                <a:ea typeface="Verdana" panose="020B0604030504040204" pitchFamily="34" charset="0"/>
                <a:cs typeface="Verdana" panose="020B0604030504040204" pitchFamily="34" charset="0"/>
              </a:rPr>
              <a:t> Unbranded KOL White Paper</a:t>
            </a:r>
          </a:p>
          <a:p>
            <a:pPr algn="ctr"/>
            <a:r>
              <a:rPr lang="en-US" sz="600" b="1" dirty="0">
                <a:solidFill>
                  <a:schemeClr val="accent1"/>
                </a:solidFill>
                <a:latin typeface="Verdana" panose="020B0604030504040204" pitchFamily="34" charset="0"/>
                <a:ea typeface="Verdana" panose="020B0604030504040204" pitchFamily="34" charset="0"/>
                <a:cs typeface="Verdana" panose="020B0604030504040204" pitchFamily="34" charset="0"/>
              </a:rPr>
              <a:t> </a:t>
            </a:r>
            <a:r>
              <a:rPr lang="en-US" sz="6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MAT-US-2107493</a:t>
            </a:r>
            <a:endPar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Footer Placeholder 14">
            <a:extLst>
              <a:ext uri="{FF2B5EF4-FFF2-40B4-BE49-F238E27FC236}">
                <a16:creationId xmlns:a16="http://schemas.microsoft.com/office/drawing/2014/main" id="{6FA1C7F5-409D-60A3-1843-E116727A63D5}"/>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10" name="Rounded Rectangle 26">
            <a:extLst>
              <a:ext uri="{FF2B5EF4-FFF2-40B4-BE49-F238E27FC236}">
                <a16:creationId xmlns:a16="http://schemas.microsoft.com/office/drawing/2014/main" id="{8BA2F977-6564-46F4-8EB8-84AF3CB30251}"/>
              </a:ext>
            </a:extLst>
          </p:cNvPr>
          <p:cNvSpPr/>
          <p:nvPr/>
        </p:nvSpPr>
        <p:spPr>
          <a:xfrm>
            <a:off x="5851082" y="2058744"/>
            <a:ext cx="1645920" cy="845008"/>
          </a:xfrm>
          <a:prstGeom prst="wedgeRectCallout">
            <a:avLst>
              <a:gd name="adj1" fmla="val 60000"/>
              <a:gd name="adj2" fmla="val 2206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rPr>
              <a:t>This can be used as a detail aid and a leave behind and can be distributed in print or Outlook template attachment. </a:t>
            </a:r>
            <a:r>
              <a:rPr lang="en-CA" sz="600" b="0" i="0" u="none" strike="noStrike" baseline="0" dirty="0">
                <a:solidFill>
                  <a:schemeClr val="bg1"/>
                </a:solidFill>
                <a:latin typeface="Verdana" panose="020B0604030504040204" pitchFamily="34" charset="0"/>
                <a:ea typeface="Verdana" panose="020B0604030504040204" pitchFamily="34" charset="0"/>
              </a:rPr>
              <a:t>This piece can be used prior to a branded discussion, but there must </a:t>
            </a:r>
            <a:br>
              <a:rPr lang="en-CA" sz="600" b="0" i="0" u="none" strike="noStrike" baseline="0" dirty="0">
                <a:solidFill>
                  <a:schemeClr val="bg1"/>
                </a:solidFill>
                <a:latin typeface="Verdana" panose="020B0604030504040204" pitchFamily="34" charset="0"/>
                <a:ea typeface="Verdana" panose="020B0604030504040204" pitchFamily="34" charset="0"/>
              </a:rPr>
            </a:br>
            <a:r>
              <a:rPr lang="en-CA" sz="600" b="0" i="0" u="none" strike="noStrike" baseline="0" dirty="0">
                <a:solidFill>
                  <a:schemeClr val="bg1"/>
                </a:solidFill>
                <a:latin typeface="Verdana" panose="020B0604030504040204" pitchFamily="34" charset="0"/>
                <a:ea typeface="Verdana" panose="020B0604030504040204" pitchFamily="34" charset="0"/>
              </a:rPr>
              <a:t>be a break/transition to any branded</a:t>
            </a:r>
          </a:p>
          <a:p>
            <a:pPr algn="l"/>
            <a:r>
              <a:rPr lang="en-CA" sz="600" b="0" i="0" u="none" strike="noStrike" baseline="0" dirty="0">
                <a:solidFill>
                  <a:schemeClr val="bg1"/>
                </a:solidFill>
                <a:latin typeface="Verdana" panose="020B0604030504040204" pitchFamily="34" charset="0"/>
                <a:ea typeface="Verdana" panose="020B0604030504040204" pitchFamily="34" charset="0"/>
              </a:rPr>
              <a:t>discussion and you cannot return to </a:t>
            </a:r>
            <a:br>
              <a:rPr lang="en-CA" sz="600" b="0" i="0" u="none" strike="noStrike" baseline="0" dirty="0">
                <a:solidFill>
                  <a:schemeClr val="bg1"/>
                </a:solidFill>
                <a:latin typeface="Verdana" panose="020B0604030504040204" pitchFamily="34" charset="0"/>
                <a:ea typeface="Verdana" panose="020B0604030504040204" pitchFamily="34" charset="0"/>
              </a:rPr>
            </a:br>
            <a:r>
              <a:rPr lang="en-CA" sz="600" b="0" i="0" u="none" strike="noStrike" baseline="0" dirty="0">
                <a:solidFill>
                  <a:schemeClr val="bg1"/>
                </a:solidFill>
                <a:latin typeface="Verdana" panose="020B0604030504040204" pitchFamily="34" charset="0"/>
                <a:ea typeface="Verdana" panose="020B0604030504040204" pitchFamily="34" charset="0"/>
              </a:rPr>
              <a:t>the DSA piece/unbranded discussion.</a:t>
            </a:r>
            <a:endPar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19B06934-125A-DA45-461E-8BEA84659CDE}"/>
              </a:ext>
            </a:extLst>
          </p:cNvPr>
          <p:cNvPicPr>
            <a:picLocks noChangeAspect="1"/>
          </p:cNvPicPr>
          <p:nvPr/>
        </p:nvPicPr>
        <p:blipFill>
          <a:blip r:embed="rId5"/>
          <a:stretch>
            <a:fillRect/>
          </a:stretch>
        </p:blipFill>
        <p:spPr>
          <a:xfrm>
            <a:off x="5839386" y="2949472"/>
            <a:ext cx="1104695" cy="1404000"/>
          </a:xfrm>
          <a:prstGeom prst="rect">
            <a:avLst/>
          </a:prstGeom>
          <a:ln>
            <a:solidFill>
              <a:schemeClr val="accent1"/>
            </a:solidFill>
          </a:ln>
        </p:spPr>
      </p:pic>
      <p:sp>
        <p:nvSpPr>
          <p:cNvPr id="8" name="TextBox 7">
            <a:extLst>
              <a:ext uri="{FF2B5EF4-FFF2-40B4-BE49-F238E27FC236}">
                <a16:creationId xmlns:a16="http://schemas.microsoft.com/office/drawing/2014/main" id="{78EC8EC8-2B5F-5133-4065-91555E6E7175}"/>
              </a:ext>
            </a:extLst>
          </p:cNvPr>
          <p:cNvSpPr txBox="1"/>
          <p:nvPr/>
        </p:nvSpPr>
        <p:spPr>
          <a:xfrm>
            <a:off x="5653233" y="4347556"/>
            <a:ext cx="1509796" cy="276999"/>
          </a:xfrm>
          <a:prstGeom prst="rect">
            <a:avLst/>
          </a:prstGeom>
          <a:noFill/>
        </p:spPr>
        <p:txBody>
          <a:bodyPr wrap="square" rtlCol="0">
            <a:spAutoFit/>
          </a:bodyPr>
          <a:lstStyle/>
          <a:p>
            <a:pPr algn="ctr"/>
            <a:r>
              <a:rPr lang="en-CA" sz="600" b="1" dirty="0">
                <a:solidFill>
                  <a:schemeClr val="accent1"/>
                </a:solidFill>
                <a:latin typeface="Verdana" panose="020B0604030504040204" pitchFamily="34" charset="0"/>
                <a:ea typeface="Verdana" panose="020B0604030504040204" pitchFamily="34" charset="0"/>
              </a:rPr>
              <a:t>Optum Leave Behind</a:t>
            </a:r>
          </a:p>
          <a:p>
            <a:pPr algn="ctr"/>
            <a:r>
              <a:rPr lang="en-CA" sz="600" dirty="0">
                <a:solidFill>
                  <a:schemeClr val="accent1"/>
                </a:solidFill>
                <a:latin typeface="Verdana" panose="020B0604030504040204" pitchFamily="34" charset="0"/>
                <a:ea typeface="Verdana" panose="020B0604030504040204" pitchFamily="34" charset="0"/>
              </a:rPr>
              <a:t>MAT-US-2300669</a:t>
            </a:r>
            <a:endParaRPr lang="en-CA" sz="600" b="1" dirty="0">
              <a:solidFill>
                <a:schemeClr val="accent1"/>
              </a:solidFill>
              <a:latin typeface="Verdana" panose="020B0604030504040204" pitchFamily="34" charset="0"/>
              <a:ea typeface="Verdana" panose="020B0604030504040204" pitchFamily="34" charset="0"/>
            </a:endParaRPr>
          </a:p>
        </p:txBody>
      </p:sp>
      <p:sp>
        <p:nvSpPr>
          <p:cNvPr id="23" name="Rounded Rectangle 26">
            <a:extLst>
              <a:ext uri="{FF2B5EF4-FFF2-40B4-BE49-F238E27FC236}">
                <a16:creationId xmlns:a16="http://schemas.microsoft.com/office/drawing/2014/main" id="{9624C85A-E2F0-A032-9265-7A9B3D340A47}"/>
              </a:ext>
            </a:extLst>
          </p:cNvPr>
          <p:cNvSpPr/>
          <p:nvPr/>
        </p:nvSpPr>
        <p:spPr>
          <a:xfrm>
            <a:off x="7078483" y="3819324"/>
            <a:ext cx="1631620" cy="557038"/>
          </a:xfrm>
          <a:prstGeom prst="wedgeRectCallout">
            <a:avLst>
              <a:gd name="adj1" fmla="val -62534"/>
              <a:gd name="adj2" fmla="val -250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l"/>
            <a:r>
              <a:rPr lang="en-CA" sz="600" dirty="0">
                <a:solidFill>
                  <a:schemeClr val="bg1"/>
                </a:solidFill>
                <a:effectLst/>
                <a:latin typeface="Verdana" panose="020B0604030504040204" pitchFamily="34" charset="0"/>
                <a:ea typeface="Verdana" panose="020B0604030504040204" pitchFamily="34" charset="0"/>
              </a:rPr>
              <a:t>Can be used as a detail aid and a leave behind and can be distributed in print or Veeva email form</a:t>
            </a:r>
            <a:endParaRPr lang="en-US" sz="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Freeform 23">
            <a:hlinkClick r:id="rId6" action="ppaction://hlinksldjump"/>
            <a:extLst>
              <a:ext uri="{FF2B5EF4-FFF2-40B4-BE49-F238E27FC236}">
                <a16:creationId xmlns:a16="http://schemas.microsoft.com/office/drawing/2014/main" id="{E939696A-2AD7-DBD2-F743-273EE1263F04}"/>
              </a:ext>
            </a:extLst>
          </p:cNvPr>
          <p:cNvSpPr/>
          <p:nvPr/>
        </p:nvSpPr>
        <p:spPr>
          <a:xfrm>
            <a:off x="5413248"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Tips to</a:t>
            </a:r>
            <a:b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Remember</a:t>
            </a:r>
          </a:p>
        </p:txBody>
      </p:sp>
      <p:sp>
        <p:nvSpPr>
          <p:cNvPr id="13" name="Freeform 24">
            <a:hlinkClick r:id="rId7" action="ppaction://hlinksldjump"/>
            <a:extLst>
              <a:ext uri="{FF2B5EF4-FFF2-40B4-BE49-F238E27FC236}">
                <a16:creationId xmlns:a16="http://schemas.microsoft.com/office/drawing/2014/main" id="{9AC05F9D-FA18-8112-2C66-072E23193EF5}"/>
              </a:ext>
            </a:extLst>
          </p:cNvPr>
          <p:cNvSpPr/>
          <p:nvPr/>
        </p:nvSpPr>
        <p:spPr>
          <a:xfrm>
            <a:off x="712317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lnSpcReduction="10000"/>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What</a:t>
            </a:r>
            <a:r>
              <a:rPr kumimoji="0" lang="en-US" sz="13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questions or objections may arise? </a:t>
            </a:r>
          </a:p>
        </p:txBody>
      </p:sp>
      <p:sp>
        <p:nvSpPr>
          <p:cNvPr id="14" name="Freeform 31">
            <a:hlinkClick r:id="rId8" action="ppaction://hlinksldjump"/>
            <a:extLst>
              <a:ext uri="{FF2B5EF4-FFF2-40B4-BE49-F238E27FC236}">
                <a16:creationId xmlns:a16="http://schemas.microsoft.com/office/drawing/2014/main" id="{984BB6A1-FCF0-BDD9-862A-D08E9B09A078}"/>
              </a:ext>
            </a:extLst>
          </p:cNvPr>
          <p:cNvSpPr/>
          <p:nvPr/>
        </p:nvSpPr>
        <p:spPr>
          <a:xfrm>
            <a:off x="205488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happens in this stage? </a:t>
            </a:r>
          </a:p>
        </p:txBody>
      </p:sp>
      <p:sp>
        <p:nvSpPr>
          <p:cNvPr id="16" name="Freeform 34">
            <a:hlinkClick r:id="rId9" action="ppaction://hlinksldjump"/>
            <a:extLst>
              <a:ext uri="{FF2B5EF4-FFF2-40B4-BE49-F238E27FC236}">
                <a16:creationId xmlns:a16="http://schemas.microsoft.com/office/drawing/2014/main" id="{8004BDD9-961C-C747-DDCE-405950C7E17A}"/>
              </a:ext>
            </a:extLst>
          </p:cNvPr>
          <p:cNvSpPr/>
          <p:nvPr/>
        </p:nvSpPr>
        <p:spPr>
          <a:xfrm>
            <a:off x="3758184"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defTabSz="914217"/>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Why</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this stage so important? </a:t>
            </a:r>
          </a:p>
        </p:txBody>
      </p:sp>
      <p:sp>
        <p:nvSpPr>
          <p:cNvPr id="24" name="Freeform 27">
            <a:hlinkClick r:id="rId10" action="ppaction://hlinksldjump"/>
            <a:extLst>
              <a:ext uri="{FF2B5EF4-FFF2-40B4-BE49-F238E27FC236}">
                <a16:creationId xmlns:a16="http://schemas.microsoft.com/office/drawing/2014/main" id="{4366C120-C8C6-07ED-B0AF-223C7D6F4301}"/>
              </a:ext>
            </a:extLst>
          </p:cNvPr>
          <p:cNvSpPr/>
          <p:nvPr/>
        </p:nvSpPr>
        <p:spPr>
          <a:xfrm>
            <a:off x="411480" y="1005840"/>
            <a:ext cx="1609344"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300" b="1" dirty="0">
                <a:solidFill>
                  <a:schemeClr val="bg1"/>
                </a:solidFill>
                <a:latin typeface="Verdana" panose="020B0604030504040204" pitchFamily="34" charset="0"/>
                <a:ea typeface="Verdana" panose="020B0604030504040204" pitchFamily="34" charset="0"/>
                <a:cs typeface="Verdana" panose="020B0604030504040204" pitchFamily="34" charset="0"/>
              </a:rPr>
              <a:t>Who</a:t>
            </a:r>
            <a:r>
              <a:rPr lang="en-US" sz="1300" dirty="0">
                <a:solidFill>
                  <a:schemeClr val="bg1"/>
                </a:solidFill>
                <a:latin typeface="Verdana" panose="020B0604030504040204" pitchFamily="34" charset="0"/>
                <a:ea typeface="Verdana" panose="020B0604030504040204" pitchFamily="34" charset="0"/>
                <a:cs typeface="Verdana" panose="020B0604030504040204" pitchFamily="34" charset="0"/>
              </a:rPr>
              <a:t> is involved in this stage? </a:t>
            </a:r>
          </a:p>
        </p:txBody>
      </p:sp>
    </p:spTree>
    <p:extLst>
      <p:ext uri="{BB962C8B-B14F-4D97-AF65-F5344CB8AC3E}">
        <p14:creationId xmlns:p14="http://schemas.microsoft.com/office/powerpoint/2010/main" val="3809656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11">
            <a:extLst>
              <a:ext uri="{FF2B5EF4-FFF2-40B4-BE49-F238E27FC236}">
                <a16:creationId xmlns:a16="http://schemas.microsoft.com/office/drawing/2014/main" id="{D590FCA0-F54C-4E20-BE7C-F211512AEBF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8181" y="178085"/>
            <a:ext cx="626247" cy="454853"/>
          </a:xfrm>
          <a:prstGeom prst="rect">
            <a:avLst/>
          </a:prstGeom>
        </p:spPr>
      </p:pic>
      <p:sp>
        <p:nvSpPr>
          <p:cNvPr id="3" name="Title 2">
            <a:extLst>
              <a:ext uri="{FF2B5EF4-FFF2-40B4-BE49-F238E27FC236}">
                <a16:creationId xmlns:a16="http://schemas.microsoft.com/office/drawing/2014/main" id="{D920837D-B506-0E49-AE0B-57D130DAB3AE}"/>
              </a:ext>
            </a:extLst>
          </p:cNvPr>
          <p:cNvSpPr>
            <a:spLocks noGrp="1"/>
          </p:cNvSpPr>
          <p:nvPr>
            <p:ph type="title"/>
          </p:nvPr>
        </p:nvSpPr>
        <p:spPr>
          <a:xfrm>
            <a:off x="1025611" y="273050"/>
            <a:ext cx="7753264" cy="388938"/>
          </a:xfrm>
        </p:spPr>
        <p:txBody>
          <a:bodyPr/>
          <a:lstStyle/>
          <a:p>
            <a:r>
              <a:rPr lang="en-US" dirty="0"/>
              <a:t> Important Information</a:t>
            </a:r>
          </a:p>
        </p:txBody>
      </p:sp>
      <p:sp>
        <p:nvSpPr>
          <p:cNvPr id="4" name="Content Placeholder 3">
            <a:extLst>
              <a:ext uri="{FF2B5EF4-FFF2-40B4-BE49-F238E27FC236}">
                <a16:creationId xmlns:a16="http://schemas.microsoft.com/office/drawing/2014/main" id="{0F71FF3D-9573-D343-A75B-FAB0A25C2DB8}"/>
              </a:ext>
            </a:extLst>
          </p:cNvPr>
          <p:cNvSpPr>
            <a:spLocks noGrp="1"/>
          </p:cNvSpPr>
          <p:nvPr>
            <p:ph sz="quarter" idx="4294967295"/>
          </p:nvPr>
        </p:nvSpPr>
        <p:spPr>
          <a:xfrm>
            <a:off x="777876" y="1102519"/>
            <a:ext cx="7672388" cy="3363345"/>
          </a:xfrm>
        </p:spPr>
        <p:txBody>
          <a:bodyPr vert="horz" lIns="0" tIns="0" rIns="0" bIns="0" rtlCol="0" anchor="t">
            <a:noAutofit/>
          </a:bodyPr>
          <a:lstStyle/>
          <a:p>
            <a:pPr algn="l">
              <a:buClr>
                <a:schemeClr val="accent2"/>
              </a:buClr>
            </a:pPr>
            <a:r>
              <a:rPr lang="en-CA" sz="1600" i="0" u="none" strike="noStrike" baseline="0" dirty="0">
                <a:solidFill>
                  <a:schemeClr val="accent1"/>
                </a:solidFill>
              </a:rPr>
              <a:t>These materials MUST NOT be used in promotion or distributed outside Sanofi. Please remember that when you are discussing Sanofi products with our</a:t>
            </a:r>
            <a:r>
              <a:rPr lang="en-CA" sz="1600" dirty="0">
                <a:solidFill>
                  <a:schemeClr val="accent1"/>
                </a:solidFill>
              </a:rPr>
              <a:t> </a:t>
            </a:r>
            <a:r>
              <a:rPr lang="en-CA" sz="1600" i="0" u="none" strike="noStrike" baseline="0" dirty="0">
                <a:solidFill>
                  <a:schemeClr val="accent1"/>
                </a:solidFill>
              </a:rPr>
              <a:t>customers, this discussion must be completely consistent with approved labeling, applicable law, FDA regulations</a:t>
            </a:r>
            <a:r>
              <a:rPr lang="en-CA" sz="1600" dirty="0">
                <a:solidFill>
                  <a:schemeClr val="accent1"/>
                </a:solidFill>
              </a:rPr>
              <a:t> an</a:t>
            </a:r>
            <a:r>
              <a:rPr lang="en-CA" sz="1600" i="0" u="none" strike="noStrike" baseline="0" dirty="0">
                <a:solidFill>
                  <a:schemeClr val="accent1"/>
                </a:solidFill>
              </a:rPr>
              <a:t>d Sanofi policies.</a:t>
            </a:r>
          </a:p>
          <a:p>
            <a:pPr algn="l">
              <a:buClr>
                <a:schemeClr val="accent2"/>
              </a:buClr>
            </a:pPr>
            <a:r>
              <a:rPr lang="en-CA" sz="1600" i="0" u="none" strike="noStrike" baseline="0" dirty="0">
                <a:solidFill>
                  <a:schemeClr val="accent1"/>
                </a:solidFill>
              </a:rPr>
              <a:t>You are only permitted to use review committee-approved materials in your communications with customers.</a:t>
            </a:r>
          </a:p>
          <a:p>
            <a:pPr algn="l">
              <a:buClr>
                <a:schemeClr val="accent2"/>
              </a:buClr>
            </a:pPr>
            <a:r>
              <a:rPr lang="en-CA" sz="1600" i="0" u="none" strike="noStrike" baseline="0" dirty="0">
                <a:solidFill>
                  <a:schemeClr val="accent1"/>
                </a:solidFill>
              </a:rPr>
              <a:t>All off-label inquiries must be referred to your local MSL or </a:t>
            </a:r>
            <a:br>
              <a:rPr lang="en-CA" sz="1600" i="0" u="none" strike="noStrike" baseline="0" dirty="0">
                <a:solidFill>
                  <a:schemeClr val="accent1"/>
                </a:solidFill>
              </a:rPr>
            </a:br>
            <a:r>
              <a:rPr lang="en-CA" sz="1600" i="0" u="none" strike="noStrike" baseline="0" dirty="0">
                <a:solidFill>
                  <a:schemeClr val="accent1"/>
                </a:solidFill>
              </a:rPr>
              <a:t>to Medical Information. If you have any questions about the materials, messaging, or scientific communications you may </a:t>
            </a:r>
            <a:br>
              <a:rPr lang="en-CA" sz="1600" i="0" u="none" strike="noStrike" baseline="0" dirty="0">
                <a:solidFill>
                  <a:schemeClr val="accent1"/>
                </a:solidFill>
              </a:rPr>
            </a:br>
            <a:r>
              <a:rPr lang="en-CA" sz="1600" i="0" u="none" strike="noStrike" baseline="0" dirty="0">
                <a:solidFill>
                  <a:schemeClr val="accent1"/>
                </a:solidFill>
              </a:rPr>
              <a:t>use with any customer or patients, please ask your manager.</a:t>
            </a:r>
          </a:p>
          <a:p>
            <a:pPr marL="0" indent="0">
              <a:buClr>
                <a:schemeClr val="accent2"/>
              </a:buClr>
              <a:buNone/>
            </a:pPr>
            <a:r>
              <a:rPr lang="en-US" sz="1600" dirty="0">
                <a:solidFill>
                  <a:schemeClr val="accent1"/>
                </a:solidFill>
                <a:effectLst/>
                <a:cs typeface="Segoe UI"/>
              </a:rPr>
              <a:t> </a:t>
            </a:r>
          </a:p>
          <a:p>
            <a:pPr>
              <a:buClr>
                <a:schemeClr val="accent2"/>
              </a:buClr>
            </a:pPr>
            <a:endParaRPr lang="en-US" sz="1600" dirty="0"/>
          </a:p>
        </p:txBody>
      </p:sp>
      <p:sp>
        <p:nvSpPr>
          <p:cNvPr id="19" name="Footer Placeholder 18">
            <a:extLst>
              <a:ext uri="{FF2B5EF4-FFF2-40B4-BE49-F238E27FC236}">
                <a16:creationId xmlns:a16="http://schemas.microsoft.com/office/drawing/2014/main" id="{415D8424-1F87-16BB-2B4D-5014D67B7D9B}"/>
              </a:ext>
            </a:extLst>
          </p:cNvPr>
          <p:cNvSpPr>
            <a:spLocks noGrp="1"/>
          </p:cNvSpPr>
          <p:nvPr>
            <p:ph type="ftr" sz="quarter" idx="3"/>
          </p:nvPr>
        </p:nvSpPr>
        <p:spPr>
          <a:xfrm>
            <a:off x="1234440" y="4789580"/>
            <a:ext cx="6675120" cy="215444"/>
          </a:xfrm>
        </p:spPr>
        <p:txBody>
          <a:bodyPr/>
          <a:lstStyle/>
          <a:p>
            <a:r>
              <a:rPr lang="en-US" dirty="0"/>
              <a:t>CONFIDENTIAL. FOR INTERNAL USE ONLY. THE INFORMATION CONTAINED IN THIS TRAINING IS FOR INTERNAL, EDUCATIONAL PURPOSES ONLY. DO NOT COPY OR DISTRIBUTE OUTSIDE OF SANOFI OR USE IN PROMOTION. MAT-US-2107812-v2.0-05/2023</a:t>
            </a:r>
          </a:p>
        </p:txBody>
      </p:sp>
      <p:sp>
        <p:nvSpPr>
          <p:cNvPr id="20" name="Slide Number Placeholder 19">
            <a:extLst>
              <a:ext uri="{FF2B5EF4-FFF2-40B4-BE49-F238E27FC236}">
                <a16:creationId xmlns:a16="http://schemas.microsoft.com/office/drawing/2014/main" id="{51256C83-ADFA-02FF-E9F3-8D21C5194056}"/>
              </a:ext>
            </a:extLst>
          </p:cNvPr>
          <p:cNvSpPr>
            <a:spLocks noGrp="1"/>
          </p:cNvSpPr>
          <p:nvPr>
            <p:ph type="sldNum" sz="quarter" idx="14"/>
          </p:nvPr>
        </p:nvSpPr>
        <p:spPr/>
        <p:txBody>
          <a:bodyPr/>
          <a:lstStyle/>
          <a:p>
            <a:pPr>
              <a:defRPr/>
            </a:pPr>
            <a:fld id="{112BC806-E252-4025-BD44-1F2FB6FB25B2}" type="slidenum">
              <a:rPr lang="en-US" altLang="fr-FR" smtClean="0"/>
              <a:pPr>
                <a:defRPr/>
              </a:pPr>
              <a:t>3</a:t>
            </a:fld>
            <a:endParaRPr lang="en-US" altLang="fr-FR" dirty="0"/>
          </a:p>
        </p:txBody>
      </p:sp>
    </p:spTree>
    <p:extLst>
      <p:ext uri="{BB962C8B-B14F-4D97-AF65-F5344CB8AC3E}">
        <p14:creationId xmlns:p14="http://schemas.microsoft.com/office/powerpoint/2010/main" val="409484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F02E39-612F-4044-BDF6-39FC1D683A11}"/>
              </a:ext>
            </a:extLst>
          </p:cNvPr>
          <p:cNvSpPr>
            <a:spLocks noGrp="1"/>
          </p:cNvSpPr>
          <p:nvPr>
            <p:ph type="title"/>
          </p:nvPr>
        </p:nvSpPr>
        <p:spPr>
          <a:xfrm>
            <a:off x="1237476" y="404228"/>
            <a:ext cx="6126480" cy="387798"/>
          </a:xfrm>
        </p:spPr>
        <p:txBody>
          <a:bodyPr/>
          <a:lstStyle/>
          <a:p>
            <a:r>
              <a:rPr lang="en-US" noProof="0" dirty="0"/>
              <a:t>Raising aTTP Awareness</a:t>
            </a:r>
          </a:p>
        </p:txBody>
      </p:sp>
      <p:sp>
        <p:nvSpPr>
          <p:cNvPr id="7" name="Content Placeholder 6">
            <a:extLst>
              <a:ext uri="{FF2B5EF4-FFF2-40B4-BE49-F238E27FC236}">
                <a16:creationId xmlns:a16="http://schemas.microsoft.com/office/drawing/2014/main" id="{D9F4E2EB-BF2E-49DC-AE50-C2BD0688D494}"/>
              </a:ext>
            </a:extLst>
          </p:cNvPr>
          <p:cNvSpPr>
            <a:spLocks noGrp="1"/>
          </p:cNvSpPr>
          <p:nvPr>
            <p:ph idx="4294967295"/>
          </p:nvPr>
        </p:nvSpPr>
        <p:spPr>
          <a:xfrm>
            <a:off x="614724" y="1859535"/>
            <a:ext cx="7960316" cy="2836289"/>
          </a:xfrm>
        </p:spPr>
        <p:txBody>
          <a:bodyPr vert="horz" lIns="0" tIns="0" rIns="0" bIns="0" rtlCol="0" anchor="t">
            <a:noAutofit/>
          </a:bodyPr>
          <a:lstStyle/>
          <a:p>
            <a:pPr marL="0" indent="0">
              <a:buClr>
                <a:schemeClr val="accent2"/>
              </a:buClr>
              <a:buNone/>
            </a:pPr>
            <a:r>
              <a:rPr lang="en-US" sz="1400" noProof="0" dirty="0">
                <a:solidFill>
                  <a:schemeClr val="accent1"/>
                </a:solidFill>
              </a:rPr>
              <a:t>There is disease state information included in both our branded and nonbranded materials, but we have specific approved messaging and rules around branded and unbranded discussions:</a:t>
            </a:r>
          </a:p>
          <a:p>
            <a:pPr marL="171450" indent="-171450">
              <a:spcBef>
                <a:spcPts val="600"/>
              </a:spcBef>
              <a:buClr>
                <a:schemeClr val="accent2"/>
              </a:buClr>
              <a:buFont typeface="Arial" panose="020B0604020202020204" pitchFamily="34" charset="0"/>
              <a:buChar char="•"/>
            </a:pPr>
            <a:r>
              <a:rPr lang="en-US" sz="1200" b="0" noProof="0" dirty="0">
                <a:solidFill>
                  <a:schemeClr val="accent1"/>
                </a:solidFill>
              </a:rPr>
              <a:t>You cannot transition from a branded discussion to unbranded discussion</a:t>
            </a:r>
          </a:p>
          <a:p>
            <a:pPr marL="171450" indent="-171450">
              <a:spcBef>
                <a:spcPts val="600"/>
              </a:spcBef>
              <a:buClr>
                <a:schemeClr val="accent2"/>
              </a:buClr>
              <a:buFont typeface="Arial" panose="020B0604020202020204" pitchFamily="34" charset="0"/>
              <a:buChar char="•"/>
            </a:pPr>
            <a:r>
              <a:rPr lang="en-US" sz="1200" b="0" noProof="0" dirty="0">
                <a:solidFill>
                  <a:schemeClr val="accent1"/>
                </a:solidFill>
              </a:rPr>
              <a:t>You must only use disease state messaging that has been approved for use with branded </a:t>
            </a:r>
            <a:br>
              <a:rPr lang="en-US" sz="1200" b="0" noProof="0" dirty="0">
                <a:solidFill>
                  <a:schemeClr val="accent1"/>
                </a:solidFill>
              </a:rPr>
            </a:br>
            <a:r>
              <a:rPr lang="en-US" sz="1200" b="0" noProof="0" dirty="0">
                <a:solidFill>
                  <a:schemeClr val="accent1"/>
                </a:solidFill>
              </a:rPr>
              <a:t>discussion (such as those messages included in your CABLIVI Core Visual Aid and CABLIVI </a:t>
            </a:r>
            <a:br>
              <a:rPr lang="en-US" sz="1200" b="0" noProof="0" dirty="0">
                <a:solidFill>
                  <a:schemeClr val="accent1"/>
                </a:solidFill>
              </a:rPr>
            </a:br>
            <a:r>
              <a:rPr lang="en-US" sz="1200" b="0" noProof="0" dirty="0">
                <a:solidFill>
                  <a:schemeClr val="accent1"/>
                </a:solidFill>
              </a:rPr>
              <a:t>In-Service Slide Deck)</a:t>
            </a:r>
          </a:p>
          <a:p>
            <a:pPr marL="171450" indent="-171450">
              <a:spcBef>
                <a:spcPts val="600"/>
              </a:spcBef>
              <a:buClr>
                <a:schemeClr val="accent2"/>
              </a:buClr>
              <a:buFont typeface="Arial" panose="020B0604020202020204" pitchFamily="34" charset="0"/>
              <a:buChar char="•"/>
            </a:pPr>
            <a:r>
              <a:rPr lang="en-US" sz="1200" b="0" noProof="0" dirty="0">
                <a:solidFill>
                  <a:schemeClr val="accent1"/>
                </a:solidFill>
              </a:rPr>
              <a:t>You cannot use the HCP Disease Awareness Brochure in a branded discussion. Unbranded discussion with this tool must be on a separate visit</a:t>
            </a:r>
          </a:p>
          <a:p>
            <a:pPr marL="171450" indent="-171450">
              <a:spcBef>
                <a:spcPts val="600"/>
              </a:spcBef>
              <a:buClr>
                <a:schemeClr val="accent2"/>
              </a:buClr>
              <a:buFont typeface="Arial" panose="020B0604020202020204" pitchFamily="34" charset="0"/>
              <a:buChar char="•"/>
            </a:pPr>
            <a:r>
              <a:rPr lang="en-US" sz="1200" b="0" noProof="0" dirty="0">
                <a:solidFill>
                  <a:schemeClr val="accent1"/>
                </a:solidFill>
              </a:rPr>
              <a:t>You may initiate a call with the HCP Disease Awareness Flashcard, aTTP KOL white paper, or Optum Leave Behind and then transition to a branded discussion as the disease state messages included in those pieces are allowed in the context of a branded discussion, but you must </a:t>
            </a:r>
            <a:r>
              <a:rPr lang="en-US" sz="1200" b="0" dirty="0">
                <a:solidFill>
                  <a:schemeClr val="accent1"/>
                </a:solidFill>
              </a:rPr>
              <a:t>start</a:t>
            </a:r>
            <a:r>
              <a:rPr lang="en-US" sz="1200" b="0" noProof="0" dirty="0">
                <a:solidFill>
                  <a:schemeClr val="accent1"/>
                </a:solidFill>
              </a:rPr>
              <a:t> the call with the </a:t>
            </a:r>
            <a:r>
              <a:rPr lang="en-US" sz="1200" b="0" dirty="0">
                <a:solidFill>
                  <a:schemeClr val="accent1"/>
                </a:solidFill>
              </a:rPr>
              <a:t>flashcard, white paper or leave behind and appropriately transition to a branded call, and</a:t>
            </a:r>
            <a:r>
              <a:rPr lang="en-US" sz="1200" b="0" noProof="0" dirty="0">
                <a:solidFill>
                  <a:schemeClr val="accent1"/>
                </a:solidFill>
              </a:rPr>
              <a:t> cannot transition back</a:t>
            </a:r>
            <a:endParaRPr lang="en-US" noProof="0" dirty="0">
              <a:solidFill>
                <a:schemeClr val="accent1"/>
              </a:solidFill>
            </a:endParaRPr>
          </a:p>
        </p:txBody>
      </p:sp>
      <p:sp>
        <p:nvSpPr>
          <p:cNvPr id="11" name="hyperlink box">
            <a:hlinkClick r:id="rId3" action="ppaction://hlinksldjump"/>
            <a:extLst>
              <a:ext uri="{FF2B5EF4-FFF2-40B4-BE49-F238E27FC236}">
                <a16:creationId xmlns:a16="http://schemas.microsoft.com/office/drawing/2014/main" id="{DAF65667-243E-48E7-B8F8-029B1A1C7E2A}"/>
              </a:ext>
            </a:extLst>
          </p:cNvPr>
          <p:cNvSpPr/>
          <p:nvPr/>
        </p:nvSpPr>
        <p:spPr>
          <a:xfrm>
            <a:off x="7662041" y="441952"/>
            <a:ext cx="1038585" cy="350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id="{B0280F6D-D276-C872-0E87-AAD521FDCD87}"/>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2" name="Freeform 23">
            <a:hlinkClick r:id="rId4" action="ppaction://hlinksldjump"/>
            <a:extLst>
              <a:ext uri="{FF2B5EF4-FFF2-40B4-BE49-F238E27FC236}">
                <a16:creationId xmlns:a16="http://schemas.microsoft.com/office/drawing/2014/main" id="{8CB9EE74-151F-118D-8349-9CD84889CE86}"/>
              </a:ext>
            </a:extLst>
          </p:cNvPr>
          <p:cNvSpPr/>
          <p:nvPr/>
        </p:nvSpPr>
        <p:spPr>
          <a:xfrm>
            <a:off x="5413248"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Tips to</a:t>
            </a:r>
            <a:b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Remember</a:t>
            </a:r>
          </a:p>
        </p:txBody>
      </p:sp>
      <p:sp>
        <p:nvSpPr>
          <p:cNvPr id="4" name="Freeform 24">
            <a:hlinkClick r:id="rId5" action="ppaction://hlinksldjump"/>
            <a:extLst>
              <a:ext uri="{FF2B5EF4-FFF2-40B4-BE49-F238E27FC236}">
                <a16:creationId xmlns:a16="http://schemas.microsoft.com/office/drawing/2014/main" id="{A689501B-BE7A-A075-F010-946B6AE4713C}"/>
              </a:ext>
            </a:extLst>
          </p:cNvPr>
          <p:cNvSpPr/>
          <p:nvPr/>
        </p:nvSpPr>
        <p:spPr>
          <a:xfrm>
            <a:off x="712317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lnSpcReduction="10000"/>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What</a:t>
            </a:r>
            <a:r>
              <a:rPr kumimoji="0" lang="en-US" sz="13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questions or objections may arise? </a:t>
            </a:r>
          </a:p>
        </p:txBody>
      </p:sp>
      <p:sp>
        <p:nvSpPr>
          <p:cNvPr id="5" name="Freeform 31">
            <a:hlinkClick r:id="rId6" action="ppaction://hlinksldjump"/>
            <a:extLst>
              <a:ext uri="{FF2B5EF4-FFF2-40B4-BE49-F238E27FC236}">
                <a16:creationId xmlns:a16="http://schemas.microsoft.com/office/drawing/2014/main" id="{C51DCE9D-00DF-CEE6-69E6-8BB4DC8022A0}"/>
              </a:ext>
            </a:extLst>
          </p:cNvPr>
          <p:cNvSpPr/>
          <p:nvPr/>
        </p:nvSpPr>
        <p:spPr>
          <a:xfrm>
            <a:off x="205488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happens in this stage? </a:t>
            </a:r>
          </a:p>
        </p:txBody>
      </p:sp>
      <p:sp>
        <p:nvSpPr>
          <p:cNvPr id="6" name="Freeform 34">
            <a:hlinkClick r:id="rId7" action="ppaction://hlinksldjump"/>
            <a:extLst>
              <a:ext uri="{FF2B5EF4-FFF2-40B4-BE49-F238E27FC236}">
                <a16:creationId xmlns:a16="http://schemas.microsoft.com/office/drawing/2014/main" id="{D8BB6B29-A59B-569F-F426-D46822211007}"/>
              </a:ext>
            </a:extLst>
          </p:cNvPr>
          <p:cNvSpPr/>
          <p:nvPr/>
        </p:nvSpPr>
        <p:spPr>
          <a:xfrm>
            <a:off x="3758184"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defTabSz="914217"/>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Why</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this stage so important? </a:t>
            </a:r>
          </a:p>
        </p:txBody>
      </p:sp>
      <p:sp>
        <p:nvSpPr>
          <p:cNvPr id="8" name="Freeform 27">
            <a:hlinkClick r:id="rId8" action="ppaction://hlinksldjump"/>
            <a:extLst>
              <a:ext uri="{FF2B5EF4-FFF2-40B4-BE49-F238E27FC236}">
                <a16:creationId xmlns:a16="http://schemas.microsoft.com/office/drawing/2014/main" id="{92C9088B-B05D-B489-D394-166349BE7E06}"/>
              </a:ext>
            </a:extLst>
          </p:cNvPr>
          <p:cNvSpPr/>
          <p:nvPr/>
        </p:nvSpPr>
        <p:spPr>
          <a:xfrm>
            <a:off x="411480" y="1005840"/>
            <a:ext cx="1609344"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300" b="1" dirty="0">
                <a:solidFill>
                  <a:schemeClr val="bg1"/>
                </a:solidFill>
                <a:latin typeface="Verdana" panose="020B0604030504040204" pitchFamily="34" charset="0"/>
                <a:ea typeface="Verdana" panose="020B0604030504040204" pitchFamily="34" charset="0"/>
                <a:cs typeface="Verdana" panose="020B0604030504040204" pitchFamily="34" charset="0"/>
              </a:rPr>
              <a:t>Who</a:t>
            </a:r>
            <a:r>
              <a:rPr lang="en-US" sz="1300" dirty="0">
                <a:solidFill>
                  <a:schemeClr val="bg1"/>
                </a:solidFill>
                <a:latin typeface="Verdana" panose="020B0604030504040204" pitchFamily="34" charset="0"/>
                <a:ea typeface="Verdana" panose="020B0604030504040204" pitchFamily="34" charset="0"/>
                <a:cs typeface="Verdana" panose="020B0604030504040204" pitchFamily="34" charset="0"/>
              </a:rPr>
              <a:t> is involved in this stage? </a:t>
            </a:r>
          </a:p>
        </p:txBody>
      </p:sp>
    </p:spTree>
    <p:extLst>
      <p:ext uri="{BB962C8B-B14F-4D97-AF65-F5344CB8AC3E}">
        <p14:creationId xmlns:p14="http://schemas.microsoft.com/office/powerpoint/2010/main" val="3700865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20F64-838C-4FB8-BF05-7E81338C478C}"/>
              </a:ext>
            </a:extLst>
          </p:cNvPr>
          <p:cNvSpPr>
            <a:spLocks noGrp="1"/>
          </p:cNvSpPr>
          <p:nvPr>
            <p:ph type="title"/>
          </p:nvPr>
        </p:nvSpPr>
        <p:spPr>
          <a:xfrm>
            <a:off x="1237476" y="404228"/>
            <a:ext cx="6309360" cy="387798"/>
          </a:xfrm>
        </p:spPr>
        <p:txBody>
          <a:bodyPr/>
          <a:lstStyle/>
          <a:p>
            <a:r>
              <a:rPr lang="en-US" noProof="0" dirty="0"/>
              <a:t>Raising aTTP Awareness </a:t>
            </a:r>
          </a:p>
        </p:txBody>
      </p:sp>
      <p:sp>
        <p:nvSpPr>
          <p:cNvPr id="7" name="Content Placeholder 6">
            <a:extLst>
              <a:ext uri="{FF2B5EF4-FFF2-40B4-BE49-F238E27FC236}">
                <a16:creationId xmlns:a16="http://schemas.microsoft.com/office/drawing/2014/main" id="{D9F4E2EB-BF2E-49DC-AE50-C2BD0688D494}"/>
              </a:ext>
            </a:extLst>
          </p:cNvPr>
          <p:cNvSpPr>
            <a:spLocks noGrp="1"/>
          </p:cNvSpPr>
          <p:nvPr>
            <p:ph idx="4294967295"/>
          </p:nvPr>
        </p:nvSpPr>
        <p:spPr>
          <a:xfrm>
            <a:off x="614363" y="1858962"/>
            <a:ext cx="8057197" cy="2880309"/>
          </a:xfrm>
        </p:spPr>
        <p:txBody>
          <a:bodyPr vert="horz" lIns="0" tIns="0" rIns="0" bIns="0" rtlCol="0" anchor="t">
            <a:noAutofit/>
          </a:bodyPr>
          <a:lstStyle/>
          <a:p>
            <a:pPr marL="0" indent="0">
              <a:spcBef>
                <a:spcPts val="600"/>
              </a:spcBef>
              <a:buClr>
                <a:schemeClr val="accent2"/>
              </a:buClr>
              <a:buNone/>
              <a:defRPr/>
            </a:pPr>
            <a:r>
              <a:rPr lang="en-US" sz="1400" noProof="0" dirty="0">
                <a:solidFill>
                  <a:schemeClr val="accent1"/>
                </a:solidFill>
              </a:rPr>
              <a:t>Potential Reasons a Diagnosis May Be Delayed</a:t>
            </a:r>
          </a:p>
          <a:p>
            <a:pPr marL="171450" indent="-171450">
              <a:spcBef>
                <a:spcPts val="600"/>
              </a:spcBef>
              <a:buClr>
                <a:schemeClr val="accent2"/>
              </a:buClr>
              <a:buFont typeface="Arial" panose="020B0604020202020204" pitchFamily="34" charset="0"/>
              <a:buChar char="•"/>
              <a:defRPr/>
            </a:pPr>
            <a:r>
              <a:rPr kumimoji="0" lang="en-US" sz="1100" b="0" i="0" u="none" strike="noStrike" kern="1200" cap="none" spc="0" normalizeH="0" baseline="0" noProof="0" dirty="0">
                <a:ln>
                  <a:noFill/>
                </a:ln>
                <a:solidFill>
                  <a:schemeClr val="accent1"/>
                </a:solidFill>
                <a:effectLst/>
                <a:uLnTx/>
                <a:uFillTx/>
                <a:ea typeface="+mn-ea"/>
                <a:cs typeface="+mn-cs"/>
              </a:rPr>
              <a:t>Clinical signs of aTTP are similar to other systemic disorders that present with MAHA and thrombocytopenia (other TMAs, HUS, </a:t>
            </a:r>
            <a:r>
              <a:rPr lang="en-US" sz="1100" b="0" dirty="0">
                <a:solidFill>
                  <a:schemeClr val="accent1"/>
                </a:solidFill>
              </a:rPr>
              <a:t>aHUS) </a:t>
            </a:r>
            <a:endParaRPr lang="en-US" strike="sngStrike" dirty="0">
              <a:solidFill>
                <a:schemeClr val="accent1"/>
              </a:solidFill>
              <a:ea typeface="+mn-ea"/>
              <a:cs typeface="+mn-cs"/>
            </a:endParaRPr>
          </a:p>
          <a:p>
            <a:pPr marL="172720" marR="0" lvl="0" indent="-172720" algn="l" defTabSz="685800" rtl="0" eaLnBrk="1" fontAlgn="auto" latinLnBrk="0" hangingPunct="1">
              <a:lnSpc>
                <a:spcPct val="90000"/>
              </a:lnSpc>
              <a:spcBef>
                <a:spcPts val="600"/>
              </a:spcBef>
              <a:spcAft>
                <a:spcPts val="0"/>
              </a:spcAft>
              <a:buClr>
                <a:schemeClr val="accent2"/>
              </a:buClr>
              <a:buSzTx/>
              <a:buFont typeface="Arial" panose="020B0604020202020204" pitchFamily="34" charset="0"/>
              <a:buChar char="•"/>
              <a:tabLst/>
              <a:defRPr/>
            </a:pPr>
            <a:r>
              <a:rPr kumimoji="0" lang="en-US" sz="1100" b="0" i="0" u="none" strike="noStrike" kern="1200" cap="none" spc="0" normalizeH="0" baseline="0" noProof="0" dirty="0">
                <a:ln>
                  <a:noFill/>
                </a:ln>
                <a:solidFill>
                  <a:schemeClr val="accent1"/>
                </a:solidFill>
                <a:effectLst/>
                <a:uLnTx/>
                <a:uFillTx/>
                <a:ea typeface="+mn-ea"/>
                <a:cs typeface="+mn-cs"/>
              </a:rPr>
              <a:t>Disease is relatively rare; many health care providers have limited experience diagnosing and managing TTP and there is a considerable amount of variation employed among practicing specialists who manage </a:t>
            </a:r>
            <a:br>
              <a:rPr kumimoji="0" lang="en-US" sz="1100" b="0" i="0" u="none" strike="noStrike" kern="1200" cap="none" spc="0" normalizeH="0" baseline="0" noProof="0" dirty="0">
                <a:ln>
                  <a:noFill/>
                </a:ln>
                <a:solidFill>
                  <a:schemeClr val="accent1"/>
                </a:solidFill>
                <a:effectLst/>
                <a:uLnTx/>
                <a:uFillTx/>
                <a:ea typeface="+mn-ea"/>
                <a:cs typeface="+mn-cs"/>
              </a:rPr>
            </a:br>
            <a:r>
              <a:rPr kumimoji="0" lang="en-US" sz="1100" b="0" i="0" u="none" strike="noStrike" kern="1200" cap="none" spc="0" normalizeH="0" baseline="0" noProof="0" dirty="0">
                <a:ln>
                  <a:noFill/>
                </a:ln>
                <a:solidFill>
                  <a:schemeClr val="accent1"/>
                </a:solidFill>
                <a:effectLst/>
                <a:uLnTx/>
                <a:uFillTx/>
                <a:ea typeface="+mn-ea"/>
                <a:cs typeface="+mn-cs"/>
              </a:rPr>
              <a:t>these patients</a:t>
            </a:r>
          </a:p>
          <a:p>
            <a:pPr marL="172720" marR="0" lvl="0" indent="-172720" algn="l" defTabSz="685800" rtl="0" eaLnBrk="1" fontAlgn="auto" latinLnBrk="0" hangingPunct="1">
              <a:lnSpc>
                <a:spcPct val="90000"/>
              </a:lnSpc>
              <a:spcBef>
                <a:spcPts val="600"/>
              </a:spcBef>
              <a:spcAft>
                <a:spcPts val="0"/>
              </a:spcAft>
              <a:buClr>
                <a:schemeClr val="accent2"/>
              </a:buClr>
              <a:buSzTx/>
              <a:buFont typeface="Arial" panose="020B0604020202020204" pitchFamily="34" charset="0"/>
              <a:buChar char="•"/>
              <a:tabLst/>
              <a:defRPr/>
            </a:pPr>
            <a:r>
              <a:rPr kumimoji="0" lang="en-US" sz="1100" b="0" i="0" u="none" kern="1200" cap="none" spc="0" normalizeH="0" baseline="0" noProof="0" dirty="0">
                <a:ln>
                  <a:noFill/>
                </a:ln>
                <a:solidFill>
                  <a:schemeClr val="accent1"/>
                </a:solidFill>
                <a:effectLst/>
                <a:uLnTx/>
                <a:uFillTx/>
                <a:ea typeface="+mn-ea"/>
                <a:cs typeface="+mn-cs"/>
              </a:rPr>
              <a:t>Physicians not feeling </a:t>
            </a:r>
            <a:r>
              <a:rPr kumimoji="0" lang="en-US" sz="1100" b="0" i="0" u="none" strike="noStrike" kern="1200" cap="none" spc="0" normalizeH="0" baseline="0" noProof="0" dirty="0">
                <a:ln>
                  <a:noFill/>
                </a:ln>
                <a:solidFill>
                  <a:schemeClr val="accent1"/>
                </a:solidFill>
                <a:effectLst/>
                <a:uLnTx/>
                <a:uFillTx/>
                <a:ea typeface="+mn-ea"/>
                <a:cs typeface="+mn-cs"/>
              </a:rPr>
              <a:t>confident in the clinical diagnosis and wanting the ADAMTS13 confirmatory diagnosis</a:t>
            </a:r>
            <a:r>
              <a:rPr lang="en-US" sz="1100" b="0" dirty="0">
                <a:solidFill>
                  <a:schemeClr val="accent1"/>
                </a:solidFill>
              </a:rPr>
              <a:t> </a:t>
            </a:r>
            <a:endParaRPr kumimoji="0" lang="en-US" sz="1100" b="1" i="0" u="none" strike="noStrike" kern="1200" cap="none" spc="0" normalizeH="0" baseline="0" noProof="0" dirty="0">
              <a:ln>
                <a:noFill/>
              </a:ln>
              <a:solidFill>
                <a:schemeClr val="accent1"/>
              </a:solidFill>
              <a:effectLst/>
              <a:uLnTx/>
              <a:uFillTx/>
              <a:ea typeface="+mn-ea"/>
              <a:cs typeface="+mn-cs"/>
            </a:endParaRPr>
          </a:p>
          <a:p>
            <a:endParaRPr lang="en-US" noProof="0" dirty="0"/>
          </a:p>
          <a:p>
            <a:endParaRPr lang="en-US" noProof="0" dirty="0"/>
          </a:p>
        </p:txBody>
      </p:sp>
      <p:sp>
        <p:nvSpPr>
          <p:cNvPr id="12" name="hyperlink box">
            <a:hlinkClick r:id="rId3" action="ppaction://hlinksldjump"/>
            <a:extLst>
              <a:ext uri="{FF2B5EF4-FFF2-40B4-BE49-F238E27FC236}">
                <a16:creationId xmlns:a16="http://schemas.microsoft.com/office/drawing/2014/main" id="{19F22065-96EC-458B-A7E0-8660D7B4B48A}"/>
              </a:ext>
            </a:extLst>
          </p:cNvPr>
          <p:cNvSpPr/>
          <p:nvPr/>
        </p:nvSpPr>
        <p:spPr>
          <a:xfrm>
            <a:off x="7662041" y="441952"/>
            <a:ext cx="1038585" cy="350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10">
            <a:extLst>
              <a:ext uri="{FF2B5EF4-FFF2-40B4-BE49-F238E27FC236}">
                <a16:creationId xmlns:a16="http://schemas.microsoft.com/office/drawing/2014/main" id="{E0B3DF8D-05CA-539C-0865-C0396F440939}"/>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13" name="Freeform 23">
            <a:hlinkClick r:id="rId4" action="ppaction://hlinksldjump"/>
            <a:extLst>
              <a:ext uri="{FF2B5EF4-FFF2-40B4-BE49-F238E27FC236}">
                <a16:creationId xmlns:a16="http://schemas.microsoft.com/office/drawing/2014/main" id="{22EA2055-0762-DCA4-C238-AE0548CD5582}"/>
              </a:ext>
            </a:extLst>
          </p:cNvPr>
          <p:cNvSpPr/>
          <p:nvPr/>
        </p:nvSpPr>
        <p:spPr>
          <a:xfrm>
            <a:off x="5413248"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Tips to</a:t>
            </a:r>
            <a:b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Remember</a:t>
            </a:r>
          </a:p>
        </p:txBody>
      </p:sp>
      <p:sp>
        <p:nvSpPr>
          <p:cNvPr id="14" name="Freeform 24">
            <a:hlinkClick r:id="rId5" action="ppaction://hlinksldjump"/>
            <a:extLst>
              <a:ext uri="{FF2B5EF4-FFF2-40B4-BE49-F238E27FC236}">
                <a16:creationId xmlns:a16="http://schemas.microsoft.com/office/drawing/2014/main" id="{9F58803C-BE53-B1AC-C335-DB1230C30737}"/>
              </a:ext>
            </a:extLst>
          </p:cNvPr>
          <p:cNvSpPr/>
          <p:nvPr/>
        </p:nvSpPr>
        <p:spPr>
          <a:xfrm>
            <a:off x="712317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lnSpcReduction="10000"/>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What</a:t>
            </a:r>
            <a:r>
              <a:rPr kumimoji="0" lang="en-US" sz="13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questions or objections may arise? </a:t>
            </a:r>
          </a:p>
        </p:txBody>
      </p:sp>
      <p:sp>
        <p:nvSpPr>
          <p:cNvPr id="16" name="Freeform 31">
            <a:hlinkClick r:id="rId6" action="ppaction://hlinksldjump"/>
            <a:extLst>
              <a:ext uri="{FF2B5EF4-FFF2-40B4-BE49-F238E27FC236}">
                <a16:creationId xmlns:a16="http://schemas.microsoft.com/office/drawing/2014/main" id="{A4FCDC97-20B2-222C-DC36-574D6B544CD0}"/>
              </a:ext>
            </a:extLst>
          </p:cNvPr>
          <p:cNvSpPr/>
          <p:nvPr/>
        </p:nvSpPr>
        <p:spPr>
          <a:xfrm>
            <a:off x="205488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happens in this stage? </a:t>
            </a:r>
          </a:p>
        </p:txBody>
      </p:sp>
      <p:sp>
        <p:nvSpPr>
          <p:cNvPr id="22" name="Freeform 34">
            <a:hlinkClick r:id="rId7" action="ppaction://hlinksldjump"/>
            <a:extLst>
              <a:ext uri="{FF2B5EF4-FFF2-40B4-BE49-F238E27FC236}">
                <a16:creationId xmlns:a16="http://schemas.microsoft.com/office/drawing/2014/main" id="{6A11E91A-705C-8450-2B94-1D0BBB5E941A}"/>
              </a:ext>
            </a:extLst>
          </p:cNvPr>
          <p:cNvSpPr/>
          <p:nvPr/>
        </p:nvSpPr>
        <p:spPr>
          <a:xfrm>
            <a:off x="3758184"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defTabSz="914217"/>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Why</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this stage so important? </a:t>
            </a:r>
          </a:p>
        </p:txBody>
      </p:sp>
      <p:sp>
        <p:nvSpPr>
          <p:cNvPr id="3" name="Freeform 27">
            <a:hlinkClick r:id="rId8" action="ppaction://hlinksldjump"/>
            <a:extLst>
              <a:ext uri="{FF2B5EF4-FFF2-40B4-BE49-F238E27FC236}">
                <a16:creationId xmlns:a16="http://schemas.microsoft.com/office/drawing/2014/main" id="{5A7A4681-21B5-9FA9-C16D-F793EED2B40B}"/>
              </a:ext>
            </a:extLst>
          </p:cNvPr>
          <p:cNvSpPr/>
          <p:nvPr/>
        </p:nvSpPr>
        <p:spPr>
          <a:xfrm>
            <a:off x="411480" y="1005840"/>
            <a:ext cx="1609344"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300" b="1" dirty="0">
                <a:solidFill>
                  <a:schemeClr val="bg1"/>
                </a:solidFill>
                <a:latin typeface="Verdana" panose="020B0604030504040204" pitchFamily="34" charset="0"/>
                <a:ea typeface="Verdana" panose="020B0604030504040204" pitchFamily="34" charset="0"/>
                <a:cs typeface="Verdana" panose="020B0604030504040204" pitchFamily="34" charset="0"/>
              </a:rPr>
              <a:t>Who</a:t>
            </a:r>
            <a:r>
              <a:rPr lang="en-US" sz="1300" dirty="0">
                <a:solidFill>
                  <a:schemeClr val="bg1"/>
                </a:solidFill>
                <a:latin typeface="Verdana" panose="020B0604030504040204" pitchFamily="34" charset="0"/>
                <a:ea typeface="Verdana" panose="020B0604030504040204" pitchFamily="34" charset="0"/>
                <a:cs typeface="Verdana" panose="020B0604030504040204" pitchFamily="34" charset="0"/>
              </a:rPr>
              <a:t> is involved in this stage? </a:t>
            </a:r>
          </a:p>
        </p:txBody>
      </p:sp>
    </p:spTree>
    <p:extLst>
      <p:ext uri="{BB962C8B-B14F-4D97-AF65-F5344CB8AC3E}">
        <p14:creationId xmlns:p14="http://schemas.microsoft.com/office/powerpoint/2010/main" val="3601911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6CA586E-FEE5-AD4D-8AF2-A0978C5DCA78}"/>
              </a:ext>
            </a:extLst>
          </p:cNvPr>
          <p:cNvSpPr>
            <a:spLocks noGrp="1"/>
          </p:cNvSpPr>
          <p:nvPr>
            <p:ph type="title"/>
          </p:nvPr>
        </p:nvSpPr>
        <p:spPr/>
        <p:txBody>
          <a:bodyPr/>
          <a:lstStyle/>
          <a:p>
            <a:r>
              <a:rPr lang="en-US" noProof="0" dirty="0"/>
              <a:t>Educating on CABLIVI</a:t>
            </a:r>
          </a:p>
        </p:txBody>
      </p:sp>
      <p:sp>
        <p:nvSpPr>
          <p:cNvPr id="2" name="TextBox 1">
            <a:extLst>
              <a:ext uri="{FF2B5EF4-FFF2-40B4-BE49-F238E27FC236}">
                <a16:creationId xmlns:a16="http://schemas.microsoft.com/office/drawing/2014/main" id="{E5F8419E-45DA-4BA0-8F08-1AB0F09166D1}"/>
              </a:ext>
            </a:extLst>
          </p:cNvPr>
          <p:cNvSpPr txBox="1"/>
          <p:nvPr/>
        </p:nvSpPr>
        <p:spPr>
          <a:xfrm>
            <a:off x="4151671" y="1640447"/>
            <a:ext cx="4627203" cy="261610"/>
          </a:xfrm>
          <a:prstGeom prst="rect">
            <a:avLst/>
          </a:prstGeom>
          <a:noFill/>
        </p:spPr>
        <p:txBody>
          <a:bodyPr wrap="square" rtlCol="0">
            <a:spAutoFit/>
          </a:bodyPr>
          <a:lstStyle/>
          <a:p>
            <a:r>
              <a:rPr lang="en-US" sz="1100" b="1" dirty="0">
                <a:solidFill>
                  <a:schemeClr val="accent1"/>
                </a:solidFill>
                <a:latin typeface="Verdana" panose="020B0604030504040204" pitchFamily="34" charset="0"/>
                <a:ea typeface="Verdana" panose="020B0604030504040204" pitchFamily="34" charset="0"/>
                <a:cs typeface="Verdana" panose="020B0604030504040204" pitchFamily="34" charset="0"/>
              </a:rPr>
              <a:t>HCPs can be found in various locations within a hospital</a:t>
            </a:r>
          </a:p>
        </p:txBody>
      </p:sp>
      <p:sp>
        <p:nvSpPr>
          <p:cNvPr id="15" name="TextBox 14">
            <a:extLst>
              <a:ext uri="{FF2B5EF4-FFF2-40B4-BE49-F238E27FC236}">
                <a16:creationId xmlns:a16="http://schemas.microsoft.com/office/drawing/2014/main" id="{8832C4DE-ABD3-4098-A4FF-BA92B7302B66}"/>
              </a:ext>
            </a:extLst>
          </p:cNvPr>
          <p:cNvSpPr txBox="1"/>
          <p:nvPr/>
        </p:nvSpPr>
        <p:spPr>
          <a:xfrm>
            <a:off x="4223001" y="4385790"/>
            <a:ext cx="4421463" cy="230832"/>
          </a:xfrm>
          <a:prstGeom prst="rect">
            <a:avLst/>
          </a:prstGeom>
          <a:noFill/>
        </p:spPr>
        <p:txBody>
          <a:bodyPr wrap="square" rtlCol="0">
            <a:spAutoFit/>
          </a:bodyPr>
          <a:lstStyle/>
          <a:p>
            <a:pPr algn="ctr"/>
            <a:r>
              <a:rPr lang="en-US" sz="900" b="1" i="1" dirty="0">
                <a:solidFill>
                  <a:schemeClr val="accent1"/>
                </a:solidFill>
                <a:latin typeface="Verdana" panose="020B0604030504040204" pitchFamily="34" charset="0"/>
                <a:ea typeface="Verdana" panose="020B0604030504040204" pitchFamily="34" charset="0"/>
                <a:cs typeface="Verdana" panose="020B0604030504040204" pitchFamily="34" charset="0"/>
              </a:rPr>
              <a:t>Select each button to learn more</a:t>
            </a:r>
          </a:p>
        </p:txBody>
      </p:sp>
      <p:pic>
        <p:nvPicPr>
          <p:cNvPr id="45" name="Picture 44">
            <a:extLst>
              <a:ext uri="{FF2B5EF4-FFF2-40B4-BE49-F238E27FC236}">
                <a16:creationId xmlns:a16="http://schemas.microsoft.com/office/drawing/2014/main" id="{E932F431-DB2E-A646-9B33-4DF41F08D385}"/>
              </a:ext>
            </a:extLst>
          </p:cNvPr>
          <p:cNvPicPr>
            <a:picLocks noChangeAspect="1"/>
          </p:cNvPicPr>
          <p:nvPr/>
        </p:nvPicPr>
        <p:blipFill rotWithShape="1">
          <a:blip r:embed="rId3"/>
          <a:srcRect t="23210"/>
          <a:stretch/>
        </p:blipFill>
        <p:spPr>
          <a:xfrm>
            <a:off x="4223002" y="1939305"/>
            <a:ext cx="4421464" cy="2018240"/>
          </a:xfrm>
          <a:prstGeom prst="rect">
            <a:avLst/>
          </a:prstGeom>
        </p:spPr>
      </p:pic>
      <p:sp>
        <p:nvSpPr>
          <p:cNvPr id="46" name="hyperlink box">
            <a:hlinkClick r:id="rId4" action="ppaction://hlinksldjump"/>
            <a:extLst>
              <a:ext uri="{FF2B5EF4-FFF2-40B4-BE49-F238E27FC236}">
                <a16:creationId xmlns:a16="http://schemas.microsoft.com/office/drawing/2014/main" id="{AF336470-EFAD-457B-B3A9-0F9B0215F839}"/>
              </a:ext>
            </a:extLst>
          </p:cNvPr>
          <p:cNvSpPr/>
          <p:nvPr/>
        </p:nvSpPr>
        <p:spPr>
          <a:xfrm>
            <a:off x="7662041" y="441952"/>
            <a:ext cx="1038585" cy="350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26">
            <a:hlinkClick r:id="rId5" action="ppaction://hlinksldjump"/>
            <a:extLst>
              <a:ext uri="{FF2B5EF4-FFF2-40B4-BE49-F238E27FC236}">
                <a16:creationId xmlns:a16="http://schemas.microsoft.com/office/drawing/2014/main" id="{5267EAEC-6415-A243-AE25-DB9CC8482806}"/>
              </a:ext>
            </a:extLst>
          </p:cNvPr>
          <p:cNvSpPr/>
          <p:nvPr/>
        </p:nvSpPr>
        <p:spPr>
          <a:xfrm>
            <a:off x="4211795" y="4023360"/>
            <a:ext cx="1692752" cy="361370"/>
          </a:xfrm>
          <a:prstGeom prst="roundRect">
            <a:avLst/>
          </a:prstGeom>
          <a:solidFill>
            <a:schemeClr val="accent3"/>
          </a:solidFill>
          <a:ln w="15875">
            <a:noFill/>
          </a:ln>
          <a:effectLst>
            <a:outerShdw blurRad="48398" dist="38100" dir="2700000" sx="95602" sy="95602"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20040" rIns="45720" rtlCol="0" anchor="ctr"/>
          <a:lstStyle/>
          <a:p>
            <a:r>
              <a:rPr lang="en-US" sz="1000" b="1" dirty="0">
                <a:solidFill>
                  <a:schemeClr val="bg1"/>
                </a:solidFill>
                <a:latin typeface="Verdana" panose="020B0604030504040204" pitchFamily="34" charset="0"/>
                <a:ea typeface="Verdana" panose="020B0604030504040204" pitchFamily="34" charset="0"/>
                <a:cs typeface="Verdana" panose="020B0604030504040204" pitchFamily="34" charset="0"/>
              </a:rPr>
              <a:t>KEY STAKEHOLDERS</a:t>
            </a:r>
          </a:p>
        </p:txBody>
      </p:sp>
      <p:sp>
        <p:nvSpPr>
          <p:cNvPr id="9" name="Rounded Rectangle 26">
            <a:hlinkClick r:id="rId6" action="ppaction://hlinksldjump"/>
            <a:extLst>
              <a:ext uri="{FF2B5EF4-FFF2-40B4-BE49-F238E27FC236}">
                <a16:creationId xmlns:a16="http://schemas.microsoft.com/office/drawing/2014/main" id="{EB863A2D-CE26-B6AE-D3B2-D079D6A38022}"/>
              </a:ext>
            </a:extLst>
          </p:cNvPr>
          <p:cNvSpPr/>
          <p:nvPr/>
        </p:nvSpPr>
        <p:spPr>
          <a:xfrm>
            <a:off x="7752236" y="4024762"/>
            <a:ext cx="892258" cy="359968"/>
          </a:xfrm>
          <a:prstGeom prst="roundRect">
            <a:avLst/>
          </a:prstGeom>
          <a:solidFill>
            <a:schemeClr val="accent3"/>
          </a:solidFill>
          <a:ln w="15875">
            <a:noFill/>
          </a:ln>
          <a:effectLst>
            <a:outerShdw blurRad="48398" dist="38100" dir="2700000" sx="95602" sy="95602"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20040" rIns="45720" rtlCol="0" anchor="ctr"/>
          <a:lstStyle/>
          <a:p>
            <a:r>
              <a:rPr lang="en-US" sz="1000" b="1" dirty="0">
                <a:solidFill>
                  <a:schemeClr val="bg1"/>
                </a:solidFill>
                <a:latin typeface="Verdana" panose="020B0604030504040204" pitchFamily="34" charset="0"/>
                <a:ea typeface="Verdana" panose="020B0604030504040204" pitchFamily="34" charset="0"/>
                <a:cs typeface="Verdana" panose="020B0604030504040204" pitchFamily="34" charset="0"/>
              </a:rPr>
              <a:t>IDN</a:t>
            </a:r>
          </a:p>
        </p:txBody>
      </p:sp>
      <p:sp>
        <p:nvSpPr>
          <p:cNvPr id="10" name="Rounded Rectangle 9">
            <a:hlinkClick r:id="rId7" action="ppaction://hlinksldjump"/>
            <a:extLst>
              <a:ext uri="{FF2B5EF4-FFF2-40B4-BE49-F238E27FC236}">
                <a16:creationId xmlns:a16="http://schemas.microsoft.com/office/drawing/2014/main" id="{265DFA81-BAE8-F02C-A4A7-88F2539C832C}"/>
              </a:ext>
            </a:extLst>
          </p:cNvPr>
          <p:cNvSpPr/>
          <p:nvPr/>
        </p:nvSpPr>
        <p:spPr>
          <a:xfrm>
            <a:off x="5956044" y="4022965"/>
            <a:ext cx="1747555" cy="362636"/>
          </a:xfrm>
          <a:prstGeom prst="roundRect">
            <a:avLst/>
          </a:prstGeom>
          <a:solidFill>
            <a:schemeClr val="accent3"/>
          </a:solidFill>
          <a:ln w="15875">
            <a:noFill/>
          </a:ln>
          <a:effectLst>
            <a:outerShdw blurRad="48398" dist="38100" dir="2700000" sx="95602" sy="95602"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20040" rIns="45720" rtlCol="0" anchor="ctr"/>
          <a:lstStyle/>
          <a:p>
            <a:r>
              <a:rPr lang="en-US" sz="1000" b="1" dirty="0">
                <a:solidFill>
                  <a:schemeClr val="bg1"/>
                </a:solidFill>
                <a:latin typeface="Verdana" panose="020B0604030504040204" pitchFamily="34" charset="0"/>
                <a:ea typeface="Verdana" panose="020B0604030504040204" pitchFamily="34" charset="0"/>
                <a:cs typeface="Verdana" panose="020B0604030504040204" pitchFamily="34" charset="0"/>
              </a:rPr>
              <a:t>CABLIVI CONSIDERATIONS</a:t>
            </a:r>
          </a:p>
        </p:txBody>
      </p:sp>
      <p:grpSp>
        <p:nvGrpSpPr>
          <p:cNvPr id="11" name="Group 10">
            <a:extLst>
              <a:ext uri="{FF2B5EF4-FFF2-40B4-BE49-F238E27FC236}">
                <a16:creationId xmlns:a16="http://schemas.microsoft.com/office/drawing/2014/main" id="{B4F8A8C5-2507-1679-DC6A-1FD857A78C44}"/>
              </a:ext>
            </a:extLst>
          </p:cNvPr>
          <p:cNvGrpSpPr/>
          <p:nvPr/>
        </p:nvGrpSpPr>
        <p:grpSpPr>
          <a:xfrm>
            <a:off x="4291572" y="4103911"/>
            <a:ext cx="200269" cy="200269"/>
            <a:chOff x="4192437" y="4163683"/>
            <a:chExt cx="258792" cy="258792"/>
          </a:xfrm>
          <a:effectLst>
            <a:outerShdw blurRad="50800" dist="38100" dir="2700000" algn="tl" rotWithShape="0">
              <a:prstClr val="black">
                <a:alpha val="30956"/>
              </a:prstClr>
            </a:outerShdw>
          </a:effectLst>
        </p:grpSpPr>
        <p:sp>
          <p:nvSpPr>
            <p:cNvPr id="13" name="Oval 12">
              <a:extLst>
                <a:ext uri="{FF2B5EF4-FFF2-40B4-BE49-F238E27FC236}">
                  <a16:creationId xmlns:a16="http://schemas.microsoft.com/office/drawing/2014/main" id="{35A45A23-8C5B-91C5-6232-4D813537E053}"/>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BF5D3C51-136B-9286-795E-669660CDFF56}"/>
                </a:ext>
              </a:extLst>
            </p:cNvPr>
            <p:cNvGrpSpPr/>
            <p:nvPr/>
          </p:nvGrpSpPr>
          <p:grpSpPr>
            <a:xfrm>
              <a:off x="4247730" y="4218976"/>
              <a:ext cx="148207" cy="148207"/>
              <a:chOff x="3545686" y="2398143"/>
              <a:chExt cx="333555" cy="333555"/>
            </a:xfrm>
          </p:grpSpPr>
          <p:cxnSp>
            <p:nvCxnSpPr>
              <p:cNvPr id="27" name="Straight Connector 26">
                <a:extLst>
                  <a:ext uri="{FF2B5EF4-FFF2-40B4-BE49-F238E27FC236}">
                    <a16:creationId xmlns:a16="http://schemas.microsoft.com/office/drawing/2014/main" id="{DF8AEBA5-B940-559D-809B-F581BB050E35}"/>
                  </a:ext>
                </a:extLst>
              </p:cNvPr>
              <p:cNvCxnSpPr>
                <a:cxnSpLocks/>
              </p:cNvCxnSpPr>
              <p:nvPr/>
            </p:nvCxnSpPr>
            <p:spPr>
              <a:xfrm>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D4668CD-59D9-96CD-DCC2-D5239BD317FD}"/>
                  </a:ext>
                </a:extLst>
              </p:cNvPr>
              <p:cNvCxnSpPr>
                <a:cxnSpLocks/>
              </p:cNvCxnSpPr>
              <p:nvPr/>
            </p:nvCxnSpPr>
            <p:spPr>
              <a:xfrm rot="5400000">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9" name="Group 28">
            <a:extLst>
              <a:ext uri="{FF2B5EF4-FFF2-40B4-BE49-F238E27FC236}">
                <a16:creationId xmlns:a16="http://schemas.microsoft.com/office/drawing/2014/main" id="{13B83312-F3BA-D04B-1737-2430098AAE66}"/>
              </a:ext>
            </a:extLst>
          </p:cNvPr>
          <p:cNvGrpSpPr/>
          <p:nvPr/>
        </p:nvGrpSpPr>
        <p:grpSpPr>
          <a:xfrm>
            <a:off x="6039427" y="4103911"/>
            <a:ext cx="200269" cy="200269"/>
            <a:chOff x="4192437" y="4163683"/>
            <a:chExt cx="258792" cy="258792"/>
          </a:xfrm>
          <a:effectLst>
            <a:outerShdw blurRad="50800" dist="38100" dir="2700000" algn="tl" rotWithShape="0">
              <a:prstClr val="black">
                <a:alpha val="30956"/>
              </a:prstClr>
            </a:outerShdw>
          </a:effectLst>
        </p:grpSpPr>
        <p:sp>
          <p:nvSpPr>
            <p:cNvPr id="37" name="Oval 36">
              <a:extLst>
                <a:ext uri="{FF2B5EF4-FFF2-40B4-BE49-F238E27FC236}">
                  <a16:creationId xmlns:a16="http://schemas.microsoft.com/office/drawing/2014/main" id="{93A6EE84-F68D-2CDD-B2A5-4232FBC680B3}"/>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8EF4B60E-416A-2410-DC6F-6ABE8261C54F}"/>
                </a:ext>
              </a:extLst>
            </p:cNvPr>
            <p:cNvGrpSpPr/>
            <p:nvPr/>
          </p:nvGrpSpPr>
          <p:grpSpPr>
            <a:xfrm>
              <a:off x="4247730" y="4218976"/>
              <a:ext cx="148207" cy="148207"/>
              <a:chOff x="3545686" y="2398143"/>
              <a:chExt cx="333555" cy="333555"/>
            </a:xfrm>
          </p:grpSpPr>
          <p:cxnSp>
            <p:nvCxnSpPr>
              <p:cNvPr id="50" name="Straight Connector 49">
                <a:extLst>
                  <a:ext uri="{FF2B5EF4-FFF2-40B4-BE49-F238E27FC236}">
                    <a16:creationId xmlns:a16="http://schemas.microsoft.com/office/drawing/2014/main" id="{243DDF23-6FD9-9897-E2BB-33FEDD904334}"/>
                  </a:ext>
                </a:extLst>
              </p:cNvPr>
              <p:cNvCxnSpPr>
                <a:cxnSpLocks/>
              </p:cNvCxnSpPr>
              <p:nvPr/>
            </p:nvCxnSpPr>
            <p:spPr>
              <a:xfrm>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536094A-AB67-6289-FBBE-7E8238EAE500}"/>
                  </a:ext>
                </a:extLst>
              </p:cNvPr>
              <p:cNvCxnSpPr>
                <a:cxnSpLocks/>
              </p:cNvCxnSpPr>
              <p:nvPr/>
            </p:nvCxnSpPr>
            <p:spPr>
              <a:xfrm rot="5400000">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52" name="Group 51">
            <a:extLst>
              <a:ext uri="{FF2B5EF4-FFF2-40B4-BE49-F238E27FC236}">
                <a16:creationId xmlns:a16="http://schemas.microsoft.com/office/drawing/2014/main" id="{ED1E3E57-C18F-99C4-3045-F6F1FB7125C5}"/>
              </a:ext>
            </a:extLst>
          </p:cNvPr>
          <p:cNvGrpSpPr/>
          <p:nvPr/>
        </p:nvGrpSpPr>
        <p:grpSpPr>
          <a:xfrm>
            <a:off x="7831668" y="4103911"/>
            <a:ext cx="200269" cy="200269"/>
            <a:chOff x="4192437" y="4163683"/>
            <a:chExt cx="258792" cy="258792"/>
          </a:xfrm>
          <a:effectLst>
            <a:outerShdw blurRad="50800" dist="38100" dir="2700000" algn="tl" rotWithShape="0">
              <a:prstClr val="black">
                <a:alpha val="30956"/>
              </a:prstClr>
            </a:outerShdw>
          </a:effectLst>
        </p:grpSpPr>
        <p:sp>
          <p:nvSpPr>
            <p:cNvPr id="53" name="Oval 52">
              <a:extLst>
                <a:ext uri="{FF2B5EF4-FFF2-40B4-BE49-F238E27FC236}">
                  <a16:creationId xmlns:a16="http://schemas.microsoft.com/office/drawing/2014/main" id="{2A931DD0-EEFA-6D86-ED2F-434A7841C654}"/>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 name="Group 53">
              <a:extLst>
                <a:ext uri="{FF2B5EF4-FFF2-40B4-BE49-F238E27FC236}">
                  <a16:creationId xmlns:a16="http://schemas.microsoft.com/office/drawing/2014/main" id="{5E56FC66-AAC6-A752-0757-F87F4F89157D}"/>
                </a:ext>
              </a:extLst>
            </p:cNvPr>
            <p:cNvGrpSpPr/>
            <p:nvPr/>
          </p:nvGrpSpPr>
          <p:grpSpPr>
            <a:xfrm>
              <a:off x="4247730" y="4218976"/>
              <a:ext cx="148207" cy="148207"/>
              <a:chOff x="3545686" y="2398143"/>
              <a:chExt cx="333555" cy="333555"/>
            </a:xfrm>
          </p:grpSpPr>
          <p:cxnSp>
            <p:nvCxnSpPr>
              <p:cNvPr id="55" name="Straight Connector 54">
                <a:extLst>
                  <a:ext uri="{FF2B5EF4-FFF2-40B4-BE49-F238E27FC236}">
                    <a16:creationId xmlns:a16="http://schemas.microsoft.com/office/drawing/2014/main" id="{AF670FDD-6126-0E6F-A495-1ECC328E8DEB}"/>
                  </a:ext>
                </a:extLst>
              </p:cNvPr>
              <p:cNvCxnSpPr>
                <a:cxnSpLocks/>
              </p:cNvCxnSpPr>
              <p:nvPr/>
            </p:nvCxnSpPr>
            <p:spPr>
              <a:xfrm>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4E2DE72-4862-EC7F-C251-639AFADAA185}"/>
                  </a:ext>
                </a:extLst>
              </p:cNvPr>
              <p:cNvCxnSpPr>
                <a:cxnSpLocks/>
              </p:cNvCxnSpPr>
              <p:nvPr/>
            </p:nvCxnSpPr>
            <p:spPr>
              <a:xfrm rot="5400000">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6" name="Footer Placeholder 15">
            <a:extLst>
              <a:ext uri="{FF2B5EF4-FFF2-40B4-BE49-F238E27FC236}">
                <a16:creationId xmlns:a16="http://schemas.microsoft.com/office/drawing/2014/main" id="{D26B0B89-AC88-889C-CD70-B71496B2F5DF}"/>
              </a:ext>
            </a:extLst>
          </p:cNvPr>
          <p:cNvSpPr>
            <a:spLocks noGrp="1"/>
          </p:cNvSpPr>
          <p:nvPr>
            <p:ph type="ftr" sz="quarter" idx="3"/>
          </p:nvPr>
        </p:nvSpPr>
        <p:spPr>
          <a:xfrm>
            <a:off x="1234440" y="4636008"/>
            <a:ext cx="6675120" cy="215444"/>
          </a:xfrm>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17" name="Content Placeholder 5">
            <a:extLst>
              <a:ext uri="{FF2B5EF4-FFF2-40B4-BE49-F238E27FC236}">
                <a16:creationId xmlns:a16="http://schemas.microsoft.com/office/drawing/2014/main" id="{983F7450-7A17-E120-0D3D-58303A0695E9}"/>
              </a:ext>
            </a:extLst>
          </p:cNvPr>
          <p:cNvSpPr txBox="1">
            <a:spLocks/>
          </p:cNvSpPr>
          <p:nvPr/>
        </p:nvSpPr>
        <p:spPr>
          <a:xfrm>
            <a:off x="612648" y="1652387"/>
            <a:ext cx="3806538" cy="3080016"/>
          </a:xfrm>
          <a:prstGeom prst="rect">
            <a:avLst/>
          </a:prstGeom>
        </p:spPr>
        <p:txBody>
          <a:bodyPr vert="horz" lIns="0" tIns="0" rIns="0" bIns="0" numCol="1" spcCol="182880" rtlCol="0" anchor="t">
            <a:noAutofit/>
          </a:bodyPr>
          <a:lstStyle>
            <a:lvl1pPr marL="139700" indent="-139700" algn="l" defTabSz="685800" rtl="0" eaLnBrk="1" latinLnBrk="0" hangingPunct="1">
              <a:lnSpc>
                <a:spcPct val="90000"/>
              </a:lnSpc>
              <a:spcBef>
                <a:spcPts val="1800"/>
              </a:spcBef>
              <a:buClr>
                <a:schemeClr val="accent1"/>
              </a:buClr>
              <a:buFont typeface="Arial" charset="0"/>
              <a:buChar char="•"/>
              <a:tabLst/>
              <a:defRPr sz="2000" b="1" strike="noStrike" kern="1200" baseline="0">
                <a:solidFill>
                  <a:schemeClr val="accent2"/>
                </a:solidFill>
                <a:latin typeface="Verdana" panose="020B0604030504040204" pitchFamily="34" charset="0"/>
                <a:ea typeface="Verdana" panose="020B0604030504040204" pitchFamily="34" charset="0"/>
                <a:cs typeface="Verdana" panose="020B0604030504040204" pitchFamily="34" charset="0"/>
              </a:defRPr>
            </a:lvl1pPr>
            <a:lvl2pPr marL="271463" indent="-136525" algn="l" defTabSz="685800" rtl="0" eaLnBrk="1" latinLnBrk="0" hangingPunct="1">
              <a:lnSpc>
                <a:spcPct val="90000"/>
              </a:lnSpc>
              <a:spcBef>
                <a:spcPts val="375"/>
              </a:spcBef>
              <a:buClr>
                <a:schemeClr val="bg2"/>
              </a:buClr>
              <a:buFont typeface="Arial" charset="0"/>
              <a:buChar char="•"/>
              <a:tabLst/>
              <a:defRPr sz="1800" kern="1200" baseline="0">
                <a:solidFill>
                  <a:schemeClr val="accent2"/>
                </a:solidFill>
                <a:latin typeface="Verdana" panose="020B0604030504040204" pitchFamily="34" charset="0"/>
                <a:ea typeface="Verdana" panose="020B0604030504040204" pitchFamily="34" charset="0"/>
                <a:cs typeface="Verdana" panose="020B0604030504040204" pitchFamily="34" charset="0"/>
              </a:defRPr>
            </a:lvl2pPr>
            <a:lvl3pPr marL="406400" indent="-134938" algn="l" defTabSz="685800" rtl="0" eaLnBrk="1" latinLnBrk="0" hangingPunct="1">
              <a:lnSpc>
                <a:spcPct val="90000"/>
              </a:lnSpc>
              <a:spcBef>
                <a:spcPts val="375"/>
              </a:spcBef>
              <a:buClr>
                <a:schemeClr val="bg2"/>
              </a:buClr>
              <a:buFont typeface="Arial" charset="0"/>
              <a:buChar char="•"/>
              <a:tabLst/>
              <a:defRPr sz="1600" kern="1200" baseline="0">
                <a:solidFill>
                  <a:schemeClr val="accent2"/>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3736">
              <a:lnSpc>
                <a:spcPct val="88000"/>
              </a:lnSpc>
              <a:spcBef>
                <a:spcPts val="0"/>
              </a:spcBef>
              <a:spcAft>
                <a:spcPts val="200"/>
              </a:spcAft>
              <a:buClr>
                <a:schemeClr val="accent2"/>
              </a:buClr>
              <a:buFont typeface="Arial" panose="020B0604020202020204" pitchFamily="34" charset="0"/>
              <a:buChar char="•"/>
            </a:pPr>
            <a:r>
              <a:rPr lang="en-US" sz="1000" dirty="0">
                <a:solidFill>
                  <a:schemeClr val="accent1"/>
                </a:solidFill>
              </a:rPr>
              <a:t>Hematologist/Oncologist (Hem/Onc)</a:t>
            </a:r>
          </a:p>
          <a:p>
            <a:pPr marL="171450" indent="-173736">
              <a:lnSpc>
                <a:spcPct val="88000"/>
              </a:lnSpc>
              <a:spcBef>
                <a:spcPts val="0"/>
              </a:spcBef>
              <a:spcAft>
                <a:spcPts val="200"/>
              </a:spcAft>
              <a:buClr>
                <a:schemeClr val="accent2"/>
              </a:buClr>
              <a:buFont typeface="Arial" panose="020B0604020202020204" pitchFamily="34" charset="0"/>
              <a:buChar char="•"/>
            </a:pPr>
            <a:r>
              <a:rPr lang="en-US" sz="1000" dirty="0">
                <a:solidFill>
                  <a:schemeClr val="accent1"/>
                </a:solidFill>
              </a:rPr>
              <a:t>Transfusion Medicine Specialist / </a:t>
            </a:r>
            <a:br>
              <a:rPr lang="en-US" sz="1000" dirty="0">
                <a:solidFill>
                  <a:schemeClr val="accent1"/>
                </a:solidFill>
              </a:rPr>
            </a:br>
            <a:r>
              <a:rPr lang="en-US" sz="1000" dirty="0">
                <a:solidFill>
                  <a:schemeClr val="accent1"/>
                </a:solidFill>
              </a:rPr>
              <a:t>Apheresis / Blood Bank Manager/Nurse</a:t>
            </a:r>
          </a:p>
          <a:p>
            <a:pPr marL="171450" indent="-173736">
              <a:lnSpc>
                <a:spcPct val="88000"/>
              </a:lnSpc>
              <a:spcBef>
                <a:spcPts val="0"/>
              </a:spcBef>
              <a:spcAft>
                <a:spcPts val="200"/>
              </a:spcAft>
              <a:buClr>
                <a:schemeClr val="accent2"/>
              </a:buClr>
              <a:buFont typeface="Arial" panose="020B0604020202020204" pitchFamily="34" charset="0"/>
              <a:buChar char="•"/>
            </a:pPr>
            <a:r>
              <a:rPr lang="en-US" sz="1000" dirty="0">
                <a:solidFill>
                  <a:schemeClr val="accent1"/>
                </a:solidFill>
              </a:rPr>
              <a:t>Hospitalist</a:t>
            </a:r>
          </a:p>
          <a:p>
            <a:pPr marL="171450" indent="-173736">
              <a:lnSpc>
                <a:spcPct val="88000"/>
              </a:lnSpc>
              <a:spcBef>
                <a:spcPts val="0"/>
              </a:spcBef>
              <a:spcAft>
                <a:spcPts val="200"/>
              </a:spcAft>
              <a:buClr>
                <a:schemeClr val="accent2"/>
              </a:buClr>
              <a:buFont typeface="Arial" panose="020B0604020202020204" pitchFamily="34" charset="0"/>
              <a:buChar char="•"/>
            </a:pPr>
            <a:r>
              <a:rPr lang="en-US" sz="1000" dirty="0">
                <a:solidFill>
                  <a:schemeClr val="accent1"/>
                </a:solidFill>
              </a:rPr>
              <a:t>Emergency Medicine Physician</a:t>
            </a:r>
          </a:p>
          <a:p>
            <a:pPr marL="171450" indent="-173736">
              <a:lnSpc>
                <a:spcPct val="88000"/>
              </a:lnSpc>
              <a:spcBef>
                <a:spcPts val="0"/>
              </a:spcBef>
              <a:spcAft>
                <a:spcPts val="200"/>
              </a:spcAft>
              <a:buClr>
                <a:schemeClr val="accent2"/>
              </a:buClr>
              <a:buFont typeface="Arial" panose="020B0604020202020204" pitchFamily="34" charset="0"/>
              <a:buChar char="•"/>
            </a:pPr>
            <a:r>
              <a:rPr lang="en-US" sz="1000" dirty="0">
                <a:solidFill>
                  <a:schemeClr val="accent1"/>
                </a:solidFill>
              </a:rPr>
              <a:t>Internist</a:t>
            </a:r>
          </a:p>
          <a:p>
            <a:pPr marL="171450" indent="-173736">
              <a:lnSpc>
                <a:spcPct val="88000"/>
              </a:lnSpc>
              <a:spcBef>
                <a:spcPts val="0"/>
              </a:spcBef>
              <a:spcAft>
                <a:spcPts val="200"/>
              </a:spcAft>
              <a:buClr>
                <a:schemeClr val="accent2"/>
              </a:buClr>
              <a:buFont typeface="Arial" panose="020B0604020202020204" pitchFamily="34" charset="0"/>
              <a:buChar char="•"/>
            </a:pPr>
            <a:r>
              <a:rPr lang="en-US" sz="1000" dirty="0">
                <a:solidFill>
                  <a:schemeClr val="accent1"/>
                </a:solidFill>
              </a:rPr>
              <a:t>Nephrologist</a:t>
            </a:r>
          </a:p>
          <a:p>
            <a:pPr marL="171450" indent="-173736">
              <a:lnSpc>
                <a:spcPct val="88000"/>
              </a:lnSpc>
              <a:spcBef>
                <a:spcPts val="0"/>
              </a:spcBef>
              <a:spcAft>
                <a:spcPts val="200"/>
              </a:spcAft>
              <a:buClr>
                <a:schemeClr val="accent2"/>
              </a:buClr>
              <a:buFont typeface="Arial" panose="020B0604020202020204" pitchFamily="34" charset="0"/>
              <a:buChar char="•"/>
            </a:pPr>
            <a:r>
              <a:rPr lang="en-US" sz="1000" dirty="0">
                <a:solidFill>
                  <a:schemeClr val="accent1"/>
                </a:solidFill>
              </a:rPr>
              <a:t>Pathologist</a:t>
            </a:r>
          </a:p>
          <a:p>
            <a:pPr marL="171450" indent="-173736">
              <a:lnSpc>
                <a:spcPct val="88000"/>
              </a:lnSpc>
              <a:spcBef>
                <a:spcPts val="0"/>
              </a:spcBef>
              <a:spcAft>
                <a:spcPts val="200"/>
              </a:spcAft>
              <a:buClr>
                <a:schemeClr val="accent2"/>
              </a:buClr>
              <a:buFont typeface="Arial" panose="020B0604020202020204" pitchFamily="34" charset="0"/>
              <a:buChar char="•"/>
            </a:pPr>
            <a:r>
              <a:rPr lang="en-US" sz="1000" dirty="0">
                <a:solidFill>
                  <a:schemeClr val="accent1"/>
                </a:solidFill>
              </a:rPr>
              <a:t>Pharmacist</a:t>
            </a:r>
          </a:p>
          <a:p>
            <a:pPr marL="171450" indent="-173736">
              <a:lnSpc>
                <a:spcPct val="88000"/>
              </a:lnSpc>
              <a:spcBef>
                <a:spcPts val="0"/>
              </a:spcBef>
              <a:spcAft>
                <a:spcPts val="200"/>
              </a:spcAft>
              <a:buClr>
                <a:schemeClr val="accent2"/>
              </a:buClr>
              <a:buFont typeface="Arial" panose="020B0604020202020204" pitchFamily="34" charset="0"/>
              <a:buChar char="•"/>
            </a:pPr>
            <a:r>
              <a:rPr lang="en-US" sz="1000" dirty="0">
                <a:solidFill>
                  <a:schemeClr val="accent1"/>
                </a:solidFill>
              </a:rPr>
              <a:t>Clinical Pharmacist</a:t>
            </a:r>
          </a:p>
          <a:p>
            <a:pPr marL="171450" indent="-173736">
              <a:lnSpc>
                <a:spcPct val="88000"/>
              </a:lnSpc>
              <a:spcBef>
                <a:spcPts val="0"/>
              </a:spcBef>
              <a:spcAft>
                <a:spcPts val="200"/>
              </a:spcAft>
              <a:buClr>
                <a:schemeClr val="accent2"/>
              </a:buClr>
              <a:buFont typeface="Arial" panose="020B0604020202020204" pitchFamily="34" charset="0"/>
              <a:buChar char="•"/>
            </a:pPr>
            <a:r>
              <a:rPr lang="en-US" sz="1000" dirty="0">
                <a:solidFill>
                  <a:schemeClr val="accent1"/>
                </a:solidFill>
              </a:rPr>
              <a:t>Patient Navigator / Case Manager / </a:t>
            </a:r>
            <a:br>
              <a:rPr lang="en-US" sz="1000" dirty="0">
                <a:solidFill>
                  <a:schemeClr val="accent1"/>
                </a:solidFill>
              </a:rPr>
            </a:br>
            <a:r>
              <a:rPr lang="en-US" sz="1000" dirty="0">
                <a:solidFill>
                  <a:schemeClr val="accent1"/>
                </a:solidFill>
              </a:rPr>
              <a:t>Charge Nurse</a:t>
            </a:r>
          </a:p>
          <a:p>
            <a:pPr marL="171450" indent="-173736">
              <a:lnSpc>
                <a:spcPct val="88000"/>
              </a:lnSpc>
              <a:spcBef>
                <a:spcPts val="0"/>
              </a:spcBef>
              <a:spcAft>
                <a:spcPts val="200"/>
              </a:spcAft>
              <a:buClr>
                <a:schemeClr val="accent2"/>
              </a:buClr>
              <a:buFont typeface="Arial" panose="020B0604020202020204" pitchFamily="34" charset="0"/>
              <a:buChar char="•"/>
            </a:pPr>
            <a:r>
              <a:rPr lang="en-US" sz="1000" dirty="0">
                <a:solidFill>
                  <a:schemeClr val="accent1"/>
                </a:solidFill>
              </a:rPr>
              <a:t>Critical Care Specialist</a:t>
            </a:r>
          </a:p>
          <a:p>
            <a:pPr marL="171450" indent="-173736">
              <a:lnSpc>
                <a:spcPct val="88000"/>
              </a:lnSpc>
              <a:spcBef>
                <a:spcPts val="0"/>
              </a:spcBef>
              <a:spcAft>
                <a:spcPts val="200"/>
              </a:spcAft>
              <a:buClr>
                <a:schemeClr val="accent2"/>
              </a:buClr>
              <a:buFont typeface="Arial" panose="020B0604020202020204" pitchFamily="34" charset="0"/>
              <a:buChar char="•"/>
            </a:pPr>
            <a:r>
              <a:rPr lang="en-US" sz="1000" dirty="0">
                <a:solidFill>
                  <a:schemeClr val="accent1"/>
                </a:solidFill>
              </a:rPr>
              <a:t>Discharge Nurse</a:t>
            </a:r>
          </a:p>
          <a:p>
            <a:pPr marL="171450" indent="-173736">
              <a:lnSpc>
                <a:spcPct val="88000"/>
              </a:lnSpc>
              <a:spcBef>
                <a:spcPts val="0"/>
              </a:spcBef>
              <a:spcAft>
                <a:spcPts val="200"/>
              </a:spcAft>
              <a:buClr>
                <a:schemeClr val="accent2"/>
              </a:buClr>
              <a:buFont typeface="Arial" panose="020B0604020202020204" pitchFamily="34" charset="0"/>
              <a:buChar char="•"/>
            </a:pPr>
            <a:r>
              <a:rPr lang="en-US" sz="1000" dirty="0">
                <a:solidFill>
                  <a:schemeClr val="accent1"/>
                </a:solidFill>
              </a:rPr>
              <a:t>Purchasing / Procurement</a:t>
            </a:r>
          </a:p>
          <a:p>
            <a:pPr marL="171450" indent="-173736">
              <a:lnSpc>
                <a:spcPct val="88000"/>
              </a:lnSpc>
              <a:spcBef>
                <a:spcPts val="0"/>
              </a:spcBef>
              <a:spcAft>
                <a:spcPts val="200"/>
              </a:spcAft>
              <a:buClr>
                <a:schemeClr val="accent2"/>
              </a:buClr>
              <a:buFont typeface="Arial" panose="020B0604020202020204" pitchFamily="34" charset="0"/>
              <a:buChar char="•"/>
            </a:pPr>
            <a:r>
              <a:rPr lang="en-US" sz="1000" dirty="0">
                <a:solidFill>
                  <a:schemeClr val="accent1"/>
                </a:solidFill>
              </a:rPr>
              <a:t>Hospital Administration</a:t>
            </a:r>
          </a:p>
          <a:p>
            <a:pPr marL="171450" indent="-173736">
              <a:lnSpc>
                <a:spcPct val="88000"/>
              </a:lnSpc>
              <a:spcBef>
                <a:spcPts val="0"/>
              </a:spcBef>
              <a:spcAft>
                <a:spcPts val="200"/>
              </a:spcAft>
              <a:buClr>
                <a:schemeClr val="accent2"/>
              </a:buClr>
              <a:buFont typeface="Arial" panose="020B0604020202020204" pitchFamily="34" charset="0"/>
              <a:buChar char="•"/>
            </a:pPr>
            <a:r>
              <a:rPr lang="en-CA" sz="1000" dirty="0">
                <a:solidFill>
                  <a:schemeClr val="accent1"/>
                </a:solidFill>
              </a:rPr>
              <a:t>Hospital-Owned Specialty Pharmacy </a:t>
            </a:r>
          </a:p>
          <a:p>
            <a:pPr marL="171450" indent="-173736">
              <a:lnSpc>
                <a:spcPct val="88000"/>
              </a:lnSpc>
              <a:spcBef>
                <a:spcPts val="0"/>
              </a:spcBef>
              <a:spcAft>
                <a:spcPts val="200"/>
              </a:spcAft>
              <a:buClr>
                <a:schemeClr val="accent2"/>
              </a:buClr>
              <a:buFont typeface="Arial" panose="020B0604020202020204" pitchFamily="34" charset="0"/>
              <a:buChar char="•"/>
            </a:pPr>
            <a:r>
              <a:rPr lang="en-CA" sz="1000" dirty="0">
                <a:solidFill>
                  <a:schemeClr val="accent1"/>
                </a:solidFill>
              </a:rPr>
              <a:t>Inpatient Pharmacy Department</a:t>
            </a:r>
          </a:p>
          <a:p>
            <a:pPr marL="171450" indent="-173736">
              <a:spcBef>
                <a:spcPts val="0"/>
              </a:spcBef>
              <a:spcAft>
                <a:spcPts val="200"/>
              </a:spcAft>
              <a:buClr>
                <a:schemeClr val="accent2"/>
              </a:buClr>
              <a:buFont typeface="Arial" panose="020B0604020202020204" pitchFamily="34" charset="0"/>
              <a:buChar char="•"/>
            </a:pPr>
            <a:r>
              <a:rPr lang="en-CA" sz="1000" dirty="0">
                <a:solidFill>
                  <a:schemeClr val="accent1"/>
                </a:solidFill>
              </a:rPr>
              <a:t>C-Suite (IAD only)</a:t>
            </a:r>
            <a:endParaRPr lang="en-US" sz="1000" dirty="0">
              <a:solidFill>
                <a:schemeClr val="accent1"/>
              </a:solidFill>
            </a:endParaRPr>
          </a:p>
        </p:txBody>
      </p:sp>
      <p:sp>
        <p:nvSpPr>
          <p:cNvPr id="18" name="Freeform 23">
            <a:hlinkClick r:id="rId8" action="ppaction://hlinksldjump"/>
            <a:extLst>
              <a:ext uri="{FF2B5EF4-FFF2-40B4-BE49-F238E27FC236}">
                <a16:creationId xmlns:a16="http://schemas.microsoft.com/office/drawing/2014/main" id="{31431FB6-9140-EDD2-242F-FC60AE30166B}"/>
              </a:ext>
            </a:extLst>
          </p:cNvPr>
          <p:cNvSpPr/>
          <p:nvPr/>
        </p:nvSpPr>
        <p:spPr>
          <a:xfrm>
            <a:off x="541673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Tips to</a:t>
            </a:r>
            <a:b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Remember</a:t>
            </a:r>
          </a:p>
        </p:txBody>
      </p:sp>
      <p:sp>
        <p:nvSpPr>
          <p:cNvPr id="19" name="Freeform 24">
            <a:hlinkClick r:id="rId9" action="ppaction://hlinksldjump"/>
            <a:extLst>
              <a:ext uri="{FF2B5EF4-FFF2-40B4-BE49-F238E27FC236}">
                <a16:creationId xmlns:a16="http://schemas.microsoft.com/office/drawing/2014/main" id="{57888ABB-B4FE-5B12-BFFA-5862C7E501B6}"/>
              </a:ext>
            </a:extLst>
          </p:cNvPr>
          <p:cNvSpPr/>
          <p:nvPr/>
        </p:nvSpPr>
        <p:spPr>
          <a:xfrm>
            <a:off x="7123061"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What</a:t>
            </a:r>
            <a:r>
              <a:rPr kumimoji="0" lang="en-US" sz="1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questions or objections may arise? </a:t>
            </a:r>
          </a:p>
        </p:txBody>
      </p:sp>
      <p:sp>
        <p:nvSpPr>
          <p:cNvPr id="20" name="Freeform 27">
            <a:hlinkClick r:id="rId10" action="ppaction://hlinksldjump"/>
            <a:extLst>
              <a:ext uri="{FF2B5EF4-FFF2-40B4-BE49-F238E27FC236}">
                <a16:creationId xmlns:a16="http://schemas.microsoft.com/office/drawing/2014/main" id="{302C9D5E-1C07-96AB-C4B1-B588598F5E1D}"/>
              </a:ext>
            </a:extLst>
          </p:cNvPr>
          <p:cNvSpPr/>
          <p:nvPr/>
        </p:nvSpPr>
        <p:spPr>
          <a:xfrm>
            <a:off x="409522" y="1005840"/>
            <a:ext cx="161344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Who</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involved in this stage? </a:t>
            </a:r>
          </a:p>
        </p:txBody>
      </p:sp>
      <p:sp>
        <p:nvSpPr>
          <p:cNvPr id="21" name="Freeform 31">
            <a:hlinkClick r:id="rId11" action="ppaction://hlinksldjump"/>
            <a:extLst>
              <a:ext uri="{FF2B5EF4-FFF2-40B4-BE49-F238E27FC236}">
                <a16:creationId xmlns:a16="http://schemas.microsoft.com/office/drawing/2014/main" id="{0B88671C-D586-D121-0006-385F7C0B0470}"/>
              </a:ext>
            </a:extLst>
          </p:cNvPr>
          <p:cNvSpPr/>
          <p:nvPr/>
        </p:nvSpPr>
        <p:spPr>
          <a:xfrm>
            <a:off x="2051898"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happens in this stage? </a:t>
            </a:r>
          </a:p>
        </p:txBody>
      </p:sp>
      <p:sp>
        <p:nvSpPr>
          <p:cNvPr id="22" name="Freeform 34">
            <a:hlinkClick r:id="rId12" action="ppaction://hlinksldjump"/>
            <a:extLst>
              <a:ext uri="{FF2B5EF4-FFF2-40B4-BE49-F238E27FC236}">
                <a16:creationId xmlns:a16="http://schemas.microsoft.com/office/drawing/2014/main" id="{6F526947-DB93-F18B-56DE-677F1B8DB95C}"/>
              </a:ext>
            </a:extLst>
          </p:cNvPr>
          <p:cNvSpPr/>
          <p:nvPr/>
        </p:nvSpPr>
        <p:spPr>
          <a:xfrm>
            <a:off x="3761212"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defTabSz="914217"/>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Why</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this stage so important? </a:t>
            </a:r>
          </a:p>
        </p:txBody>
      </p:sp>
      <p:sp>
        <p:nvSpPr>
          <p:cNvPr id="23" name="Rectangle 22">
            <a:hlinkClick r:id="rId5" action="ppaction://hlinksldjump"/>
            <a:extLst>
              <a:ext uri="{FF2B5EF4-FFF2-40B4-BE49-F238E27FC236}">
                <a16:creationId xmlns:a16="http://schemas.microsoft.com/office/drawing/2014/main" id="{B9BFD9BE-21E0-6104-989B-8F0FC6C71982}"/>
              </a:ext>
            </a:extLst>
          </p:cNvPr>
          <p:cNvSpPr/>
          <p:nvPr/>
        </p:nvSpPr>
        <p:spPr>
          <a:xfrm>
            <a:off x="4269470" y="4103911"/>
            <a:ext cx="222371" cy="200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hlinkClick r:id="rId7" action="ppaction://hlinksldjump"/>
            <a:extLst>
              <a:ext uri="{FF2B5EF4-FFF2-40B4-BE49-F238E27FC236}">
                <a16:creationId xmlns:a16="http://schemas.microsoft.com/office/drawing/2014/main" id="{F98A5E20-24D6-4A17-162F-35B5B25E6921}"/>
              </a:ext>
            </a:extLst>
          </p:cNvPr>
          <p:cNvSpPr/>
          <p:nvPr/>
        </p:nvSpPr>
        <p:spPr>
          <a:xfrm>
            <a:off x="6028375" y="4103911"/>
            <a:ext cx="222371" cy="200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6" action="ppaction://hlinksldjump"/>
            <a:extLst>
              <a:ext uri="{FF2B5EF4-FFF2-40B4-BE49-F238E27FC236}">
                <a16:creationId xmlns:a16="http://schemas.microsoft.com/office/drawing/2014/main" id="{7F6DC429-FF2C-7C96-041C-29565A3687AB}"/>
              </a:ext>
            </a:extLst>
          </p:cNvPr>
          <p:cNvSpPr/>
          <p:nvPr/>
        </p:nvSpPr>
        <p:spPr>
          <a:xfrm>
            <a:off x="7820616" y="4103911"/>
            <a:ext cx="222371" cy="200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495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0B3964-A7F7-A14F-991D-5C4DF400BFFF}"/>
              </a:ext>
            </a:extLst>
          </p:cNvPr>
          <p:cNvSpPr>
            <a:spLocks noGrp="1"/>
          </p:cNvSpPr>
          <p:nvPr>
            <p:ph type="title"/>
          </p:nvPr>
        </p:nvSpPr>
        <p:spPr/>
        <p:txBody>
          <a:bodyPr/>
          <a:lstStyle/>
          <a:p>
            <a:r>
              <a:rPr lang="en-US" noProof="0" dirty="0"/>
              <a:t>CABLIVI Considerations</a:t>
            </a:r>
          </a:p>
        </p:txBody>
      </p:sp>
      <p:sp>
        <p:nvSpPr>
          <p:cNvPr id="3" name="Content Placeholder 2">
            <a:extLst>
              <a:ext uri="{FF2B5EF4-FFF2-40B4-BE49-F238E27FC236}">
                <a16:creationId xmlns:a16="http://schemas.microsoft.com/office/drawing/2014/main" id="{68DE11A9-2B36-DD4D-B95B-81096C79325B}"/>
              </a:ext>
            </a:extLst>
          </p:cNvPr>
          <p:cNvSpPr>
            <a:spLocks noGrp="1"/>
          </p:cNvSpPr>
          <p:nvPr>
            <p:ph idx="13"/>
          </p:nvPr>
        </p:nvSpPr>
        <p:spPr>
          <a:xfrm>
            <a:off x="614723" y="1194179"/>
            <a:ext cx="8000640" cy="3357262"/>
          </a:xfrm>
        </p:spPr>
        <p:txBody>
          <a:bodyPr vert="horz" lIns="0" tIns="0" rIns="0" bIns="0" rtlCol="0" anchor="t">
            <a:noAutofit/>
          </a:bodyPr>
          <a:lstStyle/>
          <a:p>
            <a:pPr marL="9525" lvl="1" indent="0">
              <a:lnSpc>
                <a:spcPct val="100000"/>
              </a:lnSpc>
              <a:spcBef>
                <a:spcPts val="0"/>
              </a:spcBef>
              <a:spcAft>
                <a:spcPts val="600"/>
              </a:spcAft>
              <a:buNone/>
            </a:pPr>
            <a:r>
              <a:rPr lang="en-US" sz="1100" b="1" dirty="0"/>
              <a:t>Hematologist / Oncologist (Hem/Onc): </a:t>
            </a:r>
            <a:r>
              <a:rPr lang="en-US" sz="1100" dirty="0"/>
              <a:t>As an HCP who will prescribe CABLIVI at some point in the product adoption journey, most likely outside the ICU, they should understand the benefits and risks of CABLIVI in appropriate aTTP patients. The hematologist will want to see the ADAMTS13 test results.</a:t>
            </a:r>
          </a:p>
          <a:p>
            <a:pPr marL="9525" lvl="1" indent="0">
              <a:lnSpc>
                <a:spcPct val="100000"/>
              </a:lnSpc>
              <a:spcBef>
                <a:spcPts val="0"/>
              </a:spcBef>
              <a:spcAft>
                <a:spcPts val="600"/>
              </a:spcAft>
              <a:buNone/>
            </a:pPr>
            <a:r>
              <a:rPr lang="en-US" sz="1100" b="1" dirty="0"/>
              <a:t>Transfusion Medicine Specialist / Apheresis/Blood Bank Manager/Nurse: </a:t>
            </a:r>
            <a:r>
              <a:rPr lang="en-US" sz="1100" dirty="0"/>
              <a:t>May benefit from education </a:t>
            </a:r>
            <a:br>
              <a:rPr lang="en-US" sz="1100" dirty="0"/>
            </a:br>
            <a:r>
              <a:rPr lang="en-US" sz="1100" dirty="0"/>
              <a:t>on CABLIVI dosage in an aTTP patient, to align with medication and procedure scheduling.</a:t>
            </a:r>
          </a:p>
          <a:p>
            <a:pPr marL="9525" lvl="1" indent="0">
              <a:lnSpc>
                <a:spcPct val="100000"/>
              </a:lnSpc>
              <a:spcBef>
                <a:spcPts val="0"/>
              </a:spcBef>
              <a:spcAft>
                <a:spcPts val="600"/>
              </a:spcAft>
              <a:buNone/>
            </a:pPr>
            <a:r>
              <a:rPr lang="en-US" sz="1100" b="1" dirty="0"/>
              <a:t>Hospitalist: </a:t>
            </a:r>
            <a:r>
              <a:rPr lang="en-US" sz="1100" dirty="0"/>
              <a:t>At some point, this HCP may be involved with the care of a patient receiving CABLIVI, most likely inside the ICU. They may want to understand the benefits and risks of CABLIVI in aTTP patients.</a:t>
            </a:r>
          </a:p>
          <a:p>
            <a:pPr marL="9525" lvl="1" indent="0">
              <a:lnSpc>
                <a:spcPct val="100000"/>
              </a:lnSpc>
              <a:spcBef>
                <a:spcPts val="0"/>
              </a:spcBef>
              <a:spcAft>
                <a:spcPts val="600"/>
              </a:spcAft>
              <a:buNone/>
            </a:pPr>
            <a:r>
              <a:rPr lang="en-US" sz="1100" b="1" dirty="0"/>
              <a:t>Emergency Medicine Physician: </a:t>
            </a:r>
            <a:r>
              <a:rPr lang="en-US" sz="1100" dirty="0"/>
              <a:t>May benefit from education on potential signs and symptoms of aTTP </a:t>
            </a:r>
            <a:br>
              <a:rPr lang="en-US" sz="1100" dirty="0"/>
            </a:br>
            <a:r>
              <a:rPr lang="en-US" sz="1100" dirty="0"/>
              <a:t>as may be involved in the initial diagnosis of new or relapsing patients. May benefit from awareness and education on CABLIVI. </a:t>
            </a:r>
          </a:p>
          <a:p>
            <a:pPr marL="9525" lvl="1" indent="0">
              <a:lnSpc>
                <a:spcPct val="100000"/>
              </a:lnSpc>
              <a:spcBef>
                <a:spcPts val="0"/>
              </a:spcBef>
              <a:spcAft>
                <a:spcPts val="600"/>
              </a:spcAft>
              <a:buNone/>
            </a:pPr>
            <a:r>
              <a:rPr lang="en-US" sz="1100" b="1" dirty="0"/>
              <a:t>Internist: </a:t>
            </a:r>
            <a:r>
              <a:rPr lang="en-US" sz="1100" dirty="0"/>
              <a:t>Post-discharge, this PCP may be responsible for general care of the CABLIVI patient with aTTP. </a:t>
            </a:r>
            <a:br>
              <a:rPr lang="en-US" sz="1100" dirty="0"/>
            </a:br>
            <a:r>
              <a:rPr lang="en-US" sz="1100" dirty="0"/>
              <a:t>The PCP may want to understand the benefits and risks of CABLIVI in appropriate aTTP patients. </a:t>
            </a:r>
            <a:r>
              <a:rPr lang="en-US" sz="1100" dirty="0">
                <a:effectLst/>
              </a:rPr>
              <a:t>In addition, </a:t>
            </a:r>
            <a:br>
              <a:rPr lang="en-US" sz="1100" dirty="0">
                <a:effectLst/>
              </a:rPr>
            </a:br>
            <a:r>
              <a:rPr lang="en-US" sz="1100" dirty="0">
                <a:effectLst/>
              </a:rPr>
              <a:t>the Hematologist / Oncologist may monitor the patient for the first six months post-discharge.</a:t>
            </a:r>
            <a:r>
              <a:rPr lang="en-US" sz="1100" dirty="0"/>
              <a:t> </a:t>
            </a:r>
            <a:endParaRPr lang="en-US" sz="1100" dirty="0">
              <a:effectLst/>
            </a:endParaRPr>
          </a:p>
          <a:p>
            <a:pPr marL="9525" lvl="1" indent="0">
              <a:lnSpc>
                <a:spcPct val="100000"/>
              </a:lnSpc>
              <a:spcBef>
                <a:spcPts val="0"/>
              </a:spcBef>
              <a:spcAft>
                <a:spcPts val="600"/>
              </a:spcAft>
              <a:buNone/>
            </a:pPr>
            <a:r>
              <a:rPr lang="en-US" sz="1100" b="1" dirty="0"/>
              <a:t>Nephrologist: </a:t>
            </a:r>
            <a:r>
              <a:rPr lang="en-US" sz="1100" dirty="0"/>
              <a:t>This specialist would be consulted on TMAs and in the event the patient with aTTP experiences loss of renal function. They also may run apheresis.</a:t>
            </a:r>
          </a:p>
          <a:p>
            <a:pPr marL="9525" lvl="1" indent="0">
              <a:lnSpc>
                <a:spcPct val="100000"/>
              </a:lnSpc>
              <a:spcBef>
                <a:spcPts val="0"/>
              </a:spcBef>
              <a:spcAft>
                <a:spcPts val="600"/>
              </a:spcAft>
              <a:buNone/>
            </a:pPr>
            <a:endParaRPr lang="en-US" sz="1100" dirty="0"/>
          </a:p>
        </p:txBody>
      </p:sp>
      <p:sp>
        <p:nvSpPr>
          <p:cNvPr id="5" name="hyperlink box">
            <a:hlinkClick r:id="rId3" action="ppaction://hlinksldjump"/>
            <a:extLst>
              <a:ext uri="{FF2B5EF4-FFF2-40B4-BE49-F238E27FC236}">
                <a16:creationId xmlns:a16="http://schemas.microsoft.com/office/drawing/2014/main" id="{B2F9716D-31E9-4F01-8A35-76FDCFA1E371}"/>
              </a:ext>
            </a:extLst>
          </p:cNvPr>
          <p:cNvSpPr/>
          <p:nvPr/>
        </p:nvSpPr>
        <p:spPr>
          <a:xfrm>
            <a:off x="8619152"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hyperlink box">
            <a:hlinkClick r:id="rId4" action="ppaction://hlinksldjump"/>
            <a:extLst>
              <a:ext uri="{FF2B5EF4-FFF2-40B4-BE49-F238E27FC236}">
                <a16:creationId xmlns:a16="http://schemas.microsoft.com/office/drawing/2014/main" id="{D8ED1D3A-F28E-4723-9BB3-352101FF1CE3}"/>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11">
            <a:extLst>
              <a:ext uri="{FF2B5EF4-FFF2-40B4-BE49-F238E27FC236}">
                <a16:creationId xmlns:a16="http://schemas.microsoft.com/office/drawing/2014/main" id="{236FF74C-3DDD-E048-37B8-04DA93700755}"/>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10" name="hyperlink box">
            <a:hlinkClick r:id="rId5" action="ppaction://hlinksldjump"/>
            <a:extLst>
              <a:ext uri="{FF2B5EF4-FFF2-40B4-BE49-F238E27FC236}">
                <a16:creationId xmlns:a16="http://schemas.microsoft.com/office/drawing/2014/main" id="{EC22EE37-47D3-0797-1672-0659E28E73B6}"/>
              </a:ext>
            </a:extLst>
          </p:cNvPr>
          <p:cNvSpPr/>
          <p:nvPr/>
        </p:nvSpPr>
        <p:spPr>
          <a:xfrm>
            <a:off x="8619152" y="2414540"/>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4412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7944E-0C37-F2C6-6B5F-A2E1D05C24A1}"/>
              </a:ext>
            </a:extLst>
          </p:cNvPr>
          <p:cNvSpPr>
            <a:spLocks noGrp="1"/>
          </p:cNvSpPr>
          <p:nvPr>
            <p:ph type="title"/>
          </p:nvPr>
        </p:nvSpPr>
        <p:spPr/>
        <p:txBody>
          <a:bodyPr/>
          <a:lstStyle/>
          <a:p>
            <a:r>
              <a:rPr lang="en-CA" dirty="0"/>
              <a:t>CABLIVI Considerations</a:t>
            </a:r>
          </a:p>
        </p:txBody>
      </p:sp>
      <p:sp>
        <p:nvSpPr>
          <p:cNvPr id="3" name="Content Placeholder 2">
            <a:extLst>
              <a:ext uri="{FF2B5EF4-FFF2-40B4-BE49-F238E27FC236}">
                <a16:creationId xmlns:a16="http://schemas.microsoft.com/office/drawing/2014/main" id="{C2EE05CE-68AD-C10F-D3D0-2C714A221A96}"/>
              </a:ext>
            </a:extLst>
          </p:cNvPr>
          <p:cNvSpPr>
            <a:spLocks noGrp="1"/>
          </p:cNvSpPr>
          <p:nvPr>
            <p:ph idx="13"/>
          </p:nvPr>
        </p:nvSpPr>
        <p:spPr>
          <a:xfrm>
            <a:off x="614723" y="1197864"/>
            <a:ext cx="7870057" cy="3547508"/>
          </a:xfrm>
        </p:spPr>
        <p:txBody>
          <a:bodyPr/>
          <a:lstStyle/>
          <a:p>
            <a:pPr marL="9525" lvl="1" indent="0">
              <a:lnSpc>
                <a:spcPct val="100000"/>
              </a:lnSpc>
              <a:spcBef>
                <a:spcPts val="0"/>
              </a:spcBef>
              <a:spcAft>
                <a:spcPts val="600"/>
              </a:spcAft>
              <a:buNone/>
            </a:pPr>
            <a:r>
              <a:rPr lang="en-US" sz="1100" b="1" noProof="0" dirty="0"/>
              <a:t>Pathologist: </a:t>
            </a:r>
            <a:r>
              <a:rPr lang="en-US" sz="1100" noProof="0" dirty="0"/>
              <a:t>Involved in diagnosis and testing, this specialist </a:t>
            </a:r>
            <a:r>
              <a:rPr lang="en-US" sz="1100" dirty="0"/>
              <a:t>may</a:t>
            </a:r>
            <a:r>
              <a:rPr lang="en-US" sz="1100" noProof="0" dirty="0"/>
              <a:t> be interested in the use of ADAMTS13 testing and other earlier indicators of aTTP.</a:t>
            </a:r>
          </a:p>
          <a:p>
            <a:pPr marL="9525" marR="0" lvl="1" indent="0" algn="l" defTabSz="685800" rtl="0" eaLnBrk="1" fontAlgn="auto" latinLnBrk="0" hangingPunct="1">
              <a:lnSpc>
                <a:spcPct val="100000"/>
              </a:lnSpc>
              <a:spcBef>
                <a:spcPts val="0"/>
              </a:spcBef>
              <a:spcAft>
                <a:spcPts val="600"/>
              </a:spcAft>
              <a:buClr>
                <a:srgbClr val="CAAE7A"/>
              </a:buClr>
              <a:buSzTx/>
              <a:buFont typeface="Arial" charset="0"/>
              <a:buNone/>
              <a:tabLst/>
              <a:defRPr/>
            </a:pPr>
            <a:r>
              <a:rPr kumimoji="0" lang="en-US" sz="1100" b="1" i="0" u="none" strike="noStrike" kern="1200" cap="none" spc="0" normalizeH="0" baseline="0" noProof="0" dirty="0">
                <a:ln>
                  <a:noFill/>
                </a:ln>
                <a:solidFill>
                  <a:schemeClr val="accent1"/>
                </a:solidFill>
                <a:effectLst/>
                <a:uLnTx/>
                <a:uFillTx/>
              </a:rPr>
              <a:t>Pharmacist: </a:t>
            </a:r>
            <a:r>
              <a:rPr kumimoji="0" lang="en-US" sz="1100" b="0" i="0" u="none" strike="noStrike" kern="1200" cap="none" spc="0" normalizeH="0" baseline="0" noProof="0" dirty="0">
                <a:ln>
                  <a:noFill/>
                </a:ln>
                <a:solidFill>
                  <a:schemeClr val="accent1"/>
                </a:solidFill>
                <a:effectLst/>
                <a:uLnTx/>
                <a:uFillTx/>
              </a:rPr>
              <a:t>May play a role in formulary approval and ordering. They will be interested in the hospital acquisition cost for CABLIVI. May be involved in preparation of the dose of CABLIVI for administration.</a:t>
            </a:r>
          </a:p>
          <a:p>
            <a:pPr marL="9525" marR="0" lvl="1" indent="0" algn="l" defTabSz="685800" rtl="0" eaLnBrk="1" fontAlgn="auto" latinLnBrk="0" hangingPunct="1">
              <a:lnSpc>
                <a:spcPct val="100000"/>
              </a:lnSpc>
              <a:spcBef>
                <a:spcPts val="0"/>
              </a:spcBef>
              <a:spcAft>
                <a:spcPts val="600"/>
              </a:spcAft>
              <a:buClr>
                <a:srgbClr val="CAAE7A"/>
              </a:buClr>
              <a:buSzTx/>
              <a:buFont typeface="Arial" charset="0"/>
              <a:buNone/>
              <a:tabLst/>
              <a:defRPr/>
            </a:pPr>
            <a:r>
              <a:rPr kumimoji="0" lang="en-US" sz="1100" b="1" i="0" u="none" strike="noStrike" kern="1200" cap="none" spc="0" normalizeH="0" baseline="0" noProof="0" dirty="0">
                <a:ln>
                  <a:noFill/>
                </a:ln>
                <a:solidFill>
                  <a:schemeClr val="accent1"/>
                </a:solidFill>
                <a:effectLst/>
                <a:uLnTx/>
                <a:uFillTx/>
              </a:rPr>
              <a:t>Clinical Pharmacist: </a:t>
            </a:r>
            <a:r>
              <a:rPr kumimoji="0" lang="en-US" sz="1100" b="0" i="0" u="none" strike="noStrike" kern="1200" cap="none" spc="0" normalizeH="0" baseline="0" noProof="0" dirty="0">
                <a:ln>
                  <a:noFill/>
                </a:ln>
                <a:solidFill>
                  <a:schemeClr val="accent1"/>
                </a:solidFill>
                <a:effectLst/>
                <a:uLnTx/>
                <a:uFillTx/>
              </a:rPr>
              <a:t>As an HCP who will play an integral role in recommending the use of CABLIVI in aTTP patients, they may be interested in learning about the clinical trial data, efficacy, and safety profile of CABLIVI. They </a:t>
            </a:r>
            <a:r>
              <a:rPr lang="en-US" sz="1100" dirty="0">
                <a:solidFill>
                  <a:schemeClr val="accent1"/>
                </a:solidFill>
              </a:rPr>
              <a:t>may</a:t>
            </a:r>
            <a:r>
              <a:rPr kumimoji="0" lang="en-US" sz="1100" b="0" i="0" u="none" strike="noStrike" kern="1200" cap="none" spc="0" normalizeH="0" baseline="0" noProof="0" dirty="0">
                <a:ln>
                  <a:noFill/>
                </a:ln>
                <a:solidFill>
                  <a:schemeClr val="accent1"/>
                </a:solidFill>
                <a:effectLst/>
                <a:uLnTx/>
                <a:uFillTx/>
              </a:rPr>
              <a:t> work closely with the Hematologist / Oncologist to treat the patients on the floor and may be involved in educating the patient on the product and the process for self-administration upon discharge. </a:t>
            </a:r>
            <a:br>
              <a:rPr kumimoji="0" lang="en-US" sz="1100" b="0" i="0" u="none" strike="noStrike" kern="1200" cap="none" spc="0" normalizeH="0" baseline="0" noProof="0" dirty="0">
                <a:ln>
                  <a:noFill/>
                </a:ln>
                <a:solidFill>
                  <a:schemeClr val="accent1"/>
                </a:solidFill>
                <a:effectLst/>
                <a:uLnTx/>
                <a:uFillTx/>
              </a:rPr>
            </a:br>
            <a:r>
              <a:rPr lang="en-US" sz="1100" dirty="0">
                <a:solidFill>
                  <a:schemeClr val="accent1"/>
                </a:solidFill>
              </a:rPr>
              <a:t>May be involved in preparation of the dose of CABLIVI for administration.</a:t>
            </a:r>
          </a:p>
          <a:p>
            <a:pPr marL="9525" lvl="1" indent="0">
              <a:lnSpc>
                <a:spcPct val="100000"/>
              </a:lnSpc>
              <a:spcBef>
                <a:spcPts val="0"/>
              </a:spcBef>
              <a:spcAft>
                <a:spcPts val="600"/>
              </a:spcAft>
              <a:buNone/>
            </a:pPr>
            <a:r>
              <a:rPr kumimoji="0" lang="en-US" sz="1100" b="1" i="0" u="none" strike="noStrike" kern="1200" cap="none" spc="0" normalizeH="0" baseline="0" noProof="0" dirty="0">
                <a:ln>
                  <a:noFill/>
                </a:ln>
                <a:solidFill>
                  <a:schemeClr val="accent1"/>
                </a:solidFill>
                <a:effectLst/>
                <a:uLnTx/>
                <a:uFillTx/>
              </a:rPr>
              <a:t>Nurse / Patient Navigator / Case Manager</a:t>
            </a:r>
            <a:r>
              <a:rPr lang="en-US" sz="1100" b="1" dirty="0">
                <a:solidFill>
                  <a:schemeClr val="accent1"/>
                </a:solidFill>
              </a:rPr>
              <a:t> / Charge Nurse</a:t>
            </a:r>
            <a:r>
              <a:rPr kumimoji="0" lang="en-US" sz="1100" b="1" i="0" u="none" strike="noStrike" kern="1200" cap="none" spc="0" normalizeH="0" baseline="0" noProof="0" dirty="0">
                <a:ln>
                  <a:noFill/>
                </a:ln>
                <a:solidFill>
                  <a:schemeClr val="accent1"/>
                </a:solidFill>
                <a:effectLst/>
                <a:uLnTx/>
                <a:uFillTx/>
              </a:rPr>
              <a:t>: </a:t>
            </a:r>
            <a:r>
              <a:rPr kumimoji="0" lang="en-US" sz="1100" b="0" i="0" u="none" strike="noStrike" kern="1200" cap="none" spc="0" normalizeH="0" baseline="0" noProof="0" dirty="0">
                <a:ln>
                  <a:noFill/>
                </a:ln>
                <a:solidFill>
                  <a:schemeClr val="accent1"/>
                </a:solidFill>
                <a:effectLst/>
                <a:uLnTx/>
                <a:uFillTx/>
              </a:rPr>
              <a:t>As a navigator, the nurse will help their CABLIVI patients throughout the treatment process, </a:t>
            </a:r>
            <a:r>
              <a:rPr lang="en-US" sz="1100" dirty="0">
                <a:solidFill>
                  <a:schemeClr val="accent1"/>
                </a:solidFill>
              </a:rPr>
              <a:t>which may</a:t>
            </a:r>
            <a:r>
              <a:rPr kumimoji="0" lang="en-US" sz="1100" b="0" i="0" u="none" strike="noStrike" kern="1200" cap="none" spc="0" normalizeH="0" baseline="0" noProof="0" dirty="0">
                <a:ln>
                  <a:noFill/>
                </a:ln>
                <a:solidFill>
                  <a:schemeClr val="accent1"/>
                </a:solidFill>
                <a:effectLst/>
                <a:uLnTx/>
                <a:uFillTx/>
              </a:rPr>
              <a:t> include completing the patient enrollment form. They may benefit from education on CABLIVI Patient Solutions and the enrollment form.</a:t>
            </a:r>
          </a:p>
          <a:p>
            <a:pPr marL="9525" lvl="1" indent="0">
              <a:lnSpc>
                <a:spcPct val="100000"/>
              </a:lnSpc>
              <a:spcBef>
                <a:spcPts val="0"/>
              </a:spcBef>
              <a:spcAft>
                <a:spcPts val="600"/>
              </a:spcAft>
              <a:buNone/>
            </a:pPr>
            <a:r>
              <a:rPr lang="en-US" sz="1100" b="1" dirty="0"/>
              <a:t>Critical Care Specialist: </a:t>
            </a:r>
            <a:r>
              <a:rPr lang="en-US" sz="1100" dirty="0"/>
              <a:t>As an HCP who may prescribe CABLIVI should the patient be treated in the ICU; they may want to understand the benefits and risks of CABLIVI in appropriate aTTP patients.</a:t>
            </a:r>
          </a:p>
          <a:p>
            <a:pPr marL="9525" marR="0" lvl="1" indent="0" algn="l" defTabSz="685800" rtl="0" eaLnBrk="1" fontAlgn="auto" latinLnBrk="0" hangingPunct="1">
              <a:lnSpc>
                <a:spcPct val="100000"/>
              </a:lnSpc>
              <a:spcBef>
                <a:spcPts val="0"/>
              </a:spcBef>
              <a:spcAft>
                <a:spcPts val="600"/>
              </a:spcAft>
              <a:buClr>
                <a:srgbClr val="CAAE7A"/>
              </a:buClr>
              <a:buSzTx/>
              <a:buFont typeface="Arial" charset="0"/>
              <a:buNone/>
              <a:tabLst/>
              <a:defRPr/>
            </a:pPr>
            <a:r>
              <a:rPr kumimoji="0" lang="en-US" sz="1100" b="1" i="0" u="none" strike="noStrike" kern="1200" cap="none" spc="0" normalizeH="0" baseline="0" noProof="0" dirty="0">
                <a:ln>
                  <a:noFill/>
                </a:ln>
                <a:solidFill>
                  <a:schemeClr val="accent1"/>
                </a:solidFill>
                <a:effectLst/>
                <a:uLnTx/>
                <a:uFillTx/>
              </a:rPr>
              <a:t>Discharge Nurse: </a:t>
            </a:r>
            <a:r>
              <a:rPr kumimoji="0" lang="en-US" sz="1100" b="0" i="0" u="none" strike="noStrike" kern="1200" cap="none" spc="0" normalizeH="0" baseline="0" noProof="0" dirty="0">
                <a:ln>
                  <a:noFill/>
                </a:ln>
                <a:solidFill>
                  <a:schemeClr val="accent1"/>
                </a:solidFill>
                <a:effectLst/>
                <a:uLnTx/>
                <a:uFillTx/>
              </a:rPr>
              <a:t>Ensure that patient is ready for discharge. They may benefit from education on </a:t>
            </a:r>
            <a:r>
              <a:rPr lang="en-US" sz="1100" dirty="0">
                <a:solidFill>
                  <a:schemeClr val="accent1"/>
                </a:solidFill>
              </a:rPr>
              <a:t>the </a:t>
            </a:r>
            <a:r>
              <a:rPr kumimoji="0" lang="en-US" sz="1100" b="0" i="0" u="none" strike="noStrike" kern="1200" cap="none" spc="0" normalizeH="0" baseline="0" noProof="0" dirty="0">
                <a:ln>
                  <a:noFill/>
                </a:ln>
                <a:solidFill>
                  <a:schemeClr val="accent1"/>
                </a:solidFill>
                <a:effectLst/>
                <a:uLnTx/>
                <a:uFillTx/>
              </a:rPr>
              <a:t>CABLIVI </a:t>
            </a:r>
            <a:r>
              <a:rPr lang="en-US" sz="1100" dirty="0">
                <a:solidFill>
                  <a:schemeClr val="accent1"/>
                </a:solidFill>
              </a:rPr>
              <a:t>p</a:t>
            </a:r>
            <a:r>
              <a:rPr kumimoji="0" lang="en-US" sz="1100" b="0" i="0" u="none" strike="noStrike" kern="1200" cap="none" spc="0" normalizeH="0" baseline="0" noProof="0" dirty="0">
                <a:ln>
                  <a:noFill/>
                </a:ln>
                <a:solidFill>
                  <a:schemeClr val="accent1"/>
                </a:solidFill>
                <a:effectLst/>
                <a:uLnTx/>
                <a:uFillTx/>
              </a:rPr>
              <a:t>atient solutions and the enrollment form. </a:t>
            </a:r>
            <a:endParaRPr lang="en-CA" sz="1100" dirty="0"/>
          </a:p>
        </p:txBody>
      </p:sp>
      <p:sp>
        <p:nvSpPr>
          <p:cNvPr id="4" name="Footer Placeholder 3">
            <a:extLst>
              <a:ext uri="{FF2B5EF4-FFF2-40B4-BE49-F238E27FC236}">
                <a16:creationId xmlns:a16="http://schemas.microsoft.com/office/drawing/2014/main" id="{5018DD36-EEE0-84FB-E38B-E8B61E095ED2}"/>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12" name="hyperlink box">
            <a:hlinkClick r:id="rId3" action="ppaction://hlinksldjump"/>
            <a:extLst>
              <a:ext uri="{FF2B5EF4-FFF2-40B4-BE49-F238E27FC236}">
                <a16:creationId xmlns:a16="http://schemas.microsoft.com/office/drawing/2014/main" id="{66AD7FC8-D2BD-358B-0BBF-AD554BE792E1}"/>
              </a:ext>
            </a:extLst>
          </p:cNvPr>
          <p:cNvSpPr/>
          <p:nvPr/>
        </p:nvSpPr>
        <p:spPr>
          <a:xfrm>
            <a:off x="8619152" y="2414540"/>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yperlink box">
            <a:hlinkClick r:id="rId4" action="ppaction://hlinksldjump"/>
            <a:extLst>
              <a:ext uri="{FF2B5EF4-FFF2-40B4-BE49-F238E27FC236}">
                <a16:creationId xmlns:a16="http://schemas.microsoft.com/office/drawing/2014/main" id="{9DD26483-D755-131B-2232-591203A2C0F3}"/>
              </a:ext>
            </a:extLst>
          </p:cNvPr>
          <p:cNvSpPr/>
          <p:nvPr/>
        </p:nvSpPr>
        <p:spPr>
          <a:xfrm>
            <a:off x="205402" y="2414540"/>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yperlink box">
            <a:hlinkClick r:id="rId5" action="ppaction://hlinksldjump"/>
            <a:extLst>
              <a:ext uri="{FF2B5EF4-FFF2-40B4-BE49-F238E27FC236}">
                <a16:creationId xmlns:a16="http://schemas.microsoft.com/office/drawing/2014/main" id="{556C5FE8-E87C-9881-6734-C8FE7011C20C}"/>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8087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0B3964-A7F7-A14F-991D-5C4DF400BFFF}"/>
              </a:ext>
            </a:extLst>
          </p:cNvPr>
          <p:cNvSpPr>
            <a:spLocks noGrp="1"/>
          </p:cNvSpPr>
          <p:nvPr>
            <p:ph type="title"/>
          </p:nvPr>
        </p:nvSpPr>
        <p:spPr>
          <a:xfrm>
            <a:off x="613186" y="404228"/>
            <a:ext cx="6443830" cy="387798"/>
          </a:xfrm>
        </p:spPr>
        <p:txBody>
          <a:bodyPr/>
          <a:lstStyle/>
          <a:p>
            <a:r>
              <a:rPr lang="en-US" noProof="0" dirty="0"/>
              <a:t>CABLIVI Considerations</a:t>
            </a:r>
          </a:p>
        </p:txBody>
      </p:sp>
      <p:sp>
        <p:nvSpPr>
          <p:cNvPr id="3" name="Content Placeholder 2">
            <a:extLst>
              <a:ext uri="{FF2B5EF4-FFF2-40B4-BE49-F238E27FC236}">
                <a16:creationId xmlns:a16="http://schemas.microsoft.com/office/drawing/2014/main" id="{68DE11A9-2B36-DD4D-B95B-81096C79325B}"/>
              </a:ext>
            </a:extLst>
          </p:cNvPr>
          <p:cNvSpPr>
            <a:spLocks noGrp="1"/>
          </p:cNvSpPr>
          <p:nvPr>
            <p:ph idx="4294967295"/>
          </p:nvPr>
        </p:nvSpPr>
        <p:spPr>
          <a:xfrm>
            <a:off x="613186" y="1191127"/>
            <a:ext cx="7972686" cy="3548146"/>
          </a:xfrm>
        </p:spPr>
        <p:txBody>
          <a:bodyPr vert="horz" lIns="0" tIns="0" rIns="0" bIns="0" rtlCol="0" anchor="t">
            <a:noAutofit/>
          </a:bodyPr>
          <a:lstStyle/>
          <a:p>
            <a:pPr marL="9525" marR="0" lvl="1" indent="0" algn="l" defTabSz="685800" rtl="0" eaLnBrk="1" fontAlgn="auto" latinLnBrk="0" hangingPunct="1">
              <a:lnSpc>
                <a:spcPct val="100000"/>
              </a:lnSpc>
              <a:spcBef>
                <a:spcPts val="0"/>
              </a:spcBef>
              <a:spcAft>
                <a:spcPts val="600"/>
              </a:spcAft>
              <a:buClr>
                <a:srgbClr val="CAAE7A"/>
              </a:buClr>
              <a:buSzTx/>
              <a:buFont typeface="Arial" charset="0"/>
              <a:buNone/>
              <a:tabLst/>
              <a:defRPr/>
            </a:pPr>
            <a:r>
              <a:rPr kumimoji="0" lang="en-US" sz="1100" b="1" i="0" u="none" strike="noStrike" kern="1200" cap="none" spc="0" normalizeH="0" baseline="0" noProof="0" dirty="0">
                <a:ln>
                  <a:noFill/>
                </a:ln>
                <a:solidFill>
                  <a:schemeClr val="accent1"/>
                </a:solidFill>
                <a:effectLst/>
                <a:uLnTx/>
                <a:uFillTx/>
              </a:rPr>
              <a:t>Purchasing</a:t>
            </a:r>
            <a:r>
              <a:rPr kumimoji="0" lang="en-US" sz="1100" b="0" i="0" u="none" strike="noStrike" kern="1200" cap="none" spc="0" normalizeH="0" baseline="0" noProof="0" dirty="0">
                <a:ln>
                  <a:noFill/>
                </a:ln>
                <a:solidFill>
                  <a:schemeClr val="accent1"/>
                </a:solidFill>
                <a:effectLst/>
                <a:uLnTx/>
                <a:uFillTx/>
              </a:rPr>
              <a:t> </a:t>
            </a:r>
            <a:r>
              <a:rPr kumimoji="0" lang="en-US" sz="1100" b="1" i="0" u="none" strike="noStrike" kern="1200" cap="none" spc="0" normalizeH="0" baseline="0" noProof="0" dirty="0">
                <a:ln>
                  <a:noFill/>
                </a:ln>
                <a:solidFill>
                  <a:schemeClr val="accent1"/>
                </a:solidFill>
                <a:effectLst/>
                <a:uLnTx/>
                <a:uFillTx/>
              </a:rPr>
              <a:t>/ Procurement: </a:t>
            </a:r>
            <a:r>
              <a:rPr kumimoji="0" lang="en-US" sz="1100" b="0" i="0" u="none" strike="noStrike" kern="1200" cap="none" spc="0" normalizeH="0" baseline="0" noProof="0" dirty="0">
                <a:ln>
                  <a:noFill/>
                </a:ln>
                <a:solidFill>
                  <a:schemeClr val="accent1"/>
                </a:solidFill>
                <a:effectLst/>
                <a:uLnTx/>
                <a:uFillTx/>
              </a:rPr>
              <a:t>May be interested in education on the indications for CABLIVI usage, and expected number of annual patients with aTTP, and CABLIVI hospital acquisition cost and potential </a:t>
            </a:r>
            <a:br>
              <a:rPr kumimoji="0" lang="en-US" sz="1100" b="0" i="0" u="none" strike="noStrike" kern="1200" cap="none" spc="0" normalizeH="0" baseline="0" noProof="0" dirty="0">
                <a:ln>
                  <a:noFill/>
                </a:ln>
                <a:solidFill>
                  <a:schemeClr val="accent1"/>
                </a:solidFill>
                <a:effectLst/>
                <a:uLnTx/>
                <a:uFillTx/>
              </a:rPr>
            </a:br>
            <a:r>
              <a:rPr kumimoji="0" lang="en-US" sz="1100" b="0" i="0" u="none" strike="noStrike" kern="1200" cap="none" spc="0" normalizeH="0" baseline="0" noProof="0" dirty="0">
                <a:ln>
                  <a:noFill/>
                </a:ln>
                <a:solidFill>
                  <a:schemeClr val="accent1"/>
                </a:solidFill>
                <a:effectLst/>
                <a:uLnTx/>
                <a:uFillTx/>
              </a:rPr>
              <a:t>CABLIVI utilization.</a:t>
            </a:r>
          </a:p>
          <a:p>
            <a:pPr marL="9525" marR="0" lvl="1" indent="0" algn="l" defTabSz="685800" rtl="0" eaLnBrk="1" fontAlgn="auto" latinLnBrk="0" hangingPunct="1">
              <a:lnSpc>
                <a:spcPct val="100000"/>
              </a:lnSpc>
              <a:spcBef>
                <a:spcPts val="0"/>
              </a:spcBef>
              <a:spcAft>
                <a:spcPts val="600"/>
              </a:spcAft>
              <a:buClr>
                <a:srgbClr val="CAAE7A"/>
              </a:buClr>
              <a:buSzTx/>
              <a:buFont typeface="Arial" charset="0"/>
              <a:buNone/>
              <a:tabLst/>
              <a:defRPr/>
            </a:pPr>
            <a:r>
              <a:rPr kumimoji="0" lang="en-US" sz="1100" b="1" i="0" u="none" strike="noStrike" kern="1200" cap="none" spc="0" normalizeH="0" baseline="0" noProof="0" dirty="0">
                <a:ln>
                  <a:noFill/>
                </a:ln>
                <a:solidFill>
                  <a:schemeClr val="accent1"/>
                </a:solidFill>
                <a:effectLst/>
                <a:uLnTx/>
                <a:uFillTx/>
              </a:rPr>
              <a:t>Hospital Administration: </a:t>
            </a:r>
            <a:r>
              <a:rPr kumimoji="0" lang="en-US" sz="1100" i="0" u="none" strike="noStrike" kern="1200" cap="none" spc="0" normalizeH="0" baseline="0" noProof="0" dirty="0">
                <a:ln>
                  <a:noFill/>
                </a:ln>
                <a:solidFill>
                  <a:schemeClr val="accent1"/>
                </a:solidFill>
                <a:effectLst/>
                <a:uLnTx/>
                <a:uFillTx/>
              </a:rPr>
              <a:t>C</a:t>
            </a:r>
            <a:r>
              <a:rPr kumimoji="0" lang="en-US" sz="1100" b="0" i="0" u="none" strike="noStrike" kern="1200" cap="none" spc="0" normalizeH="0" baseline="0" noProof="0" dirty="0">
                <a:ln>
                  <a:noFill/>
                </a:ln>
                <a:solidFill>
                  <a:schemeClr val="accent1"/>
                </a:solidFill>
                <a:effectLst/>
                <a:uLnTx/>
                <a:uFillTx/>
              </a:rPr>
              <a:t>an be decision makers or incremental influencers in the process of helping physicians get </a:t>
            </a:r>
            <a:r>
              <a:rPr lang="en-US" sz="1100" noProof="0" dirty="0">
                <a:solidFill>
                  <a:schemeClr val="accent1"/>
                </a:solidFill>
              </a:rPr>
              <a:t>the products they need/want in the hospital along with the processes necessary for their use. These include administrators in the clinical departments involved in the care of patients with aTTP as well as other departments like quality, billing, procurement, etc.</a:t>
            </a:r>
          </a:p>
          <a:p>
            <a:pPr marL="9525" lvl="1" indent="0">
              <a:lnSpc>
                <a:spcPct val="100000"/>
              </a:lnSpc>
              <a:spcBef>
                <a:spcPts val="0"/>
              </a:spcBef>
              <a:spcAft>
                <a:spcPts val="600"/>
              </a:spcAft>
              <a:buNone/>
            </a:pPr>
            <a:r>
              <a:rPr lang="en-US" sz="1100" b="1" dirty="0">
                <a:solidFill>
                  <a:schemeClr val="accent1"/>
                </a:solidFill>
              </a:rPr>
              <a:t>Inpatient Pharmacy / Pharmacist: </a:t>
            </a:r>
            <a:r>
              <a:rPr lang="en-US" sz="1100" dirty="0">
                <a:solidFill>
                  <a:schemeClr val="accent1"/>
                </a:solidFill>
              </a:rPr>
              <a:t>A pharmacy within a hospital/institution that delivers medicines for patients in the hospital.</a:t>
            </a:r>
          </a:p>
          <a:p>
            <a:pPr marL="9525" lvl="1" indent="0">
              <a:lnSpc>
                <a:spcPct val="100000"/>
              </a:lnSpc>
              <a:spcBef>
                <a:spcPts val="0"/>
              </a:spcBef>
              <a:spcAft>
                <a:spcPts val="600"/>
              </a:spcAft>
              <a:buNone/>
            </a:pPr>
            <a:r>
              <a:rPr lang="en-US" sz="1100" b="1" dirty="0">
                <a:solidFill>
                  <a:schemeClr val="accent1"/>
                </a:solidFill>
              </a:rPr>
              <a:t>Hospital-Owned Specialty Pharmacy / Pharmacist: </a:t>
            </a:r>
            <a:r>
              <a:rPr lang="en-CA" sz="1100" dirty="0">
                <a:solidFill>
                  <a:schemeClr val="accent1"/>
                </a:solidFill>
              </a:rPr>
              <a:t>A pharmacy that delivers medicines that are not available through a local pharmacy. It often provides services including shipping medicine directly to a patient’s home, monthly check-ins with a patient to make sure they’ve completed required testing and being available to answer questions a patient or caregiver may have about receiving medicine.</a:t>
            </a:r>
          </a:p>
          <a:p>
            <a:pPr marL="9525" lvl="1" indent="0">
              <a:lnSpc>
                <a:spcPct val="100000"/>
              </a:lnSpc>
              <a:spcBef>
                <a:spcPts val="0"/>
              </a:spcBef>
              <a:spcAft>
                <a:spcPts val="600"/>
              </a:spcAft>
              <a:buClr>
                <a:srgbClr val="CAAE7A"/>
              </a:buClr>
              <a:buNone/>
              <a:defRPr/>
            </a:pPr>
            <a:r>
              <a:rPr lang="en-US" sz="1100" b="1" dirty="0">
                <a:solidFill>
                  <a:schemeClr val="accent1"/>
                </a:solidFill>
              </a:rPr>
              <a:t>C-Suite: </a:t>
            </a:r>
            <a:r>
              <a:rPr lang="en-US" sz="1100" dirty="0">
                <a:solidFill>
                  <a:schemeClr val="accent1"/>
                </a:solidFill>
              </a:rPr>
              <a:t>May be interested in education on  expected number of annual patients with aTTP,  CABLIVI hospital acquisition cost and potential CABLIVI utilization, and the cost to the hospital with and without </a:t>
            </a:r>
            <a:br>
              <a:rPr lang="en-US" sz="1100" dirty="0">
                <a:solidFill>
                  <a:schemeClr val="accent1"/>
                </a:solidFill>
              </a:rPr>
            </a:br>
            <a:r>
              <a:rPr lang="en-US" sz="1100" dirty="0">
                <a:solidFill>
                  <a:schemeClr val="accent1"/>
                </a:solidFill>
              </a:rPr>
              <a:t>CABLIVI utilization. </a:t>
            </a:r>
            <a:endParaRPr lang="en-US" sz="1100" b="1" noProof="0" dirty="0">
              <a:solidFill>
                <a:schemeClr val="accent1"/>
              </a:solidFill>
            </a:endParaRPr>
          </a:p>
        </p:txBody>
      </p:sp>
      <p:sp>
        <p:nvSpPr>
          <p:cNvPr id="5" name="hyperlink box">
            <a:hlinkClick r:id="rId3" action="ppaction://hlinksldjump"/>
            <a:extLst>
              <a:ext uri="{FF2B5EF4-FFF2-40B4-BE49-F238E27FC236}">
                <a16:creationId xmlns:a16="http://schemas.microsoft.com/office/drawing/2014/main" id="{DF7A6468-0955-4E44-8861-5E3449694D75}"/>
              </a:ext>
            </a:extLst>
          </p:cNvPr>
          <p:cNvSpPr/>
          <p:nvPr/>
        </p:nvSpPr>
        <p:spPr>
          <a:xfrm>
            <a:off x="199052"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hyperlink box">
            <a:hlinkClick r:id="rId4" action="ppaction://hlinksldjump"/>
            <a:extLst>
              <a:ext uri="{FF2B5EF4-FFF2-40B4-BE49-F238E27FC236}">
                <a16:creationId xmlns:a16="http://schemas.microsoft.com/office/drawing/2014/main" id="{C20292EF-FB98-4031-9F90-BCFB8E5BE4FD}"/>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11">
            <a:extLst>
              <a:ext uri="{FF2B5EF4-FFF2-40B4-BE49-F238E27FC236}">
                <a16:creationId xmlns:a16="http://schemas.microsoft.com/office/drawing/2014/main" id="{44BC7347-914A-CE5E-672C-69A155D153C8}"/>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2513934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5DB058C-A368-064C-8368-C5513EF9B13E}"/>
              </a:ext>
            </a:extLst>
          </p:cNvPr>
          <p:cNvSpPr>
            <a:spLocks noGrp="1"/>
          </p:cNvSpPr>
          <p:nvPr>
            <p:ph type="title"/>
          </p:nvPr>
        </p:nvSpPr>
        <p:spPr/>
        <p:txBody>
          <a:bodyPr/>
          <a:lstStyle/>
          <a:p>
            <a:r>
              <a:rPr lang="en-US" noProof="0" dirty="0"/>
              <a:t>Purchasing / Procurement</a:t>
            </a:r>
          </a:p>
        </p:txBody>
      </p:sp>
      <p:sp>
        <p:nvSpPr>
          <p:cNvPr id="9" name="Content Placeholder 8">
            <a:extLst>
              <a:ext uri="{FF2B5EF4-FFF2-40B4-BE49-F238E27FC236}">
                <a16:creationId xmlns:a16="http://schemas.microsoft.com/office/drawing/2014/main" id="{891D39F1-191E-E447-BED1-46B939F7819D}"/>
              </a:ext>
            </a:extLst>
          </p:cNvPr>
          <p:cNvSpPr>
            <a:spLocks noGrp="1"/>
          </p:cNvSpPr>
          <p:nvPr>
            <p:ph idx="13"/>
          </p:nvPr>
        </p:nvSpPr>
        <p:spPr/>
        <p:txBody>
          <a:bodyPr vert="horz" lIns="0" tIns="0" rIns="0" bIns="0" rtlCol="0" anchor="t">
            <a:noAutofit/>
          </a:bodyPr>
          <a:lstStyle/>
          <a:p>
            <a:pPr marL="172720" lvl="1" indent="-163195"/>
            <a:r>
              <a:rPr lang="en-US" sz="1050" noProof="0" dirty="0"/>
              <a:t>The main goal of any hospital purchasing department is to deliver high-quality goods and solutions while reducing costs. They play a central role in negotiating, soliciting bids, and creating purchase orders. They also review requisitions for goods and services from various departments</a:t>
            </a:r>
            <a:endParaRPr lang="en-US" dirty="0"/>
          </a:p>
          <a:p>
            <a:pPr marL="172720" lvl="1" indent="-163195"/>
            <a:r>
              <a:rPr lang="en-US" sz="1050" noProof="0" dirty="0"/>
              <a:t>A hospital purchasing agent will spend a significant amount of time analyzing price proposals, financial reports, and other data to determine fair market pricing. Day-to-day activities and responsibilities include:</a:t>
            </a:r>
            <a:endParaRPr lang="en-US" sz="1050" noProof="0" dirty="0">
              <a:cs typeface="Arial"/>
            </a:endParaRPr>
          </a:p>
          <a:p>
            <a:pPr marL="347345" lvl="2"/>
            <a:r>
              <a:rPr lang="en-US" sz="1000" dirty="0"/>
              <a:t>Negotiating</a:t>
            </a:r>
            <a:r>
              <a:rPr lang="en-US" sz="1000" noProof="0" dirty="0"/>
              <a:t> and administering contracts with suppliers and vendors</a:t>
            </a:r>
          </a:p>
          <a:p>
            <a:pPr marL="347345" lvl="2"/>
            <a:r>
              <a:rPr lang="en-US" sz="1000" noProof="0" dirty="0"/>
              <a:t>Monitoring shipments of purchased goods</a:t>
            </a:r>
            <a:endParaRPr lang="en-US" sz="1000" noProof="0" dirty="0">
              <a:cs typeface="Arial"/>
            </a:endParaRPr>
          </a:p>
          <a:p>
            <a:pPr marL="347345" lvl="2"/>
            <a:r>
              <a:rPr lang="en-US" sz="1000" noProof="0" dirty="0"/>
              <a:t>Analyzing data to maintain budgetary restraints. May be involved in Value Analysis process that looks at financial implications of new products that are being considered for formulary review or general acquisition</a:t>
            </a:r>
            <a:endParaRPr lang="en-US" sz="1000" noProof="0" dirty="0">
              <a:cs typeface="Arial"/>
            </a:endParaRPr>
          </a:p>
          <a:p>
            <a:pPr marL="172720" lvl="1" indent="-163195"/>
            <a:r>
              <a:rPr lang="en-US" sz="1050" noProof="0" dirty="0"/>
              <a:t>What impacts </a:t>
            </a:r>
            <a:r>
              <a:rPr lang="en-US" sz="1050" dirty="0"/>
              <a:t>decisions </a:t>
            </a:r>
            <a:r>
              <a:rPr lang="en-US" sz="1050" noProof="0" dirty="0"/>
              <a:t>in hospital </a:t>
            </a:r>
            <a:r>
              <a:rPr lang="en-US" sz="1050" dirty="0"/>
              <a:t>buying</a:t>
            </a:r>
            <a:r>
              <a:rPr lang="en-US" sz="1050" noProof="0" dirty="0"/>
              <a:t>?</a:t>
            </a:r>
            <a:r>
              <a:rPr lang="en-US" sz="1050" dirty="0"/>
              <a:t> </a:t>
            </a:r>
            <a:r>
              <a:rPr lang="en-US" sz="1050" noProof="0" dirty="0"/>
              <a:t>It varies across different hospitals. For example, community hospitals have different needs versus a large health care system. The former’s volume will be smaller, and they may be more price sensitive. Whereas larger health care systems often have more negotiating power. But outside of price, there are more criteria considered for making a purchase, including:</a:t>
            </a:r>
            <a:endParaRPr lang="en-US" sz="1050" noProof="0" dirty="0">
              <a:cs typeface="Arial"/>
            </a:endParaRPr>
          </a:p>
          <a:p>
            <a:pPr marL="347345" lvl="2"/>
            <a:r>
              <a:rPr lang="en-US" sz="1000" noProof="0" dirty="0"/>
              <a:t>Vendor relationships: many hospitals have preferred vendor agreements with rebates</a:t>
            </a:r>
            <a:endParaRPr lang="en-US" sz="1000" noProof="0" dirty="0">
              <a:cs typeface="Arial"/>
            </a:endParaRPr>
          </a:p>
          <a:p>
            <a:pPr marL="347345" lvl="2"/>
            <a:r>
              <a:rPr lang="en-US" sz="1000" noProof="0" dirty="0"/>
              <a:t>Urgency of need for the product</a:t>
            </a:r>
            <a:endParaRPr lang="en-US" sz="1000" noProof="0" dirty="0">
              <a:cs typeface="Arial"/>
            </a:endParaRPr>
          </a:p>
          <a:p>
            <a:pPr marL="347345" lvl="2"/>
            <a:r>
              <a:rPr lang="en-US" sz="1000" noProof="0" dirty="0"/>
              <a:t>Quality of goods and services (reliability, warranties, etc.)</a:t>
            </a:r>
            <a:endParaRPr lang="en-US" sz="1000" noProof="0" dirty="0">
              <a:cs typeface="Arial"/>
            </a:endParaRPr>
          </a:p>
          <a:p>
            <a:pPr marL="347345" lvl="2"/>
            <a:r>
              <a:rPr lang="en-US" sz="1000" noProof="0" dirty="0"/>
              <a:t>Risk factors: will new goods or services disrupt certain workflows?</a:t>
            </a:r>
            <a:endParaRPr lang="en-US" sz="1000" noProof="0" dirty="0">
              <a:cs typeface="Arial"/>
            </a:endParaRPr>
          </a:p>
          <a:p>
            <a:pPr marL="347345" lvl="2"/>
            <a:r>
              <a:rPr lang="en-US" sz="1000" noProof="0" dirty="0"/>
              <a:t>Compliance: hospitals deal with a variety of regulations, so any product or solution they choose must be compliant</a:t>
            </a:r>
          </a:p>
          <a:p>
            <a:pPr marL="347345" lvl="2"/>
            <a:r>
              <a:rPr lang="en-US" sz="1000" dirty="0">
                <a:cs typeface="Arial"/>
              </a:rPr>
              <a:t>Manage</a:t>
            </a:r>
            <a:r>
              <a:rPr lang="en-US" sz="1000" noProof="0" dirty="0">
                <a:cs typeface="Arial"/>
              </a:rPr>
              <a:t> the vendor credentialing in program within institutions and control hospital access</a:t>
            </a:r>
            <a:endParaRPr lang="en-US" sz="900" noProof="0" dirty="0">
              <a:cs typeface="Arial"/>
            </a:endParaRPr>
          </a:p>
        </p:txBody>
      </p:sp>
      <p:sp>
        <p:nvSpPr>
          <p:cNvPr id="6" name="hyperlink box">
            <a:hlinkClick r:id="rId3" action="ppaction://hlinksldjump"/>
            <a:extLst>
              <a:ext uri="{FF2B5EF4-FFF2-40B4-BE49-F238E27FC236}">
                <a16:creationId xmlns:a16="http://schemas.microsoft.com/office/drawing/2014/main" id="{00D6A411-D989-41CD-BCFD-7DC26707D1FE}"/>
              </a:ext>
            </a:extLst>
          </p:cNvPr>
          <p:cNvSpPr/>
          <p:nvPr/>
        </p:nvSpPr>
        <p:spPr>
          <a:xfrm>
            <a:off x="8619152"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hyperlink box">
            <a:hlinkClick r:id="rId4" action="ppaction://hlinksldjump"/>
            <a:extLst>
              <a:ext uri="{FF2B5EF4-FFF2-40B4-BE49-F238E27FC236}">
                <a16:creationId xmlns:a16="http://schemas.microsoft.com/office/drawing/2014/main" id="{04CABDAD-629A-4F9C-84C2-FB669E4279F6}"/>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ooter Placeholder 12">
            <a:extLst>
              <a:ext uri="{FF2B5EF4-FFF2-40B4-BE49-F238E27FC236}">
                <a16:creationId xmlns:a16="http://schemas.microsoft.com/office/drawing/2014/main" id="{45033859-E02F-2740-4868-D49095A8C317}"/>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1657996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39D7416-ED02-724E-A758-1B08ACCBEFE1}"/>
              </a:ext>
            </a:extLst>
          </p:cNvPr>
          <p:cNvSpPr>
            <a:spLocks noGrp="1"/>
          </p:cNvSpPr>
          <p:nvPr>
            <p:ph type="title"/>
          </p:nvPr>
        </p:nvSpPr>
        <p:spPr>
          <a:xfrm>
            <a:off x="613186" y="404228"/>
            <a:ext cx="6443830" cy="387798"/>
          </a:xfrm>
        </p:spPr>
        <p:txBody>
          <a:bodyPr/>
          <a:lstStyle/>
          <a:p>
            <a:r>
              <a:rPr lang="en-US" noProof="0" dirty="0"/>
              <a:t>Hospital Administration</a:t>
            </a:r>
          </a:p>
        </p:txBody>
      </p:sp>
      <p:sp>
        <p:nvSpPr>
          <p:cNvPr id="9" name="Content Placeholder 8">
            <a:extLst>
              <a:ext uri="{FF2B5EF4-FFF2-40B4-BE49-F238E27FC236}">
                <a16:creationId xmlns:a16="http://schemas.microsoft.com/office/drawing/2014/main" id="{519A9153-B1AE-D54D-9B8F-AA7998176D49}"/>
              </a:ext>
            </a:extLst>
          </p:cNvPr>
          <p:cNvSpPr>
            <a:spLocks noGrp="1"/>
          </p:cNvSpPr>
          <p:nvPr>
            <p:ph idx="4294967295"/>
          </p:nvPr>
        </p:nvSpPr>
        <p:spPr>
          <a:xfrm>
            <a:off x="614723" y="1139608"/>
            <a:ext cx="7870057" cy="3547508"/>
          </a:xfrm>
        </p:spPr>
        <p:txBody>
          <a:bodyPr/>
          <a:lstStyle/>
          <a:p>
            <a:pPr>
              <a:spcBef>
                <a:spcPts val="600"/>
              </a:spcBef>
              <a:buClr>
                <a:schemeClr val="accent2"/>
              </a:buClr>
            </a:pPr>
            <a:r>
              <a:rPr lang="en-US" sz="1150" b="0" dirty="0">
                <a:solidFill>
                  <a:schemeClr val="accent1"/>
                </a:solidFill>
              </a:rPr>
              <a:t>T</a:t>
            </a:r>
            <a:r>
              <a:rPr lang="en-US" sz="1150" b="0" noProof="0" dirty="0">
                <a:solidFill>
                  <a:schemeClr val="accent1"/>
                </a:solidFill>
              </a:rPr>
              <a:t>here are </a:t>
            </a:r>
            <a:r>
              <a:rPr lang="en-US" sz="1150" b="0" dirty="0">
                <a:solidFill>
                  <a:schemeClr val="accent1"/>
                </a:solidFill>
              </a:rPr>
              <a:t>departments within an institution that include key decision makers involved in the process of getting the products physicians need or want to use available in the hospital. </a:t>
            </a:r>
            <a:r>
              <a:rPr lang="en-US" sz="1150" b="0" noProof="0" dirty="0">
                <a:solidFill>
                  <a:schemeClr val="accent1"/>
                </a:solidFill>
              </a:rPr>
              <a:t>Some of these key stakeholders may include titles such as: </a:t>
            </a:r>
          </a:p>
          <a:p>
            <a:pPr lvl="1">
              <a:spcBef>
                <a:spcPts val="600"/>
              </a:spcBef>
              <a:buClr>
                <a:schemeClr val="accent2"/>
              </a:buClr>
              <a:buFont typeface="Arial" panose="020B0604020202020204" pitchFamily="34" charset="0"/>
              <a:buChar char="–"/>
            </a:pPr>
            <a:r>
              <a:rPr lang="en-US" sz="1150" dirty="0">
                <a:solidFill>
                  <a:schemeClr val="accent1"/>
                </a:solidFill>
              </a:rPr>
              <a:t>Director, Transfusion Services</a:t>
            </a:r>
          </a:p>
          <a:p>
            <a:pPr lvl="1">
              <a:spcBef>
                <a:spcPts val="600"/>
              </a:spcBef>
              <a:buClr>
                <a:schemeClr val="accent2"/>
              </a:buClr>
              <a:buFont typeface="Arial" panose="020B0604020202020204" pitchFamily="34" charset="0"/>
              <a:buChar char="–"/>
            </a:pPr>
            <a:r>
              <a:rPr lang="en-US" sz="1150" dirty="0">
                <a:solidFill>
                  <a:schemeClr val="accent1"/>
                </a:solidFill>
              </a:rPr>
              <a:t>Service Line Directors (e.g., Hematology, ICU, etc.)</a:t>
            </a:r>
          </a:p>
          <a:p>
            <a:pPr>
              <a:spcBef>
                <a:spcPts val="600"/>
              </a:spcBef>
              <a:buClr>
                <a:schemeClr val="accent2"/>
              </a:buClr>
              <a:defRPr/>
            </a:pPr>
            <a:r>
              <a:rPr kumimoji="0" lang="en-US" sz="1150" b="0" i="0" u="none" strike="noStrike" kern="1200" cap="none" spc="0" normalizeH="0" baseline="0" noProof="0" dirty="0">
                <a:ln>
                  <a:noFill/>
                </a:ln>
                <a:solidFill>
                  <a:schemeClr val="accent1"/>
                </a:solidFill>
                <a:effectLst/>
                <a:uLnTx/>
                <a:uFillTx/>
                <a:ea typeface="+mn-ea"/>
                <a:cs typeface="+mn-cs"/>
              </a:rPr>
              <a:t>Other administrative functions to consider engaging in the hospital include those who might be focused on quality measures, such as:</a:t>
            </a:r>
            <a:endParaRPr lang="en-US" sz="1150" b="0" dirty="0">
              <a:solidFill>
                <a:schemeClr val="accent1"/>
              </a:solidFill>
            </a:endParaRPr>
          </a:p>
          <a:p>
            <a:pPr lvl="1">
              <a:spcBef>
                <a:spcPts val="600"/>
              </a:spcBef>
              <a:buClr>
                <a:schemeClr val="accent2"/>
              </a:buClr>
              <a:buFont typeface="Arial" panose="020B0604020202020204" pitchFamily="34" charset="0"/>
              <a:buChar char="–"/>
            </a:pPr>
            <a:r>
              <a:rPr lang="en-US" sz="1150" dirty="0">
                <a:solidFill>
                  <a:schemeClr val="accent1"/>
                </a:solidFill>
              </a:rPr>
              <a:t>Utilization Review Team - interested in utilization of services and products, looks at length of stay, </a:t>
            </a:r>
            <a:br>
              <a:rPr lang="en-US" sz="1150" dirty="0">
                <a:solidFill>
                  <a:schemeClr val="accent1"/>
                </a:solidFill>
              </a:rPr>
            </a:br>
            <a:r>
              <a:rPr lang="en-US" sz="1150" dirty="0">
                <a:solidFill>
                  <a:schemeClr val="accent1"/>
                </a:solidFill>
              </a:rPr>
              <a:t>may do some quality measures</a:t>
            </a:r>
          </a:p>
          <a:p>
            <a:pPr lvl="1">
              <a:spcBef>
                <a:spcPts val="600"/>
              </a:spcBef>
              <a:buClr>
                <a:schemeClr val="accent2"/>
              </a:buClr>
              <a:buFont typeface="Arial" panose="020B0604020202020204" pitchFamily="34" charset="0"/>
              <a:buChar char="–"/>
            </a:pPr>
            <a:r>
              <a:rPr lang="en-US" sz="1150" dirty="0">
                <a:solidFill>
                  <a:schemeClr val="accent1"/>
                </a:solidFill>
              </a:rPr>
              <a:t>Quality Improvement Coordinator - may assist in the development and implementation of quality programs at the department level</a:t>
            </a:r>
          </a:p>
          <a:p>
            <a:pPr>
              <a:spcBef>
                <a:spcPts val="600"/>
              </a:spcBef>
              <a:buClr>
                <a:schemeClr val="accent2"/>
              </a:buClr>
            </a:pPr>
            <a:r>
              <a:rPr lang="en-US" sz="1150" b="0" dirty="0">
                <a:solidFill>
                  <a:schemeClr val="accent1"/>
                </a:solidFill>
              </a:rPr>
              <a:t>In addition to health care resource utilization, institutions are interested in reducing preventable hospital readmissions to improve health care and lower costs. In 2012, the Centers for Medicare &amp; Medicaid Services introduced the Hospital Readmissions Reduction Program (HRRP) which began reducing Medicare payments for certain hospitals with excess 30-day readmissions for patients with several conditions. This program does not apply to aTTP as it is a rare disease, however, institutions and providers still have a goal of reducing avoidable readmissions.</a:t>
            </a:r>
            <a:endParaRPr lang="en-US" sz="1150" noProof="0" dirty="0">
              <a:solidFill>
                <a:schemeClr val="accent1"/>
              </a:solidFill>
            </a:endParaRPr>
          </a:p>
        </p:txBody>
      </p:sp>
      <p:sp>
        <p:nvSpPr>
          <p:cNvPr id="7" name="hyperlink box">
            <a:hlinkClick r:id="rId3" action="ppaction://hlinksldjump"/>
            <a:extLst>
              <a:ext uri="{FF2B5EF4-FFF2-40B4-BE49-F238E27FC236}">
                <a16:creationId xmlns:a16="http://schemas.microsoft.com/office/drawing/2014/main" id="{7EB5D6CF-DFDF-4948-9B57-E72C6FF89793}"/>
              </a:ext>
            </a:extLst>
          </p:cNvPr>
          <p:cNvSpPr/>
          <p:nvPr/>
        </p:nvSpPr>
        <p:spPr>
          <a:xfrm>
            <a:off x="8619152"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yperlink box">
            <a:hlinkClick r:id="rId4" action="ppaction://hlinksldjump"/>
            <a:extLst>
              <a:ext uri="{FF2B5EF4-FFF2-40B4-BE49-F238E27FC236}">
                <a16:creationId xmlns:a16="http://schemas.microsoft.com/office/drawing/2014/main" id="{56D0E83F-679A-47FC-B494-3628C2F7C37A}"/>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yperlink box">
            <a:hlinkClick r:id="rId5" action="ppaction://hlinksldjump"/>
            <a:extLst>
              <a:ext uri="{FF2B5EF4-FFF2-40B4-BE49-F238E27FC236}">
                <a16:creationId xmlns:a16="http://schemas.microsoft.com/office/drawing/2014/main" id="{BC942E2B-6E26-4B66-8E3B-5A44E82959E6}"/>
              </a:ext>
            </a:extLst>
          </p:cNvPr>
          <p:cNvSpPr/>
          <p:nvPr/>
        </p:nvSpPr>
        <p:spPr>
          <a:xfrm>
            <a:off x="199052"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ooter Placeholder 13">
            <a:extLst>
              <a:ext uri="{FF2B5EF4-FFF2-40B4-BE49-F238E27FC236}">
                <a16:creationId xmlns:a16="http://schemas.microsoft.com/office/drawing/2014/main" id="{01606B12-18E2-AA09-FF88-23728301B945}"/>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3251200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39D7416-ED02-724E-A758-1B08ACCBEFE1}"/>
              </a:ext>
            </a:extLst>
          </p:cNvPr>
          <p:cNvSpPr>
            <a:spLocks noGrp="1"/>
          </p:cNvSpPr>
          <p:nvPr>
            <p:ph type="title"/>
          </p:nvPr>
        </p:nvSpPr>
        <p:spPr>
          <a:xfrm>
            <a:off x="613186" y="404228"/>
            <a:ext cx="6443830" cy="387798"/>
          </a:xfrm>
        </p:spPr>
        <p:txBody>
          <a:bodyPr/>
          <a:lstStyle/>
          <a:p>
            <a:r>
              <a:rPr lang="en-US" noProof="0" dirty="0"/>
              <a:t>Hospital Administration</a:t>
            </a:r>
          </a:p>
        </p:txBody>
      </p:sp>
      <p:sp>
        <p:nvSpPr>
          <p:cNvPr id="9" name="Content Placeholder 8">
            <a:extLst>
              <a:ext uri="{FF2B5EF4-FFF2-40B4-BE49-F238E27FC236}">
                <a16:creationId xmlns:a16="http://schemas.microsoft.com/office/drawing/2014/main" id="{519A9153-B1AE-D54D-9B8F-AA7998176D49}"/>
              </a:ext>
            </a:extLst>
          </p:cNvPr>
          <p:cNvSpPr>
            <a:spLocks noGrp="1"/>
          </p:cNvSpPr>
          <p:nvPr>
            <p:ph idx="4294967295"/>
          </p:nvPr>
        </p:nvSpPr>
        <p:spPr>
          <a:xfrm>
            <a:off x="614723" y="1139608"/>
            <a:ext cx="7870057" cy="3547508"/>
          </a:xfrm>
        </p:spPr>
        <p:txBody>
          <a:bodyPr/>
          <a:lstStyle/>
          <a:p>
            <a:pPr marL="173736" lvl="1" indent="-164592">
              <a:buClr>
                <a:schemeClr val="accent2"/>
              </a:buClr>
            </a:pPr>
            <a:r>
              <a:rPr lang="en-US" sz="1150" noProof="0" dirty="0">
                <a:solidFill>
                  <a:schemeClr val="accent1"/>
                </a:solidFill>
              </a:rPr>
              <a:t>Medical billing and coding is the process of identifying diagnoses, medical tests, treatments, and procedures found in clinical documentation and then transcribing this patient data into standardized codes to bill government and commercial payers for hospital / physician reimbursement</a:t>
            </a:r>
          </a:p>
          <a:p>
            <a:pPr marL="173736" lvl="1" indent="-164592">
              <a:buClr>
                <a:schemeClr val="accent2"/>
              </a:buClr>
            </a:pPr>
            <a:r>
              <a:rPr lang="en-US" sz="1150" noProof="0" dirty="0">
                <a:solidFill>
                  <a:schemeClr val="accent1"/>
                </a:solidFill>
              </a:rPr>
              <a:t>Medical billers and coders are the health care professionals in charge of processing patient data, </a:t>
            </a:r>
            <a:br>
              <a:rPr lang="en-US" sz="1150" noProof="0" dirty="0">
                <a:solidFill>
                  <a:schemeClr val="accent1"/>
                </a:solidFill>
              </a:rPr>
            </a:br>
            <a:r>
              <a:rPr lang="en-US" sz="1150" noProof="0" dirty="0">
                <a:solidFill>
                  <a:schemeClr val="accent1"/>
                </a:solidFill>
              </a:rPr>
              <a:t>such as treatment records and related insurance information. Both medical billing and medical coding professionals are involved in the medical reimbursement cycle, working together to ensure that health care providers are accurately and efficiently paid for the services they perform</a:t>
            </a:r>
          </a:p>
          <a:p>
            <a:pPr marL="173736" lvl="1" indent="-164592">
              <a:buClr>
                <a:schemeClr val="accent2"/>
              </a:buClr>
            </a:pPr>
            <a:r>
              <a:rPr lang="en-US" sz="1150" noProof="0" dirty="0">
                <a:solidFill>
                  <a:schemeClr val="accent1"/>
                </a:solidFill>
              </a:rPr>
              <a:t>The primary job of a medical coder is to review clinical documentation to extract and translate billable information into medical codes using CPT</a:t>
            </a:r>
            <a:r>
              <a:rPr lang="en-US" sz="1150" baseline="30000" noProof="0" dirty="0">
                <a:solidFill>
                  <a:schemeClr val="accent1"/>
                </a:solidFill>
              </a:rPr>
              <a:t>®</a:t>
            </a:r>
            <a:r>
              <a:rPr lang="en-US" sz="1150" noProof="0" dirty="0">
                <a:solidFill>
                  <a:schemeClr val="accent1"/>
                </a:solidFill>
              </a:rPr>
              <a:t>, ICD-10-CM, and HCPCS Level II classification systems. Medical classification, or medical coding, is the process of translating medical reports into codes used within the health care industry. The use of medical codes helps summarize medical services and reports. These medical code sets help medical coders document the patient conditions and describe the health care procedure(s) performed to treat their conditions</a:t>
            </a:r>
          </a:p>
          <a:p>
            <a:pPr marL="173736" lvl="1" indent="-164592">
              <a:buClr>
                <a:schemeClr val="accent2"/>
              </a:buClr>
            </a:pPr>
            <a:r>
              <a:rPr lang="en-US" sz="1150" noProof="0" dirty="0">
                <a:solidFill>
                  <a:schemeClr val="accent1"/>
                </a:solidFill>
              </a:rPr>
              <a:t>Medical billing is the process of submitting and following up on claims with health insurance companies to receive payment for services rendered by a health care provider. The medical biller needs to understand how to read medical records and, like the medical coder, be familiar with CPT</a:t>
            </a:r>
            <a:r>
              <a:rPr lang="en-US" sz="1150" baseline="30000" noProof="0" dirty="0">
                <a:solidFill>
                  <a:schemeClr val="accent1"/>
                </a:solidFill>
              </a:rPr>
              <a:t>®</a:t>
            </a:r>
            <a:r>
              <a:rPr lang="en-US" sz="1150" noProof="0" dirty="0">
                <a:solidFill>
                  <a:schemeClr val="accent1"/>
                </a:solidFill>
              </a:rPr>
              <a:t>, </a:t>
            </a:r>
            <a:br>
              <a:rPr lang="en-US" sz="1150" noProof="0" dirty="0">
                <a:solidFill>
                  <a:schemeClr val="accent1"/>
                </a:solidFill>
              </a:rPr>
            </a:br>
            <a:r>
              <a:rPr lang="en-US" sz="1150" noProof="0" dirty="0">
                <a:solidFill>
                  <a:schemeClr val="accent1"/>
                </a:solidFill>
              </a:rPr>
              <a:t>HCPCS Level II, and ICD-10-CM codes. Medical billing translates a health care service into a medical </a:t>
            </a:r>
            <a:br>
              <a:rPr lang="en-US" sz="1150" noProof="0" dirty="0">
                <a:solidFill>
                  <a:schemeClr val="accent1"/>
                </a:solidFill>
              </a:rPr>
            </a:br>
            <a:r>
              <a:rPr lang="en-US" sz="1150" noProof="0" dirty="0">
                <a:solidFill>
                  <a:schemeClr val="accent1"/>
                </a:solidFill>
              </a:rPr>
              <a:t>billing claim </a:t>
            </a:r>
          </a:p>
        </p:txBody>
      </p:sp>
      <p:sp>
        <p:nvSpPr>
          <p:cNvPr id="7" name="hyperlink box">
            <a:hlinkClick r:id="rId3" action="ppaction://hlinksldjump"/>
            <a:extLst>
              <a:ext uri="{FF2B5EF4-FFF2-40B4-BE49-F238E27FC236}">
                <a16:creationId xmlns:a16="http://schemas.microsoft.com/office/drawing/2014/main" id="{7EB5D6CF-DFDF-4948-9B57-E72C6FF89793}"/>
              </a:ext>
            </a:extLst>
          </p:cNvPr>
          <p:cNvSpPr/>
          <p:nvPr/>
        </p:nvSpPr>
        <p:spPr>
          <a:xfrm>
            <a:off x="8619152"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yperlink box">
            <a:hlinkClick r:id="rId4" action="ppaction://hlinksldjump"/>
            <a:extLst>
              <a:ext uri="{FF2B5EF4-FFF2-40B4-BE49-F238E27FC236}">
                <a16:creationId xmlns:a16="http://schemas.microsoft.com/office/drawing/2014/main" id="{56D0E83F-679A-47FC-B494-3628C2F7C37A}"/>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yperlink box">
            <a:hlinkClick r:id="rId5" action="ppaction://hlinksldjump"/>
            <a:extLst>
              <a:ext uri="{FF2B5EF4-FFF2-40B4-BE49-F238E27FC236}">
                <a16:creationId xmlns:a16="http://schemas.microsoft.com/office/drawing/2014/main" id="{BC942E2B-6E26-4B66-8E3B-5A44E82959E6}"/>
              </a:ext>
            </a:extLst>
          </p:cNvPr>
          <p:cNvSpPr/>
          <p:nvPr/>
        </p:nvSpPr>
        <p:spPr>
          <a:xfrm>
            <a:off x="199052"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ooter Placeholder 13">
            <a:extLst>
              <a:ext uri="{FF2B5EF4-FFF2-40B4-BE49-F238E27FC236}">
                <a16:creationId xmlns:a16="http://schemas.microsoft.com/office/drawing/2014/main" id="{01606B12-18E2-AA09-FF88-23728301B945}"/>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2" name="Content Placeholder 6">
            <a:extLst>
              <a:ext uri="{FF2B5EF4-FFF2-40B4-BE49-F238E27FC236}">
                <a16:creationId xmlns:a16="http://schemas.microsoft.com/office/drawing/2014/main" id="{7D2D5A3C-F13C-9D4E-BFD7-82ED2A3FEF5E}"/>
              </a:ext>
            </a:extLst>
          </p:cNvPr>
          <p:cNvSpPr txBox="1">
            <a:spLocks/>
          </p:cNvSpPr>
          <p:nvPr/>
        </p:nvSpPr>
        <p:spPr>
          <a:xfrm>
            <a:off x="619958" y="4185626"/>
            <a:ext cx="7957750" cy="412127"/>
          </a:xfrm>
          <a:prstGeom prst="rect">
            <a:avLst/>
          </a:prstGeom>
          <a:solidFill>
            <a:schemeClr val="accent2"/>
          </a:solidFill>
        </p:spPr>
        <p:txBody>
          <a:bodyPr vert="horz" lIns="91440" tIns="91440" rIns="91440" bIns="91440" rtlCol="0" anchor="ctr">
            <a:noAutofit/>
          </a:bodyPr>
          <a:lstStyle>
            <a:lvl1pPr marL="139700" indent="-139700" algn="l" defTabSz="685800" rtl="0" eaLnBrk="1" latinLnBrk="0" hangingPunct="1">
              <a:lnSpc>
                <a:spcPct val="90000"/>
              </a:lnSpc>
              <a:spcBef>
                <a:spcPts val="1800"/>
              </a:spcBef>
              <a:buClr>
                <a:schemeClr val="accent1"/>
              </a:buClr>
              <a:buFont typeface="Arial" charset="0"/>
              <a:buChar char="•"/>
              <a:tabLst/>
              <a:defRPr sz="2000" b="1" strike="noStrike" kern="1200" baseline="0">
                <a:solidFill>
                  <a:schemeClr val="tx2"/>
                </a:solidFill>
                <a:latin typeface="+mn-lt"/>
                <a:ea typeface="+mn-ea"/>
                <a:cs typeface="+mn-cs"/>
              </a:defRPr>
            </a:lvl1pPr>
            <a:lvl2pPr marL="271463" indent="-136525" algn="l" defTabSz="685800" rtl="0" eaLnBrk="1" latinLnBrk="0" hangingPunct="1">
              <a:lnSpc>
                <a:spcPct val="90000"/>
              </a:lnSpc>
              <a:spcBef>
                <a:spcPts val="375"/>
              </a:spcBef>
              <a:buClr>
                <a:schemeClr val="bg2"/>
              </a:buClr>
              <a:buFont typeface="Arial" charset="0"/>
              <a:buChar char="•"/>
              <a:tabLst/>
              <a:defRPr sz="1800" kern="1200" baseline="0">
                <a:solidFill>
                  <a:schemeClr val="tx1"/>
                </a:solidFill>
                <a:latin typeface="+mn-lt"/>
                <a:ea typeface="+mn-ea"/>
                <a:cs typeface="+mn-cs"/>
              </a:defRPr>
            </a:lvl2pPr>
            <a:lvl3pPr marL="403225" indent="-133350" algn="l" defTabSz="685800" rtl="0" eaLnBrk="1" latinLnBrk="0" hangingPunct="1">
              <a:lnSpc>
                <a:spcPct val="90000"/>
              </a:lnSpc>
              <a:spcBef>
                <a:spcPts val="375"/>
              </a:spcBef>
              <a:buClr>
                <a:schemeClr val="bg2"/>
              </a:buClr>
              <a:buFont typeface="Arial" charset="0"/>
              <a:buChar char="•"/>
              <a:tabLst/>
              <a:defRPr sz="1600" kern="120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charset="0"/>
              <a:buNone/>
            </a:pPr>
            <a:r>
              <a:rPr lang="en-US" sz="900" dirty="0">
                <a:solidFill>
                  <a:schemeClr val="bg1"/>
                </a:solidFill>
                <a:latin typeface="Verdana" panose="020B0604030504040204" pitchFamily="34" charset="0"/>
                <a:ea typeface="Verdana" panose="020B0604030504040204" pitchFamily="34" charset="0"/>
                <a:cs typeface="Verdana" panose="020B0604030504040204" pitchFamily="34" charset="0"/>
              </a:rPr>
              <a:t>IMPORTANT REMINDER: </a:t>
            </a:r>
            <a:r>
              <a:rPr lang="en-US" sz="900" b="0" dirty="0">
                <a:solidFill>
                  <a:schemeClr val="bg1"/>
                </a:solidFill>
                <a:latin typeface="Verdana" panose="020B0604030504040204" pitchFamily="34" charset="0"/>
                <a:ea typeface="Verdana" panose="020B0604030504040204" pitchFamily="34" charset="0"/>
                <a:cs typeface="Verdana" panose="020B0604030504040204" pitchFamily="34" charset="0"/>
              </a:rPr>
              <a:t>The IADs’/ABMs’ involvement with medical billing and coding is limited to providing the CABLIVI Billing and Coding Guide. IADs/ABMs should not be further involved in a hospital's billing and coding and should have no involvement in the billing or coding of individual patients or a hospital's implementation of the information in the CABLIVI billing and coding guide.</a:t>
            </a:r>
          </a:p>
        </p:txBody>
      </p:sp>
    </p:spTree>
    <p:extLst>
      <p:ext uri="{BB962C8B-B14F-4D97-AF65-F5344CB8AC3E}">
        <p14:creationId xmlns:p14="http://schemas.microsoft.com/office/powerpoint/2010/main" val="2474125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39D7416-ED02-724E-A758-1B08ACCBEFE1}"/>
              </a:ext>
            </a:extLst>
          </p:cNvPr>
          <p:cNvSpPr>
            <a:spLocks noGrp="1"/>
          </p:cNvSpPr>
          <p:nvPr>
            <p:ph type="title"/>
          </p:nvPr>
        </p:nvSpPr>
        <p:spPr/>
        <p:txBody>
          <a:bodyPr/>
          <a:lstStyle/>
          <a:p>
            <a:r>
              <a:rPr lang="en-US" noProof="0" dirty="0"/>
              <a:t>C-Suite (IAD Only)</a:t>
            </a:r>
          </a:p>
        </p:txBody>
      </p:sp>
      <p:sp>
        <p:nvSpPr>
          <p:cNvPr id="17" name="Content Placeholder 16">
            <a:extLst>
              <a:ext uri="{FF2B5EF4-FFF2-40B4-BE49-F238E27FC236}">
                <a16:creationId xmlns:a16="http://schemas.microsoft.com/office/drawing/2014/main" id="{1C7610B3-C81D-E7F2-0AE8-54D306DB7E70}"/>
              </a:ext>
            </a:extLst>
          </p:cNvPr>
          <p:cNvSpPr>
            <a:spLocks noGrp="1"/>
          </p:cNvSpPr>
          <p:nvPr>
            <p:ph idx="13"/>
          </p:nvPr>
        </p:nvSpPr>
        <p:spPr/>
        <p:txBody>
          <a:bodyPr/>
          <a:lstStyle/>
          <a:p>
            <a:pPr marL="171450" indent="-171450">
              <a:spcBef>
                <a:spcPts val="600"/>
              </a:spcBef>
              <a:buClr>
                <a:schemeClr val="accent2"/>
              </a:buClr>
              <a:buFont typeface="Arial" panose="020B0604020202020204" pitchFamily="34" charset="0"/>
              <a:buChar char="•"/>
            </a:pPr>
            <a:r>
              <a:rPr lang="en-US" sz="1100" b="0" dirty="0">
                <a:solidFill>
                  <a:schemeClr val="accent1"/>
                </a:solidFill>
              </a:rPr>
              <a:t>The C-suite refers to a company's top management positions, where the "C" stands for "chief”</a:t>
            </a:r>
          </a:p>
          <a:p>
            <a:pPr marL="171450" indent="-171450">
              <a:spcBef>
                <a:spcPts val="600"/>
              </a:spcBef>
              <a:buClr>
                <a:schemeClr val="accent2"/>
              </a:buClr>
              <a:buFont typeface="Arial" panose="020B0604020202020204" pitchFamily="34" charset="0"/>
              <a:buChar char="•"/>
            </a:pPr>
            <a:r>
              <a:rPr lang="en-US" sz="1100" b="0" dirty="0">
                <a:solidFill>
                  <a:schemeClr val="accent1"/>
                </a:solidFill>
              </a:rPr>
              <a:t>Hospital executives are at the forefront of change and innovation in the US health care industry. Whether these health care leaders come from a clinical, research or administrative background, they make decisions that will impact providers, patients and policy for decades to come</a:t>
            </a:r>
          </a:p>
          <a:p>
            <a:pPr marL="171450" indent="-171450">
              <a:spcBef>
                <a:spcPts val="600"/>
              </a:spcBef>
              <a:buClr>
                <a:schemeClr val="accent2"/>
              </a:buClr>
              <a:buFont typeface="Arial" panose="020B0604020202020204" pitchFamily="34" charset="0"/>
              <a:buChar char="•"/>
            </a:pPr>
            <a:r>
              <a:rPr lang="en-US" sz="1100" b="0" dirty="0">
                <a:solidFill>
                  <a:schemeClr val="accent1"/>
                </a:solidFill>
              </a:rPr>
              <a:t>The following examples underscore the need for leadership in health care:</a:t>
            </a:r>
          </a:p>
          <a:p>
            <a:pPr marL="357188" lvl="1">
              <a:spcBef>
                <a:spcPts val="600"/>
              </a:spcBef>
              <a:buFont typeface="Arial" panose="020B0604020202020204" pitchFamily="34" charset="0"/>
              <a:buChar char="–"/>
            </a:pPr>
            <a:r>
              <a:rPr lang="en-US" sz="1100" b="0" dirty="0">
                <a:solidFill>
                  <a:schemeClr val="accent1"/>
                </a:solidFill>
              </a:rPr>
              <a:t>Medical breakthroughs such as the fast-track development of COVID-19 vaccines</a:t>
            </a:r>
          </a:p>
          <a:p>
            <a:pPr marL="357188" lvl="1">
              <a:spcBef>
                <a:spcPts val="600"/>
              </a:spcBef>
              <a:buFont typeface="Arial" panose="020B0604020202020204" pitchFamily="34" charset="0"/>
              <a:buChar char="–"/>
            </a:pPr>
            <a:r>
              <a:rPr lang="en-US" sz="1100" dirty="0"/>
              <a:t>C</a:t>
            </a:r>
            <a:r>
              <a:rPr lang="en-US" sz="1100" b="0" dirty="0">
                <a:solidFill>
                  <a:schemeClr val="accent1"/>
                </a:solidFill>
              </a:rPr>
              <a:t>omplex technological issues such as health data analytics and telemedicine</a:t>
            </a:r>
          </a:p>
          <a:p>
            <a:pPr marL="357188" lvl="1">
              <a:spcBef>
                <a:spcPts val="600"/>
              </a:spcBef>
              <a:buFont typeface="Arial" panose="020B0604020202020204" pitchFamily="34" charset="0"/>
              <a:buChar char="–"/>
            </a:pPr>
            <a:r>
              <a:rPr lang="en-US" sz="1100" dirty="0"/>
              <a:t>S</a:t>
            </a:r>
            <a:r>
              <a:rPr lang="en-US" sz="1100" b="0" dirty="0">
                <a:solidFill>
                  <a:schemeClr val="accent1"/>
                </a:solidFill>
              </a:rPr>
              <a:t>ecurity and public health concerns such as an aging population </a:t>
            </a:r>
          </a:p>
          <a:p>
            <a:pPr marL="357188" lvl="1">
              <a:spcBef>
                <a:spcPts val="600"/>
              </a:spcBef>
              <a:buFont typeface="Arial" panose="020B0604020202020204" pitchFamily="34" charset="0"/>
              <a:buChar char="–"/>
            </a:pPr>
            <a:r>
              <a:rPr lang="en-US" sz="1100" dirty="0"/>
              <a:t>A</a:t>
            </a:r>
            <a:r>
              <a:rPr lang="en-US" sz="1100" b="0" dirty="0">
                <a:solidFill>
                  <a:schemeClr val="accent1"/>
                </a:solidFill>
              </a:rPr>
              <a:t>ccess to health care for all </a:t>
            </a:r>
          </a:p>
          <a:p>
            <a:pPr marL="171450" indent="-171450">
              <a:spcBef>
                <a:spcPts val="600"/>
              </a:spcBef>
              <a:buClr>
                <a:schemeClr val="accent2"/>
              </a:buClr>
              <a:buFont typeface="Arial" panose="020B0604020202020204" pitchFamily="34" charset="0"/>
              <a:buChar char="•"/>
            </a:pPr>
            <a:r>
              <a:rPr lang="en-US" sz="1100" b="0" dirty="0">
                <a:solidFill>
                  <a:schemeClr val="accent1"/>
                </a:solidFill>
              </a:rPr>
              <a:t>Each executive is responsible for a particular area within a company's hierarchy. For instance, the chief financial officer prepares budgets and oversees company expenses. The chief technology officer oversees the company's technology development and provides security</a:t>
            </a:r>
          </a:p>
          <a:p>
            <a:pPr marL="171450" indent="-171450">
              <a:spcBef>
                <a:spcPts val="600"/>
              </a:spcBef>
              <a:buClr>
                <a:schemeClr val="accent2"/>
              </a:buClr>
              <a:buFont typeface="Arial" panose="020B0604020202020204" pitchFamily="34" charset="0"/>
              <a:buChar char="•"/>
            </a:pPr>
            <a:r>
              <a:rPr lang="en-US" sz="1100" b="0" dirty="0">
                <a:solidFill>
                  <a:schemeClr val="accent1"/>
                </a:solidFill>
              </a:rPr>
              <a:t>The C-suite operates one step below the board of directors, although some members of the C-suite may also sit on the board</a:t>
            </a:r>
          </a:p>
          <a:p>
            <a:endParaRPr lang="en-US" sz="1150" dirty="0"/>
          </a:p>
        </p:txBody>
      </p:sp>
      <p:sp>
        <p:nvSpPr>
          <p:cNvPr id="14" name="Footer Placeholder 13">
            <a:extLst>
              <a:ext uri="{FF2B5EF4-FFF2-40B4-BE49-F238E27FC236}">
                <a16:creationId xmlns:a16="http://schemas.microsoft.com/office/drawing/2014/main" id="{623C9620-C067-762A-9FB6-0F96E0103A86}"/>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7" name="hyperlink box">
            <a:hlinkClick r:id="rId3" action="ppaction://hlinksldjump"/>
            <a:extLst>
              <a:ext uri="{FF2B5EF4-FFF2-40B4-BE49-F238E27FC236}">
                <a16:creationId xmlns:a16="http://schemas.microsoft.com/office/drawing/2014/main" id="{B00518E2-DE08-4D3C-BDCE-D8BEE550818D}"/>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yperlink box">
            <a:hlinkClick r:id="rId4" action="ppaction://hlinksldjump"/>
            <a:extLst>
              <a:ext uri="{FF2B5EF4-FFF2-40B4-BE49-F238E27FC236}">
                <a16:creationId xmlns:a16="http://schemas.microsoft.com/office/drawing/2014/main" id="{0C754AC5-A9F2-419E-B9E5-10672168E881}"/>
              </a:ext>
            </a:extLst>
          </p:cNvPr>
          <p:cNvSpPr/>
          <p:nvPr/>
        </p:nvSpPr>
        <p:spPr>
          <a:xfrm>
            <a:off x="199052"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06808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6336851A-CD7F-1D43-ADE5-B2DB18EF9553}"/>
              </a:ext>
            </a:extLst>
          </p:cNvPr>
          <p:cNvSpPr/>
          <p:nvPr/>
        </p:nvSpPr>
        <p:spPr>
          <a:xfrm>
            <a:off x="433487" y="1215669"/>
            <a:ext cx="8419781" cy="2905080"/>
          </a:xfrm>
          <a:prstGeom prst="roundRect">
            <a:avLst>
              <a:gd name="adj" fmla="val 3646"/>
            </a:avLst>
          </a:prstGeom>
          <a:solidFill>
            <a:schemeClr val="accent2">
              <a:alpha val="10113"/>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gradFill flip="none" rotWithShape="1">
                  <a:gsLst>
                    <a:gs pos="49000">
                      <a:srgbClr val="DCDEF7"/>
                    </a:gs>
                    <a:gs pos="0">
                      <a:schemeClr val="tx2"/>
                    </a:gs>
                  </a:gsLst>
                  <a:lin ang="0" scaled="1"/>
                  <a:tileRect/>
                </a:gradFill>
                <a:effectLst/>
                <a:uLnTx/>
                <a:uFillTx/>
                <a:latin typeface="Arial"/>
                <a:ea typeface="+mn-ea"/>
                <a:cs typeface="+mn-cs"/>
              </a:rPr>
              <a:t>       </a:t>
            </a:r>
          </a:p>
        </p:txBody>
      </p:sp>
      <p:sp>
        <p:nvSpPr>
          <p:cNvPr id="144" name="Rounded Rectangle 22">
            <a:extLst>
              <a:ext uri="{FF2B5EF4-FFF2-40B4-BE49-F238E27FC236}">
                <a16:creationId xmlns:a16="http://schemas.microsoft.com/office/drawing/2014/main" id="{9CD04402-161C-734E-B368-42D176832426}"/>
              </a:ext>
            </a:extLst>
          </p:cNvPr>
          <p:cNvSpPr/>
          <p:nvPr/>
        </p:nvSpPr>
        <p:spPr>
          <a:xfrm>
            <a:off x="6274601" y="1212775"/>
            <a:ext cx="2580003" cy="2901532"/>
          </a:xfrm>
          <a:prstGeom prst="roundRect">
            <a:avLst>
              <a:gd name="adj" fmla="val 3885"/>
            </a:avLst>
          </a:prstGeom>
          <a:solidFill>
            <a:schemeClr val="accent1">
              <a:alpha val="14903"/>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FFFFFF"/>
                </a:solidFill>
                <a:effectLst/>
                <a:uLnTx/>
                <a:uFillTx/>
                <a:latin typeface="Arial"/>
                <a:ea typeface="+mn-ea"/>
                <a:cs typeface="+mn-cs"/>
              </a:rPr>
              <a:t>       </a:t>
            </a:r>
          </a:p>
        </p:txBody>
      </p:sp>
      <p:cxnSp>
        <p:nvCxnSpPr>
          <p:cNvPr id="33" name="Straight Connector 32">
            <a:extLst>
              <a:ext uri="{FF2B5EF4-FFF2-40B4-BE49-F238E27FC236}">
                <a16:creationId xmlns:a16="http://schemas.microsoft.com/office/drawing/2014/main" id="{4CCAA884-0911-D14D-AFB7-8DEC5954F142}"/>
              </a:ext>
            </a:extLst>
          </p:cNvPr>
          <p:cNvCxnSpPr>
            <a:cxnSpLocks/>
          </p:cNvCxnSpPr>
          <p:nvPr/>
        </p:nvCxnSpPr>
        <p:spPr>
          <a:xfrm>
            <a:off x="1029553" y="2402505"/>
            <a:ext cx="7680960" cy="7754"/>
          </a:xfrm>
          <a:prstGeom prst="line">
            <a:avLst/>
          </a:prstGeom>
          <a:noFill/>
          <a:ln w="38100" cap="rnd">
            <a:solidFill>
              <a:schemeClr val="accent2"/>
            </a:solidFill>
            <a:prstDash val="sysDot"/>
            <a:round/>
            <a:headEnd/>
            <a:tailEnd type="triangle" w="lg" len="lg"/>
          </a:ln>
          <a:effectLst/>
        </p:spPr>
      </p:cxnSp>
      <p:sp>
        <p:nvSpPr>
          <p:cNvPr id="34" name="Text Placeholder 4">
            <a:extLst>
              <a:ext uri="{FF2B5EF4-FFF2-40B4-BE49-F238E27FC236}">
                <a16:creationId xmlns:a16="http://schemas.microsoft.com/office/drawing/2014/main" id="{7B86694F-2B93-D447-B546-7E53A3ABFC59}"/>
              </a:ext>
            </a:extLst>
          </p:cNvPr>
          <p:cNvSpPr txBox="1">
            <a:spLocks/>
          </p:cNvSpPr>
          <p:nvPr/>
        </p:nvSpPr>
        <p:spPr bwMode="gray">
          <a:xfrm>
            <a:off x="488684" y="2614044"/>
            <a:ext cx="979071" cy="507831"/>
          </a:xfrm>
          <a:prstGeom prst="rect">
            <a:avLst/>
          </a:prstGeom>
          <a:noFill/>
          <a:ln w="28575" cap="flat" cmpd="sng" algn="ctr">
            <a:noFill/>
            <a:prstDash val="solid"/>
            <a:miter lim="800000"/>
            <a:headEnd type="none" w="med" len="med"/>
            <a:tailEnd type="none" w="med" len="med"/>
          </a:ln>
          <a:effectLst/>
        </p:spPr>
        <p:txBody>
          <a:bodyPr vert="horz" wrap="square" lIns="0" tIns="4572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Raising </a:t>
            </a: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aTTP Awareness</a:t>
            </a:r>
          </a:p>
        </p:txBody>
      </p:sp>
      <p:sp>
        <p:nvSpPr>
          <p:cNvPr id="35" name="Rectangle 34">
            <a:extLst>
              <a:ext uri="{FF2B5EF4-FFF2-40B4-BE49-F238E27FC236}">
                <a16:creationId xmlns:a16="http://schemas.microsoft.com/office/drawing/2014/main" id="{16D6E1AB-0E75-AF4C-91FE-71D9A8C58C18}"/>
              </a:ext>
            </a:extLst>
          </p:cNvPr>
          <p:cNvSpPr/>
          <p:nvPr/>
        </p:nvSpPr>
        <p:spPr bwMode="gray">
          <a:xfrm>
            <a:off x="833654" y="2599451"/>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36" name="Straight Connector 35">
            <a:extLst>
              <a:ext uri="{FF2B5EF4-FFF2-40B4-BE49-F238E27FC236}">
                <a16:creationId xmlns:a16="http://schemas.microsoft.com/office/drawing/2014/main" id="{01F3E522-B7A0-A64E-A43E-5DD5CAD5F957}"/>
              </a:ext>
            </a:extLst>
          </p:cNvPr>
          <p:cNvCxnSpPr>
            <a:cxnSpLocks/>
          </p:cNvCxnSpPr>
          <p:nvPr/>
        </p:nvCxnSpPr>
        <p:spPr>
          <a:xfrm>
            <a:off x="982923" y="1981238"/>
            <a:ext cx="0" cy="621389"/>
          </a:xfrm>
          <a:prstGeom prst="line">
            <a:avLst/>
          </a:prstGeom>
          <a:noFill/>
          <a:ln w="12700" cap="sq" cmpd="sng">
            <a:solidFill>
              <a:schemeClr val="accent1"/>
            </a:solidFill>
            <a:prstDash val="solid"/>
            <a:round/>
            <a:headEnd type="oval"/>
            <a:tailEnd/>
          </a:ln>
          <a:effectLst/>
        </p:spPr>
      </p:cxnSp>
      <p:sp>
        <p:nvSpPr>
          <p:cNvPr id="43" name="Text Placeholder 4">
            <a:extLst>
              <a:ext uri="{FF2B5EF4-FFF2-40B4-BE49-F238E27FC236}">
                <a16:creationId xmlns:a16="http://schemas.microsoft.com/office/drawing/2014/main" id="{47BC2E6C-2020-E547-BDE7-77B693B0512B}"/>
              </a:ext>
            </a:extLst>
          </p:cNvPr>
          <p:cNvSpPr txBox="1">
            <a:spLocks/>
          </p:cNvSpPr>
          <p:nvPr/>
        </p:nvSpPr>
        <p:spPr bwMode="gray">
          <a:xfrm>
            <a:off x="1765532" y="1667672"/>
            <a:ext cx="804672" cy="507831"/>
          </a:xfrm>
          <a:prstGeom prst="rect">
            <a:avLst/>
          </a:prstGeom>
          <a:noFill/>
          <a:ln w="28575" cap="flat" cmpd="sng" algn="ctr">
            <a:noFill/>
            <a:prstDash val="solid"/>
            <a:miter lim="800000"/>
            <a:headEnd type="none" w="med" len="med"/>
            <a:tailEnd type="none" w="med" len="med"/>
          </a:ln>
          <a:effectLst/>
        </p:spPr>
        <p:txBody>
          <a:bodyPr vert="horz" wrap="square" lIns="0" tIns="0" rIns="0" bIns="45720" numCol="1" rtlCol="0" anchor="b"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endPar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Educating on CABLIVI </a:t>
            </a:r>
          </a:p>
        </p:txBody>
      </p:sp>
      <p:sp>
        <p:nvSpPr>
          <p:cNvPr id="44" name="Rectangle 43">
            <a:extLst>
              <a:ext uri="{FF2B5EF4-FFF2-40B4-BE49-F238E27FC236}">
                <a16:creationId xmlns:a16="http://schemas.microsoft.com/office/drawing/2014/main" id="{1D8F866D-BCBC-7E4E-885B-822E31ECDC3E}"/>
              </a:ext>
            </a:extLst>
          </p:cNvPr>
          <p:cNvSpPr/>
          <p:nvPr/>
        </p:nvSpPr>
        <p:spPr bwMode="gray">
          <a:xfrm flipV="1">
            <a:off x="2021814" y="2173624"/>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45" name="Straight Connector 44">
            <a:extLst>
              <a:ext uri="{FF2B5EF4-FFF2-40B4-BE49-F238E27FC236}">
                <a16:creationId xmlns:a16="http://schemas.microsoft.com/office/drawing/2014/main" id="{5A418067-195C-1F42-AE5E-BEA2844F7819}"/>
              </a:ext>
            </a:extLst>
          </p:cNvPr>
          <p:cNvCxnSpPr>
            <a:cxnSpLocks/>
          </p:cNvCxnSpPr>
          <p:nvPr/>
        </p:nvCxnSpPr>
        <p:spPr>
          <a:xfrm flipV="1">
            <a:off x="2171083" y="2195545"/>
            <a:ext cx="0" cy="621388"/>
          </a:xfrm>
          <a:prstGeom prst="line">
            <a:avLst/>
          </a:prstGeom>
          <a:noFill/>
          <a:ln w="12700" cap="sq" cmpd="sng">
            <a:solidFill>
              <a:schemeClr val="accent1"/>
            </a:solidFill>
            <a:prstDash val="solid"/>
            <a:round/>
            <a:headEnd type="oval"/>
            <a:tailEnd/>
          </a:ln>
          <a:effectLst/>
        </p:spPr>
      </p:cxnSp>
      <p:sp>
        <p:nvSpPr>
          <p:cNvPr id="48" name="Text Placeholder 4">
            <a:extLst>
              <a:ext uri="{FF2B5EF4-FFF2-40B4-BE49-F238E27FC236}">
                <a16:creationId xmlns:a16="http://schemas.microsoft.com/office/drawing/2014/main" id="{0CE3EE9F-2653-9A4F-BB8C-80BBA71A0786}"/>
              </a:ext>
            </a:extLst>
          </p:cNvPr>
          <p:cNvSpPr txBox="1">
            <a:spLocks/>
          </p:cNvSpPr>
          <p:nvPr/>
        </p:nvSpPr>
        <p:spPr bwMode="gray">
          <a:xfrm>
            <a:off x="2833495" y="2614044"/>
            <a:ext cx="1040629" cy="200055"/>
          </a:xfrm>
          <a:prstGeom prst="rect">
            <a:avLst/>
          </a:prstGeom>
          <a:noFill/>
          <a:ln w="28575" cap="flat" cmpd="sng" algn="ctr">
            <a:noFill/>
            <a:prstDash val="solid"/>
            <a:miter lim="800000"/>
            <a:headEnd type="none" w="med" len="med"/>
            <a:tailEnd type="none" w="med" len="med"/>
          </a:ln>
          <a:effectLst/>
        </p:spPr>
        <p:txBody>
          <a:bodyPr vert="horz" wrap="square" lIns="0" tIns="4572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Access</a:t>
            </a:r>
          </a:p>
        </p:txBody>
      </p:sp>
      <p:sp>
        <p:nvSpPr>
          <p:cNvPr id="49" name="Rectangle 48">
            <a:extLst>
              <a:ext uri="{FF2B5EF4-FFF2-40B4-BE49-F238E27FC236}">
                <a16:creationId xmlns:a16="http://schemas.microsoft.com/office/drawing/2014/main" id="{C1EE65FB-BB5E-6D49-9C45-D8398E99FE56}"/>
              </a:ext>
            </a:extLst>
          </p:cNvPr>
          <p:cNvSpPr/>
          <p:nvPr/>
        </p:nvSpPr>
        <p:spPr bwMode="gray">
          <a:xfrm>
            <a:off x="3203545" y="2599451"/>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50" name="Straight Connector 49">
            <a:extLst>
              <a:ext uri="{FF2B5EF4-FFF2-40B4-BE49-F238E27FC236}">
                <a16:creationId xmlns:a16="http://schemas.microsoft.com/office/drawing/2014/main" id="{5CD09255-7350-E44B-9763-A70C956D9069}"/>
              </a:ext>
            </a:extLst>
          </p:cNvPr>
          <p:cNvCxnSpPr>
            <a:cxnSpLocks/>
          </p:cNvCxnSpPr>
          <p:nvPr/>
        </p:nvCxnSpPr>
        <p:spPr>
          <a:xfrm>
            <a:off x="3352814" y="1981238"/>
            <a:ext cx="0" cy="621389"/>
          </a:xfrm>
          <a:prstGeom prst="line">
            <a:avLst/>
          </a:prstGeom>
          <a:noFill/>
          <a:ln w="12700" cap="sq" cmpd="sng">
            <a:solidFill>
              <a:schemeClr val="accent1"/>
            </a:solidFill>
            <a:prstDash val="solid"/>
            <a:round/>
            <a:headEnd type="oval"/>
            <a:tailEnd/>
          </a:ln>
          <a:effectLst/>
        </p:spPr>
      </p:cxnSp>
      <p:sp>
        <p:nvSpPr>
          <p:cNvPr id="53" name="Text Placeholder 4">
            <a:extLst>
              <a:ext uri="{FF2B5EF4-FFF2-40B4-BE49-F238E27FC236}">
                <a16:creationId xmlns:a16="http://schemas.microsoft.com/office/drawing/2014/main" id="{9DECEAF0-BCDA-CB4D-B88F-7DA28BC32806}"/>
              </a:ext>
            </a:extLst>
          </p:cNvPr>
          <p:cNvSpPr txBox="1">
            <a:spLocks/>
          </p:cNvSpPr>
          <p:nvPr/>
        </p:nvSpPr>
        <p:spPr bwMode="gray">
          <a:xfrm>
            <a:off x="4180440" y="1821560"/>
            <a:ext cx="715410" cy="353943"/>
          </a:xfrm>
          <a:prstGeom prst="rect">
            <a:avLst/>
          </a:prstGeom>
          <a:noFill/>
          <a:ln w="28575" cap="flat" cmpd="sng" algn="ctr">
            <a:noFill/>
            <a:prstDash val="solid"/>
            <a:miter lim="800000"/>
            <a:headEnd type="none" w="med" len="med"/>
            <a:tailEnd type="none" w="med" len="med"/>
          </a:ln>
          <a:effectLst/>
        </p:spPr>
        <p:txBody>
          <a:bodyPr vert="horz" wrap="square" lIns="0" tIns="0" rIns="0" bIns="45720" numCol="1" rtlCol="0" anchor="b"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Acquisition</a:t>
            </a:r>
          </a:p>
        </p:txBody>
      </p:sp>
      <p:sp>
        <p:nvSpPr>
          <p:cNvPr id="54" name="Rectangle 53">
            <a:extLst>
              <a:ext uri="{FF2B5EF4-FFF2-40B4-BE49-F238E27FC236}">
                <a16:creationId xmlns:a16="http://schemas.microsoft.com/office/drawing/2014/main" id="{41B8CE4B-2527-E348-AD1F-A42020DE3B83}"/>
              </a:ext>
            </a:extLst>
          </p:cNvPr>
          <p:cNvSpPr/>
          <p:nvPr/>
        </p:nvSpPr>
        <p:spPr bwMode="gray">
          <a:xfrm flipV="1">
            <a:off x="4384083" y="2176799"/>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55" name="Straight Connector 54">
            <a:extLst>
              <a:ext uri="{FF2B5EF4-FFF2-40B4-BE49-F238E27FC236}">
                <a16:creationId xmlns:a16="http://schemas.microsoft.com/office/drawing/2014/main" id="{C02AB0FC-7E20-2A48-B308-E80824406873}"/>
              </a:ext>
            </a:extLst>
          </p:cNvPr>
          <p:cNvCxnSpPr>
            <a:cxnSpLocks/>
          </p:cNvCxnSpPr>
          <p:nvPr/>
        </p:nvCxnSpPr>
        <p:spPr>
          <a:xfrm flipV="1">
            <a:off x="4533352" y="2198720"/>
            <a:ext cx="0" cy="621388"/>
          </a:xfrm>
          <a:prstGeom prst="line">
            <a:avLst/>
          </a:prstGeom>
          <a:noFill/>
          <a:ln w="12700" cap="sq" cmpd="sng">
            <a:solidFill>
              <a:schemeClr val="accent1"/>
            </a:solidFill>
            <a:prstDash val="solid"/>
            <a:round/>
            <a:headEnd type="oval"/>
            <a:tailEnd/>
          </a:ln>
          <a:effectLst/>
        </p:spPr>
      </p:cxnSp>
      <p:sp>
        <p:nvSpPr>
          <p:cNvPr id="58" name="Text Placeholder 4">
            <a:extLst>
              <a:ext uri="{FF2B5EF4-FFF2-40B4-BE49-F238E27FC236}">
                <a16:creationId xmlns:a16="http://schemas.microsoft.com/office/drawing/2014/main" id="{587208A3-79B3-7041-B850-268B59B96126}"/>
              </a:ext>
            </a:extLst>
          </p:cNvPr>
          <p:cNvSpPr txBox="1">
            <a:spLocks/>
          </p:cNvSpPr>
          <p:nvPr/>
        </p:nvSpPr>
        <p:spPr bwMode="gray">
          <a:xfrm>
            <a:off x="5295471" y="2614044"/>
            <a:ext cx="969939" cy="1123384"/>
          </a:xfrm>
          <a:prstGeom prst="rect">
            <a:avLst/>
          </a:prstGeom>
          <a:noFill/>
          <a:ln w="28575" cap="flat" cmpd="sng" algn="ctr">
            <a:noFill/>
            <a:prstDash val="solid"/>
            <a:miter lim="800000"/>
            <a:headEnd type="none" w="med" len="med"/>
            <a:tailEnd type="none" w="med" len="med"/>
          </a:ln>
          <a:effectLst/>
        </p:spPr>
        <p:txBody>
          <a:bodyPr vert="horz" wrap="square" lIns="0" tIns="4572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Educating on the Patient Enrollment Process &amp; Patient Support Services</a:t>
            </a:r>
          </a:p>
        </p:txBody>
      </p:sp>
      <p:sp>
        <p:nvSpPr>
          <p:cNvPr id="59" name="Rectangle 58">
            <a:extLst>
              <a:ext uri="{FF2B5EF4-FFF2-40B4-BE49-F238E27FC236}">
                <a16:creationId xmlns:a16="http://schemas.microsoft.com/office/drawing/2014/main" id="{20249DF1-213C-914C-8528-2358969AE0D8}"/>
              </a:ext>
            </a:extLst>
          </p:cNvPr>
          <p:cNvSpPr/>
          <p:nvPr/>
        </p:nvSpPr>
        <p:spPr bwMode="gray">
          <a:xfrm>
            <a:off x="5624060" y="2599451"/>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60" name="Straight Connector 59">
            <a:extLst>
              <a:ext uri="{FF2B5EF4-FFF2-40B4-BE49-F238E27FC236}">
                <a16:creationId xmlns:a16="http://schemas.microsoft.com/office/drawing/2014/main" id="{DF21E120-C85D-3342-8DF8-637B761929C4}"/>
              </a:ext>
            </a:extLst>
          </p:cNvPr>
          <p:cNvCxnSpPr>
            <a:cxnSpLocks/>
          </p:cNvCxnSpPr>
          <p:nvPr/>
        </p:nvCxnSpPr>
        <p:spPr>
          <a:xfrm>
            <a:off x="5773329" y="1981238"/>
            <a:ext cx="0" cy="621389"/>
          </a:xfrm>
          <a:prstGeom prst="line">
            <a:avLst/>
          </a:prstGeom>
          <a:noFill/>
          <a:ln w="12700" cap="sq" cmpd="sng">
            <a:solidFill>
              <a:schemeClr val="accent1"/>
            </a:solidFill>
            <a:prstDash val="solid"/>
            <a:round/>
            <a:headEnd type="oval"/>
            <a:tailEnd/>
          </a:ln>
          <a:effectLst/>
        </p:spPr>
      </p:cxnSp>
      <p:sp>
        <p:nvSpPr>
          <p:cNvPr id="65" name="Text Placeholder 4">
            <a:extLst>
              <a:ext uri="{FF2B5EF4-FFF2-40B4-BE49-F238E27FC236}">
                <a16:creationId xmlns:a16="http://schemas.microsoft.com/office/drawing/2014/main" id="{4995FD4A-8C6A-F84A-8553-AA4D02065EFD}"/>
              </a:ext>
            </a:extLst>
          </p:cNvPr>
          <p:cNvSpPr txBox="1">
            <a:spLocks/>
          </p:cNvSpPr>
          <p:nvPr/>
        </p:nvSpPr>
        <p:spPr bwMode="gray">
          <a:xfrm>
            <a:off x="6429180" y="1667672"/>
            <a:ext cx="902249" cy="507831"/>
          </a:xfrm>
          <a:prstGeom prst="rect">
            <a:avLst/>
          </a:prstGeom>
          <a:noFill/>
          <a:ln w="28575" cap="flat" cmpd="sng" algn="ctr">
            <a:noFill/>
            <a:prstDash val="solid"/>
            <a:miter lim="800000"/>
            <a:headEnd type="none" w="med" len="med"/>
            <a:tailEnd type="none" w="med" len="med"/>
          </a:ln>
          <a:effectLst/>
        </p:spPr>
        <p:txBody>
          <a:bodyPr vert="horz" wrap="square" lIns="0" tIns="0" rIns="0" bIns="45720" numCol="1" rtlCol="0" anchor="b"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Patient Discharged From Hospital </a:t>
            </a:r>
          </a:p>
        </p:txBody>
      </p:sp>
      <p:grpSp>
        <p:nvGrpSpPr>
          <p:cNvPr id="66" name="Group 65">
            <a:extLst>
              <a:ext uri="{FF2B5EF4-FFF2-40B4-BE49-F238E27FC236}">
                <a16:creationId xmlns:a16="http://schemas.microsoft.com/office/drawing/2014/main" id="{8BE23E18-EFA7-3A48-BDE0-19224D6438FC}"/>
              </a:ext>
            </a:extLst>
          </p:cNvPr>
          <p:cNvGrpSpPr/>
          <p:nvPr/>
        </p:nvGrpSpPr>
        <p:grpSpPr>
          <a:xfrm flipV="1">
            <a:off x="6738177" y="2173624"/>
            <a:ext cx="298538" cy="643309"/>
            <a:chOff x="791926" y="2038206"/>
            <a:chExt cx="394853" cy="850855"/>
          </a:xfrm>
        </p:grpSpPr>
        <p:sp>
          <p:nvSpPr>
            <p:cNvPr id="67" name="Rectangle 66">
              <a:extLst>
                <a:ext uri="{FF2B5EF4-FFF2-40B4-BE49-F238E27FC236}">
                  <a16:creationId xmlns:a16="http://schemas.microsoft.com/office/drawing/2014/main" id="{0DB30F20-A724-084A-A3CC-15732AAC794D}"/>
                </a:ext>
              </a:extLst>
            </p:cNvPr>
            <p:cNvSpPr/>
            <p:nvPr/>
          </p:nvSpPr>
          <p:spPr bwMode="gray">
            <a:xfrm>
              <a:off x="791926" y="2864873"/>
              <a:ext cx="394853" cy="241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68" name="Straight Connector 67">
              <a:extLst>
                <a:ext uri="{FF2B5EF4-FFF2-40B4-BE49-F238E27FC236}">
                  <a16:creationId xmlns:a16="http://schemas.microsoft.com/office/drawing/2014/main" id="{E07ABED6-89B9-9D4C-A8A0-DBDB31C0DB66}"/>
                </a:ext>
              </a:extLst>
            </p:cNvPr>
            <p:cNvCxnSpPr>
              <a:cxnSpLocks/>
            </p:cNvCxnSpPr>
            <p:nvPr/>
          </p:nvCxnSpPr>
          <p:spPr>
            <a:xfrm>
              <a:off x="989353" y="2038206"/>
              <a:ext cx="0" cy="821862"/>
            </a:xfrm>
            <a:prstGeom prst="line">
              <a:avLst/>
            </a:prstGeom>
            <a:noFill/>
            <a:ln w="12700" cap="sq" cmpd="sng">
              <a:solidFill>
                <a:schemeClr val="accent1"/>
              </a:solidFill>
              <a:prstDash val="solid"/>
              <a:round/>
              <a:headEnd type="oval"/>
              <a:tailEnd/>
            </a:ln>
            <a:effectLst/>
          </p:spPr>
        </p:cxnSp>
      </p:grpSp>
      <p:sp>
        <p:nvSpPr>
          <p:cNvPr id="75" name="Text Placeholder 4">
            <a:extLst>
              <a:ext uri="{FF2B5EF4-FFF2-40B4-BE49-F238E27FC236}">
                <a16:creationId xmlns:a16="http://schemas.microsoft.com/office/drawing/2014/main" id="{ED52C1C5-C5BA-4E4D-B7EE-D963617002E4}"/>
              </a:ext>
            </a:extLst>
          </p:cNvPr>
          <p:cNvSpPr txBox="1">
            <a:spLocks/>
          </p:cNvSpPr>
          <p:nvPr/>
        </p:nvSpPr>
        <p:spPr bwMode="gray">
          <a:xfrm>
            <a:off x="7674298" y="2614044"/>
            <a:ext cx="742769" cy="507831"/>
          </a:xfrm>
          <a:prstGeom prst="rect">
            <a:avLst/>
          </a:prstGeom>
          <a:noFill/>
          <a:ln w="28575" cap="flat" cmpd="sng" algn="ctr">
            <a:noFill/>
            <a:prstDash val="solid"/>
            <a:miter lim="800000"/>
            <a:headEnd type="none" w="med" len="med"/>
            <a:tailEnd type="none" w="med" len="med"/>
          </a:ln>
          <a:effectLst/>
        </p:spPr>
        <p:txBody>
          <a:bodyPr vert="horz" wrap="square" lIns="0" tIns="45720" rIns="0" bIns="0" numCol="1" rtlCol="0" anchor="t" anchorCtr="0" compatLnSpc="1">
            <a:prstTxWarp prst="textNoShape">
              <a:avLst/>
            </a:prstTxWarp>
            <a:spAutoFit/>
          </a:bodyPr>
          <a:lstStyle>
            <a:defPPr>
              <a:defRPr lang="en-US"/>
            </a:defPPr>
            <a:lvl1pPr indent="0" algn="ctr" fontAlgn="base">
              <a:lnSpc>
                <a:spcPct val="90000"/>
              </a:lnSpc>
              <a:spcBef>
                <a:spcPts val="600"/>
              </a:spcBef>
              <a:spcAft>
                <a:spcPct val="0"/>
              </a:spcAft>
              <a:buClr>
                <a:schemeClr val="accent2"/>
              </a:buClr>
              <a:buSzPct val="90000"/>
              <a:buNone/>
              <a:defRPr kumimoji="0" sz="2000" b="1" i="0" u="none" strike="noStrike" cap="none" normalizeH="0" baseline="0">
                <a:ln>
                  <a:noFill/>
                </a:ln>
                <a:solidFill>
                  <a:schemeClr val="bg2"/>
                </a:solidFill>
                <a:effectLst/>
                <a:latin typeface="+mj-lt"/>
              </a:defRPr>
            </a:lvl1pPr>
            <a:lvl2pPr indent="0">
              <a:buNone/>
              <a:defRPr sz="2000" b="1"/>
            </a:lvl2pPr>
            <a:lvl3pPr indent="0">
              <a:buNone/>
              <a:defRPr b="1"/>
            </a:lvl3pPr>
            <a:lvl4pPr indent="0">
              <a:buNone/>
              <a:defRPr sz="1600" b="1"/>
            </a:lvl4pPr>
            <a:lvl5pPr indent="0">
              <a:buNone/>
              <a:defRPr sz="1600" b="1"/>
            </a:lvl5pPr>
            <a:lvl6pPr indent="0">
              <a:buNone/>
              <a:defRPr sz="1600" b="1"/>
            </a:lvl6pPr>
            <a:lvl7pPr indent="0">
              <a:buNone/>
              <a:defRPr sz="1600" b="1"/>
            </a:lvl7pPr>
            <a:lvl8pPr indent="0">
              <a:buNone/>
              <a:defRPr sz="1600" b="1"/>
            </a:lvl8pPr>
            <a:lvl9pPr indent="0">
              <a:buNone/>
              <a:defRPr sz="1600" b="1"/>
            </a:lvl9pPr>
          </a:lstStyle>
          <a:p>
            <a:pPr marL="0" marR="0" lvl="0" indent="0" algn="ctr" defTabSz="685800" rtl="0" eaLnBrk="1" fontAlgn="base" latinLnBrk="0" hangingPunct="1">
              <a:lnSpc>
                <a:spcPts val="1240"/>
              </a:lnSpc>
              <a:spcBef>
                <a:spcPts val="0"/>
              </a:spcBef>
              <a:spcAft>
                <a:spcPct val="0"/>
              </a:spcAft>
              <a:buClr>
                <a:srgbClr val="3E90D0"/>
              </a:buClr>
              <a:buSzPct val="90000"/>
              <a:buFontTx/>
              <a:buNone/>
              <a:tabLst/>
              <a:defRPr/>
            </a:pPr>
            <a:r>
              <a:rPr kumimoji="0" lang="en-US" sz="10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Treatment at Home</a:t>
            </a:r>
          </a:p>
        </p:txBody>
      </p:sp>
      <p:sp>
        <p:nvSpPr>
          <p:cNvPr id="76" name="Rectangle 75">
            <a:extLst>
              <a:ext uri="{FF2B5EF4-FFF2-40B4-BE49-F238E27FC236}">
                <a16:creationId xmlns:a16="http://schemas.microsoft.com/office/drawing/2014/main" id="{06F38294-C39C-6842-BD30-222F22CA68C3}"/>
              </a:ext>
            </a:extLst>
          </p:cNvPr>
          <p:cNvSpPr/>
          <p:nvPr/>
        </p:nvSpPr>
        <p:spPr bwMode="gray">
          <a:xfrm>
            <a:off x="7902865" y="2599451"/>
            <a:ext cx="298538" cy="18288"/>
          </a:xfrm>
          <a:prstGeom prst="rect">
            <a:avLst/>
          </a:prstGeom>
          <a:solidFill>
            <a:schemeClr val="accent1"/>
          </a:solidFill>
          <a:ln w="28575" cap="flat" cmpd="sng" algn="ctr">
            <a:noFill/>
            <a:prstDash val="solid"/>
            <a:miter lim="800000"/>
            <a:headEnd type="none" w="med" len="med"/>
            <a:tailEnd type="none" w="med" len="med"/>
          </a:ln>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77" name="Straight Connector 76">
            <a:extLst>
              <a:ext uri="{FF2B5EF4-FFF2-40B4-BE49-F238E27FC236}">
                <a16:creationId xmlns:a16="http://schemas.microsoft.com/office/drawing/2014/main" id="{EC63BB45-5DC3-6242-874F-22E1C8638491}"/>
              </a:ext>
            </a:extLst>
          </p:cNvPr>
          <p:cNvCxnSpPr>
            <a:cxnSpLocks/>
          </p:cNvCxnSpPr>
          <p:nvPr/>
        </p:nvCxnSpPr>
        <p:spPr>
          <a:xfrm>
            <a:off x="8052134" y="1981238"/>
            <a:ext cx="0" cy="621389"/>
          </a:xfrm>
          <a:prstGeom prst="line">
            <a:avLst/>
          </a:prstGeom>
          <a:noFill/>
          <a:ln w="12700" cap="sq" cmpd="sng">
            <a:solidFill>
              <a:schemeClr val="accent1"/>
            </a:solidFill>
            <a:prstDash val="solid"/>
            <a:round/>
            <a:headEnd type="oval"/>
            <a:tailEnd/>
          </a:ln>
          <a:effectLst/>
        </p:spPr>
      </p:cxnSp>
      <p:sp>
        <p:nvSpPr>
          <p:cNvPr id="24" name="Titre 1">
            <a:extLst>
              <a:ext uri="{FF2B5EF4-FFF2-40B4-BE49-F238E27FC236}">
                <a16:creationId xmlns:a16="http://schemas.microsoft.com/office/drawing/2014/main" id="{EA3A62B5-1D3F-764F-ABD7-6EF26E29A300}"/>
              </a:ext>
            </a:extLst>
          </p:cNvPr>
          <p:cNvSpPr>
            <a:spLocks noGrp="1"/>
          </p:cNvSpPr>
          <p:nvPr>
            <p:ph type="title" idx="4294967295"/>
          </p:nvPr>
        </p:nvSpPr>
        <p:spPr>
          <a:xfrm>
            <a:off x="358775" y="285750"/>
            <a:ext cx="8785225" cy="304800"/>
          </a:xfrm>
        </p:spPr>
        <p:txBody>
          <a:bodyPr/>
          <a:lstStyle/>
          <a:p>
            <a:r>
              <a:rPr lang="en-US" sz="2200" b="1" noProof="0" dirty="0"/>
              <a:t>Product Adoption Journey</a:t>
            </a:r>
          </a:p>
        </p:txBody>
      </p:sp>
      <p:sp>
        <p:nvSpPr>
          <p:cNvPr id="140" name="Content Placeholder 6">
            <a:extLst>
              <a:ext uri="{FF2B5EF4-FFF2-40B4-BE49-F238E27FC236}">
                <a16:creationId xmlns:a16="http://schemas.microsoft.com/office/drawing/2014/main" id="{D00EE452-A4E2-4AC2-8AF0-61BAE26160F6}"/>
              </a:ext>
            </a:extLst>
          </p:cNvPr>
          <p:cNvSpPr txBox="1">
            <a:spLocks/>
          </p:cNvSpPr>
          <p:nvPr/>
        </p:nvSpPr>
        <p:spPr>
          <a:xfrm>
            <a:off x="6366738" y="3334713"/>
            <a:ext cx="2395728" cy="683264"/>
          </a:xfrm>
          <a:prstGeom prst="rect">
            <a:avLst/>
          </a:prstGeom>
          <a:solidFill>
            <a:schemeClr val="accent1"/>
          </a:solidFill>
        </p:spPr>
        <p:txBody>
          <a:bodyPr vert="horz" wrap="square" lIns="91440" tIns="91440" rIns="91440" bIns="91440" rtlCol="0" anchor="b" anchorCtr="0">
            <a:spAutoFit/>
          </a:bodyPr>
          <a:lstStyle>
            <a:lvl1pPr marL="139700" indent="-139700" algn="l" defTabSz="685800" rtl="0" eaLnBrk="1" latinLnBrk="0" hangingPunct="1">
              <a:lnSpc>
                <a:spcPct val="90000"/>
              </a:lnSpc>
              <a:spcBef>
                <a:spcPts val="1800"/>
              </a:spcBef>
              <a:buClr>
                <a:schemeClr val="accent1"/>
              </a:buClr>
              <a:buFont typeface="Arial" charset="0"/>
              <a:buChar char="•"/>
              <a:tabLst/>
              <a:defRPr sz="2000" b="1" strike="noStrike" kern="1200" baseline="0">
                <a:solidFill>
                  <a:schemeClr val="tx2"/>
                </a:solidFill>
                <a:latin typeface="+mn-lt"/>
                <a:ea typeface="+mn-ea"/>
                <a:cs typeface="+mn-cs"/>
              </a:defRPr>
            </a:lvl1pPr>
            <a:lvl2pPr marL="271463" indent="-136525" algn="l" defTabSz="685800" rtl="0" eaLnBrk="1" latinLnBrk="0" hangingPunct="1">
              <a:lnSpc>
                <a:spcPct val="90000"/>
              </a:lnSpc>
              <a:spcBef>
                <a:spcPts val="375"/>
              </a:spcBef>
              <a:buClr>
                <a:schemeClr val="bg2"/>
              </a:buClr>
              <a:buFont typeface="Arial" charset="0"/>
              <a:buChar char="•"/>
              <a:tabLst/>
              <a:defRPr sz="1800" kern="1200" baseline="0">
                <a:solidFill>
                  <a:schemeClr val="tx1"/>
                </a:solidFill>
                <a:latin typeface="+mn-lt"/>
                <a:ea typeface="+mn-ea"/>
                <a:cs typeface="+mn-cs"/>
              </a:defRPr>
            </a:lvl2pPr>
            <a:lvl3pPr marL="403225" indent="-133350" algn="l" defTabSz="685800" rtl="0" eaLnBrk="1" latinLnBrk="0" hangingPunct="1">
              <a:lnSpc>
                <a:spcPct val="90000"/>
              </a:lnSpc>
              <a:spcBef>
                <a:spcPts val="375"/>
              </a:spcBef>
              <a:buClr>
                <a:schemeClr val="bg2"/>
              </a:buClr>
              <a:buFont typeface="Arial" charset="0"/>
              <a:buChar char="•"/>
              <a:tabLst/>
              <a:defRPr sz="1600" kern="120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charset="0"/>
              <a:buNone/>
            </a:pPr>
            <a:r>
              <a:rPr lang="en-US" sz="900" dirty="0">
                <a:solidFill>
                  <a:schemeClr val="bg1"/>
                </a:solidFill>
                <a:latin typeface="Verdana" panose="020B0604030504040204" pitchFamily="34" charset="0"/>
                <a:ea typeface="Verdana" panose="020B0604030504040204" pitchFamily="34" charset="0"/>
                <a:cs typeface="Verdana" panose="020B0604030504040204" pitchFamily="34" charset="0"/>
              </a:rPr>
              <a:t>Important Note: </a:t>
            </a:r>
            <a:r>
              <a:rPr lang="en-US" sz="900" b="0" dirty="0">
                <a:solidFill>
                  <a:schemeClr val="bg1"/>
                </a:solidFill>
                <a:latin typeface="Verdana" panose="020B0604030504040204" pitchFamily="34" charset="0"/>
                <a:ea typeface="Verdana" panose="020B0604030504040204" pitchFamily="34" charset="0"/>
                <a:cs typeface="Verdana" panose="020B0604030504040204" pitchFamily="34" charset="0"/>
              </a:rPr>
              <a:t>IADs/ABMs have no role in stage 6 or 7 unless requested by appropriate action owner.</a:t>
            </a:r>
          </a:p>
        </p:txBody>
      </p:sp>
      <p:grpSp>
        <p:nvGrpSpPr>
          <p:cNvPr id="148" name="Group 147">
            <a:extLst>
              <a:ext uri="{FF2B5EF4-FFF2-40B4-BE49-F238E27FC236}">
                <a16:creationId xmlns:a16="http://schemas.microsoft.com/office/drawing/2014/main" id="{7064C115-1899-33C4-A516-46510BC5BE51}"/>
              </a:ext>
            </a:extLst>
          </p:cNvPr>
          <p:cNvGrpSpPr>
            <a:grpSpLocks noChangeAspect="1"/>
          </p:cNvGrpSpPr>
          <p:nvPr/>
        </p:nvGrpSpPr>
        <p:grpSpPr>
          <a:xfrm>
            <a:off x="580587" y="1412842"/>
            <a:ext cx="804672" cy="792050"/>
            <a:chOff x="532340" y="1415912"/>
            <a:chExt cx="820110" cy="807246"/>
          </a:xfrm>
        </p:grpSpPr>
        <p:sp>
          <p:nvSpPr>
            <p:cNvPr id="149" name="Oval 148">
              <a:hlinkClick r:id="rId3" action="ppaction://hlinksldjump"/>
              <a:extLst>
                <a:ext uri="{FF2B5EF4-FFF2-40B4-BE49-F238E27FC236}">
                  <a16:creationId xmlns:a16="http://schemas.microsoft.com/office/drawing/2014/main" id="{118945BC-C8F4-104B-BF04-D468C3D63E54}"/>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pic>
          <p:nvPicPr>
            <p:cNvPr id="150" name="Graphic 149">
              <a:hlinkClick r:id="rId3" action="ppaction://hlinksldjump"/>
              <a:extLst>
                <a:ext uri="{FF2B5EF4-FFF2-40B4-BE49-F238E27FC236}">
                  <a16:creationId xmlns:a16="http://schemas.microsoft.com/office/drawing/2014/main" id="{16038173-2ED1-329A-0BCE-CFB722D56C5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693373" y="1434299"/>
              <a:ext cx="512353" cy="512353"/>
            </a:xfrm>
            <a:prstGeom prst="rect">
              <a:avLst/>
            </a:prstGeom>
          </p:spPr>
        </p:pic>
        <p:sp>
          <p:nvSpPr>
            <p:cNvPr id="151" name="Rectangle 150">
              <a:hlinkClick r:id="rId3" action="ppaction://hlinksldjump"/>
              <a:extLst>
                <a:ext uri="{FF2B5EF4-FFF2-40B4-BE49-F238E27FC236}">
                  <a16:creationId xmlns:a16="http://schemas.microsoft.com/office/drawing/2014/main" id="{F5698B39-03CC-FE11-6924-E2E6A31D7C81}"/>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1</a:t>
              </a:r>
            </a:p>
          </p:txBody>
        </p:sp>
      </p:grpSp>
      <p:grpSp>
        <p:nvGrpSpPr>
          <p:cNvPr id="152" name="Group 151">
            <a:extLst>
              <a:ext uri="{FF2B5EF4-FFF2-40B4-BE49-F238E27FC236}">
                <a16:creationId xmlns:a16="http://schemas.microsoft.com/office/drawing/2014/main" id="{DD764E63-0BF3-CB58-7835-DB314B968569}"/>
              </a:ext>
            </a:extLst>
          </p:cNvPr>
          <p:cNvGrpSpPr>
            <a:grpSpLocks noChangeAspect="1"/>
          </p:cNvGrpSpPr>
          <p:nvPr/>
        </p:nvGrpSpPr>
        <p:grpSpPr>
          <a:xfrm>
            <a:off x="1768747" y="2584466"/>
            <a:ext cx="804672" cy="792329"/>
            <a:chOff x="493227" y="255527"/>
            <a:chExt cx="678569" cy="668160"/>
          </a:xfrm>
        </p:grpSpPr>
        <p:sp>
          <p:nvSpPr>
            <p:cNvPr id="153" name="Oval 152">
              <a:hlinkClick r:id="rId6" action="ppaction://hlinksldjump"/>
              <a:extLst>
                <a:ext uri="{FF2B5EF4-FFF2-40B4-BE49-F238E27FC236}">
                  <a16:creationId xmlns:a16="http://schemas.microsoft.com/office/drawing/2014/main" id="{9EADEED9-4954-F0FB-B472-4D539635DA45}"/>
                </a:ext>
              </a:extLst>
            </p:cNvPr>
            <p:cNvSpPr>
              <a:spLocks noChangeAspect="1"/>
            </p:cNvSpPr>
            <p:nvPr/>
          </p:nvSpPr>
          <p:spPr bwMode="gray">
            <a:xfrm>
              <a:off x="496771" y="255762"/>
              <a:ext cx="667262" cy="667925"/>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54" name="Rectangle 153">
              <a:hlinkClick r:id="rId6" action="ppaction://hlinksldjump"/>
              <a:extLst>
                <a:ext uri="{FF2B5EF4-FFF2-40B4-BE49-F238E27FC236}">
                  <a16:creationId xmlns:a16="http://schemas.microsoft.com/office/drawing/2014/main" id="{9FE3E3DE-A398-7E88-EF10-BD43A1DC9A08}"/>
                </a:ext>
              </a:extLst>
            </p:cNvPr>
            <p:cNvSpPr/>
            <p:nvPr/>
          </p:nvSpPr>
          <p:spPr>
            <a:xfrm>
              <a:off x="493227" y="577811"/>
              <a:ext cx="678569" cy="19114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2</a:t>
              </a:r>
            </a:p>
          </p:txBody>
        </p:sp>
        <p:pic>
          <p:nvPicPr>
            <p:cNvPr id="155" name="Graphic 154">
              <a:hlinkClick r:id="rId6" action="ppaction://hlinksldjump"/>
              <a:extLst>
                <a:ext uri="{FF2B5EF4-FFF2-40B4-BE49-F238E27FC236}">
                  <a16:creationId xmlns:a16="http://schemas.microsoft.com/office/drawing/2014/main" id="{52032460-10CF-4403-3072-3EA28D636C80}"/>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627943" y="255527"/>
              <a:ext cx="435180" cy="435180"/>
            </a:xfrm>
            <a:prstGeom prst="rect">
              <a:avLst/>
            </a:prstGeom>
          </p:spPr>
        </p:pic>
      </p:grpSp>
      <p:grpSp>
        <p:nvGrpSpPr>
          <p:cNvPr id="156" name="Group 155">
            <a:extLst>
              <a:ext uri="{FF2B5EF4-FFF2-40B4-BE49-F238E27FC236}">
                <a16:creationId xmlns:a16="http://schemas.microsoft.com/office/drawing/2014/main" id="{A64EEDBE-4F73-0324-2A07-ED340204BADB}"/>
              </a:ext>
            </a:extLst>
          </p:cNvPr>
          <p:cNvGrpSpPr>
            <a:grpSpLocks noChangeAspect="1"/>
          </p:cNvGrpSpPr>
          <p:nvPr/>
        </p:nvGrpSpPr>
        <p:grpSpPr>
          <a:xfrm>
            <a:off x="2950478" y="1412842"/>
            <a:ext cx="804672" cy="792329"/>
            <a:chOff x="493227" y="255527"/>
            <a:chExt cx="678569" cy="668160"/>
          </a:xfrm>
        </p:grpSpPr>
        <p:grpSp>
          <p:nvGrpSpPr>
            <p:cNvPr id="157" name="Group 156">
              <a:extLst>
                <a:ext uri="{FF2B5EF4-FFF2-40B4-BE49-F238E27FC236}">
                  <a16:creationId xmlns:a16="http://schemas.microsoft.com/office/drawing/2014/main" id="{2C06404E-DCEE-366A-8CFE-187760A3C647}"/>
                </a:ext>
              </a:extLst>
            </p:cNvPr>
            <p:cNvGrpSpPr/>
            <p:nvPr userDrawn="1"/>
          </p:nvGrpSpPr>
          <p:grpSpPr>
            <a:xfrm>
              <a:off x="493227" y="255762"/>
              <a:ext cx="678569" cy="667925"/>
              <a:chOff x="532340" y="1415912"/>
              <a:chExt cx="820110" cy="807246"/>
            </a:xfrm>
          </p:grpSpPr>
          <p:sp>
            <p:nvSpPr>
              <p:cNvPr id="159" name="Oval 158">
                <a:hlinkClick r:id="rId9" action="ppaction://hlinksldjump"/>
                <a:extLst>
                  <a:ext uri="{FF2B5EF4-FFF2-40B4-BE49-F238E27FC236}">
                    <a16:creationId xmlns:a16="http://schemas.microsoft.com/office/drawing/2014/main" id="{A08D5D97-9CB7-0CEA-149B-C86AC67D86BB}"/>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0" name="Rectangle 159">
                <a:hlinkClick r:id="rId9" action="ppaction://hlinksldjump"/>
                <a:extLst>
                  <a:ext uri="{FF2B5EF4-FFF2-40B4-BE49-F238E27FC236}">
                    <a16:creationId xmlns:a16="http://schemas.microsoft.com/office/drawing/2014/main" id="{4BDBCA30-166F-0B19-417B-771A75944851}"/>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3</a:t>
                </a:r>
              </a:p>
            </p:txBody>
          </p:sp>
        </p:grpSp>
        <p:pic>
          <p:nvPicPr>
            <p:cNvPr id="158" name="Graphic 157">
              <a:hlinkClick r:id="rId9" action="ppaction://hlinksldjump"/>
              <a:extLst>
                <a:ext uri="{FF2B5EF4-FFF2-40B4-BE49-F238E27FC236}">
                  <a16:creationId xmlns:a16="http://schemas.microsoft.com/office/drawing/2014/main" id="{DE449FEA-ACFD-4E66-026F-6B755F050E85}"/>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b="25180"/>
            <a:stretch/>
          </p:blipFill>
          <p:spPr>
            <a:xfrm>
              <a:off x="613444" y="255527"/>
              <a:ext cx="457365" cy="342200"/>
            </a:xfrm>
            <a:prstGeom prst="rect">
              <a:avLst/>
            </a:prstGeom>
          </p:spPr>
        </p:pic>
      </p:grpSp>
      <p:grpSp>
        <p:nvGrpSpPr>
          <p:cNvPr id="161" name="Group 160">
            <a:extLst>
              <a:ext uri="{FF2B5EF4-FFF2-40B4-BE49-F238E27FC236}">
                <a16:creationId xmlns:a16="http://schemas.microsoft.com/office/drawing/2014/main" id="{9250589B-80B0-C103-6DCC-C695CE2D844F}"/>
              </a:ext>
            </a:extLst>
          </p:cNvPr>
          <p:cNvGrpSpPr>
            <a:grpSpLocks noChangeAspect="1"/>
          </p:cNvGrpSpPr>
          <p:nvPr/>
        </p:nvGrpSpPr>
        <p:grpSpPr>
          <a:xfrm>
            <a:off x="5370993" y="1412842"/>
            <a:ext cx="804672" cy="799859"/>
            <a:chOff x="493227" y="249177"/>
            <a:chExt cx="678569" cy="674510"/>
          </a:xfrm>
        </p:grpSpPr>
        <p:grpSp>
          <p:nvGrpSpPr>
            <p:cNvPr id="162" name="Group 161">
              <a:extLst>
                <a:ext uri="{FF2B5EF4-FFF2-40B4-BE49-F238E27FC236}">
                  <a16:creationId xmlns:a16="http://schemas.microsoft.com/office/drawing/2014/main" id="{C2D50290-5191-F508-4E95-7DE863210BEE}"/>
                </a:ext>
              </a:extLst>
            </p:cNvPr>
            <p:cNvGrpSpPr/>
            <p:nvPr userDrawn="1"/>
          </p:nvGrpSpPr>
          <p:grpSpPr>
            <a:xfrm>
              <a:off x="493227" y="255762"/>
              <a:ext cx="678569" cy="667925"/>
              <a:chOff x="532340" y="1415912"/>
              <a:chExt cx="820110" cy="807246"/>
            </a:xfrm>
          </p:grpSpPr>
          <p:sp>
            <p:nvSpPr>
              <p:cNvPr id="164" name="Oval 163">
                <a:hlinkClick r:id="rId12" action="ppaction://hlinksldjump"/>
                <a:extLst>
                  <a:ext uri="{FF2B5EF4-FFF2-40B4-BE49-F238E27FC236}">
                    <a16:creationId xmlns:a16="http://schemas.microsoft.com/office/drawing/2014/main" id="{5F5EC4A0-F973-456A-9312-0875FEE87888}"/>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65" name="Rectangle 164">
                <a:hlinkClick r:id="rId6" action="ppaction://hlinksldjump"/>
                <a:extLst>
                  <a:ext uri="{FF2B5EF4-FFF2-40B4-BE49-F238E27FC236}">
                    <a16:creationId xmlns:a16="http://schemas.microsoft.com/office/drawing/2014/main" id="{7C86D30D-82E9-D346-7CBE-85ABD29E9C0B}"/>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5</a:t>
                </a:r>
              </a:p>
            </p:txBody>
          </p:sp>
        </p:grpSp>
        <p:pic>
          <p:nvPicPr>
            <p:cNvPr id="163" name="Graphic 162">
              <a:hlinkClick r:id="rId12" action="ppaction://hlinksldjump"/>
              <a:extLst>
                <a:ext uri="{FF2B5EF4-FFF2-40B4-BE49-F238E27FC236}">
                  <a16:creationId xmlns:a16="http://schemas.microsoft.com/office/drawing/2014/main" id="{E6A88159-3CC2-1611-E876-BACF5800EFE8}"/>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615373" y="249177"/>
              <a:ext cx="447559" cy="448514"/>
            </a:xfrm>
            <a:prstGeom prst="rect">
              <a:avLst/>
            </a:prstGeom>
          </p:spPr>
        </p:pic>
      </p:grpSp>
      <p:grpSp>
        <p:nvGrpSpPr>
          <p:cNvPr id="166" name="Group 165">
            <a:extLst>
              <a:ext uri="{FF2B5EF4-FFF2-40B4-BE49-F238E27FC236}">
                <a16:creationId xmlns:a16="http://schemas.microsoft.com/office/drawing/2014/main" id="{1910CA77-34E3-D669-FC32-91B1DE1BF4E7}"/>
              </a:ext>
            </a:extLst>
          </p:cNvPr>
          <p:cNvGrpSpPr>
            <a:grpSpLocks noChangeAspect="1"/>
          </p:cNvGrpSpPr>
          <p:nvPr/>
        </p:nvGrpSpPr>
        <p:grpSpPr>
          <a:xfrm>
            <a:off x="7649798" y="1412842"/>
            <a:ext cx="804672" cy="792050"/>
            <a:chOff x="493227" y="255762"/>
            <a:chExt cx="678569" cy="667925"/>
          </a:xfrm>
        </p:grpSpPr>
        <p:grpSp>
          <p:nvGrpSpPr>
            <p:cNvPr id="167" name="Group 166">
              <a:extLst>
                <a:ext uri="{FF2B5EF4-FFF2-40B4-BE49-F238E27FC236}">
                  <a16:creationId xmlns:a16="http://schemas.microsoft.com/office/drawing/2014/main" id="{69B5BE61-42E3-A7B6-045C-06F6F32496CA}"/>
                </a:ext>
              </a:extLst>
            </p:cNvPr>
            <p:cNvGrpSpPr/>
            <p:nvPr userDrawn="1"/>
          </p:nvGrpSpPr>
          <p:grpSpPr>
            <a:xfrm>
              <a:off x="493227" y="255762"/>
              <a:ext cx="678569" cy="667925"/>
              <a:chOff x="532340" y="1415912"/>
              <a:chExt cx="820110" cy="807246"/>
            </a:xfrm>
          </p:grpSpPr>
          <p:sp>
            <p:nvSpPr>
              <p:cNvPr id="169" name="Oval 168">
                <a:hlinkClick r:id="rId15" action="ppaction://hlinksldjump"/>
                <a:extLst>
                  <a:ext uri="{FF2B5EF4-FFF2-40B4-BE49-F238E27FC236}">
                    <a16:creationId xmlns:a16="http://schemas.microsoft.com/office/drawing/2014/main" id="{88D53C93-3BD0-49AB-5EE4-DEA2D0958DA3}"/>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1"/>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0" name="Rectangle 169">
                <a:hlinkClick r:id="rId15" action="ppaction://hlinksldjump"/>
                <a:extLst>
                  <a:ext uri="{FF2B5EF4-FFF2-40B4-BE49-F238E27FC236}">
                    <a16:creationId xmlns:a16="http://schemas.microsoft.com/office/drawing/2014/main" id="{4710288D-6536-0446-3DFA-933DE76B68D2}"/>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1"/>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168" name="Graphic 167">
              <a:hlinkClick r:id="rId15" action="ppaction://hlinksldjump"/>
              <a:extLst>
                <a:ext uri="{FF2B5EF4-FFF2-40B4-BE49-F238E27FC236}">
                  <a16:creationId xmlns:a16="http://schemas.microsoft.com/office/drawing/2014/main" id="{EE21EF74-921A-1DF0-00E8-4DC59513A730}"/>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48592" y="273649"/>
              <a:ext cx="361812" cy="361812"/>
            </a:xfrm>
            <a:prstGeom prst="rect">
              <a:avLst/>
            </a:prstGeom>
          </p:spPr>
        </p:pic>
      </p:grpSp>
      <p:grpSp>
        <p:nvGrpSpPr>
          <p:cNvPr id="172" name="Group 171">
            <a:extLst>
              <a:ext uri="{FF2B5EF4-FFF2-40B4-BE49-F238E27FC236}">
                <a16:creationId xmlns:a16="http://schemas.microsoft.com/office/drawing/2014/main" id="{BEA733BB-37EF-BBBE-737C-280A0118566A}"/>
              </a:ext>
            </a:extLst>
          </p:cNvPr>
          <p:cNvGrpSpPr>
            <a:grpSpLocks noChangeAspect="1"/>
          </p:cNvGrpSpPr>
          <p:nvPr/>
        </p:nvGrpSpPr>
        <p:grpSpPr>
          <a:xfrm>
            <a:off x="6485110" y="2584466"/>
            <a:ext cx="804672" cy="792050"/>
            <a:chOff x="493227" y="255762"/>
            <a:chExt cx="678569" cy="667925"/>
          </a:xfrm>
        </p:grpSpPr>
        <p:grpSp>
          <p:nvGrpSpPr>
            <p:cNvPr id="173" name="Group 172">
              <a:extLst>
                <a:ext uri="{FF2B5EF4-FFF2-40B4-BE49-F238E27FC236}">
                  <a16:creationId xmlns:a16="http://schemas.microsoft.com/office/drawing/2014/main" id="{945EDD4C-2143-0828-FB52-D6D846AA2814}"/>
                </a:ext>
              </a:extLst>
            </p:cNvPr>
            <p:cNvGrpSpPr/>
            <p:nvPr userDrawn="1"/>
          </p:nvGrpSpPr>
          <p:grpSpPr>
            <a:xfrm>
              <a:off x="493227" y="255762"/>
              <a:ext cx="678569" cy="667925"/>
              <a:chOff x="532340" y="1415912"/>
              <a:chExt cx="820110" cy="807246"/>
            </a:xfrm>
          </p:grpSpPr>
          <p:sp>
            <p:nvSpPr>
              <p:cNvPr id="175" name="Oval 174">
                <a:hlinkClick r:id="rId15" action="ppaction://hlinksldjump"/>
                <a:extLst>
                  <a:ext uri="{FF2B5EF4-FFF2-40B4-BE49-F238E27FC236}">
                    <a16:creationId xmlns:a16="http://schemas.microsoft.com/office/drawing/2014/main" id="{CA667DA6-1F48-5E31-A066-F9BF19BA4112}"/>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1"/>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76" name="Rectangle 175">
                <a:hlinkClick r:id="rId15" action="ppaction://hlinksldjump"/>
                <a:extLst>
                  <a:ext uri="{FF2B5EF4-FFF2-40B4-BE49-F238E27FC236}">
                    <a16:creationId xmlns:a16="http://schemas.microsoft.com/office/drawing/2014/main" id="{4641FC55-7E34-58BD-8FBD-90D50E9232E0}"/>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1"/>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174" name="Graphic 173">
              <a:hlinkClick r:id="rId15" action="ppaction://hlinksldjump"/>
              <a:extLst>
                <a:ext uri="{FF2B5EF4-FFF2-40B4-BE49-F238E27FC236}">
                  <a16:creationId xmlns:a16="http://schemas.microsoft.com/office/drawing/2014/main" id="{8FC5AAA9-8E41-7091-F4C4-635F91A08ABA}"/>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670921" y="284918"/>
              <a:ext cx="382167" cy="352353"/>
            </a:xfrm>
            <a:prstGeom prst="rect">
              <a:avLst/>
            </a:prstGeom>
          </p:spPr>
        </p:pic>
      </p:grpSp>
      <p:grpSp>
        <p:nvGrpSpPr>
          <p:cNvPr id="177" name="Group 176">
            <a:extLst>
              <a:ext uri="{FF2B5EF4-FFF2-40B4-BE49-F238E27FC236}">
                <a16:creationId xmlns:a16="http://schemas.microsoft.com/office/drawing/2014/main" id="{045BF0AF-6425-CD9D-8D72-207BC2A37A95}"/>
              </a:ext>
            </a:extLst>
          </p:cNvPr>
          <p:cNvGrpSpPr/>
          <p:nvPr/>
        </p:nvGrpSpPr>
        <p:grpSpPr>
          <a:xfrm>
            <a:off x="4131016" y="2584466"/>
            <a:ext cx="804672" cy="792050"/>
            <a:chOff x="4019256" y="5485171"/>
            <a:chExt cx="804672" cy="792050"/>
          </a:xfrm>
        </p:grpSpPr>
        <p:grpSp>
          <p:nvGrpSpPr>
            <p:cNvPr id="178" name="Group 177">
              <a:extLst>
                <a:ext uri="{FF2B5EF4-FFF2-40B4-BE49-F238E27FC236}">
                  <a16:creationId xmlns:a16="http://schemas.microsoft.com/office/drawing/2014/main" id="{85369598-D548-2835-67FD-CAA6FA791435}"/>
                </a:ext>
              </a:extLst>
            </p:cNvPr>
            <p:cNvGrpSpPr/>
            <p:nvPr userDrawn="1"/>
          </p:nvGrpSpPr>
          <p:grpSpPr>
            <a:xfrm>
              <a:off x="4019256" y="5485171"/>
              <a:ext cx="804672" cy="792050"/>
              <a:chOff x="532340" y="1415912"/>
              <a:chExt cx="820110" cy="807246"/>
            </a:xfrm>
          </p:grpSpPr>
          <p:sp>
            <p:nvSpPr>
              <p:cNvPr id="180" name="Oval 179">
                <a:hlinkClick r:id="rId20" action="ppaction://hlinksldjump"/>
                <a:extLst>
                  <a:ext uri="{FF2B5EF4-FFF2-40B4-BE49-F238E27FC236}">
                    <a16:creationId xmlns:a16="http://schemas.microsoft.com/office/drawing/2014/main" id="{6746FCC2-00A1-C005-D131-B041272982FE}"/>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2"/>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181" name="Rectangle 180">
                <a:hlinkClick r:id="rId20" action="ppaction://hlinksldjump"/>
                <a:extLst>
                  <a:ext uri="{FF2B5EF4-FFF2-40B4-BE49-F238E27FC236}">
                    <a16:creationId xmlns:a16="http://schemas.microsoft.com/office/drawing/2014/main" id="{DE48D56F-9AE4-6F2D-8449-81A442D1F944}"/>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2"/>
                    </a:solidFill>
                    <a:latin typeface="Verdana" panose="020B0604030504040204" pitchFamily="34" charset="0"/>
                    <a:ea typeface="Verdana" panose="020B0604030504040204" pitchFamily="34" charset="0"/>
                    <a:cs typeface="Verdana" panose="020B0604030504040204" pitchFamily="34" charset="0"/>
                  </a:rPr>
                  <a:t>STAGE 4</a:t>
                </a:r>
              </a:p>
            </p:txBody>
          </p:sp>
        </p:grpSp>
        <p:pic>
          <p:nvPicPr>
            <p:cNvPr id="179" name="Graphic 178">
              <a:hlinkClick r:id="rId20" action="ppaction://hlinksldjump"/>
              <a:extLst>
                <a:ext uri="{FF2B5EF4-FFF2-40B4-BE49-F238E27FC236}">
                  <a16:creationId xmlns:a16="http://schemas.microsoft.com/office/drawing/2014/main" id="{E9DA9C05-0D9D-983D-19A5-E5ECF9BC6735}"/>
                </a:ext>
              </a:extLst>
            </p:cNvPr>
            <p:cNvPicPr>
              <a:picLocks noChangeAspect="1"/>
            </p:cNvPicPr>
            <p:nvPr/>
          </p:nvPicPr>
          <p:blipFill rotWithShape="1">
            <a:blip r:embed="rId21">
              <a:extLst>
                <a:ext uri="{96DAC541-7B7A-43D3-8B79-37D633B846F1}">
                  <asvg:svgBlip xmlns:asvg="http://schemas.microsoft.com/office/drawing/2016/SVG/main" r:embed="rId22"/>
                </a:ext>
              </a:extLst>
            </a:blip>
            <a:srcRect t="17392"/>
            <a:stretch/>
          </p:blipFill>
          <p:spPr>
            <a:xfrm>
              <a:off x="4150472" y="5538161"/>
              <a:ext cx="576083" cy="475888"/>
            </a:xfrm>
            <a:prstGeom prst="rect">
              <a:avLst/>
            </a:prstGeom>
          </p:spPr>
        </p:pic>
      </p:grpSp>
      <p:grpSp>
        <p:nvGrpSpPr>
          <p:cNvPr id="191" name="Group 190">
            <a:extLst>
              <a:ext uri="{FF2B5EF4-FFF2-40B4-BE49-F238E27FC236}">
                <a16:creationId xmlns:a16="http://schemas.microsoft.com/office/drawing/2014/main" id="{C92AFDFA-710E-9B16-3A23-9DEB1B0483EC}"/>
              </a:ext>
            </a:extLst>
          </p:cNvPr>
          <p:cNvGrpSpPr/>
          <p:nvPr/>
        </p:nvGrpSpPr>
        <p:grpSpPr>
          <a:xfrm>
            <a:off x="7144717" y="4296184"/>
            <a:ext cx="1618488" cy="364446"/>
            <a:chOff x="6275934" y="420767"/>
            <a:chExt cx="1618488" cy="364446"/>
          </a:xfrm>
        </p:grpSpPr>
        <p:sp>
          <p:nvSpPr>
            <p:cNvPr id="192" name="Rounded Rectangle 191">
              <a:hlinkClick r:id="rId23" action="ppaction://hlinksldjump"/>
              <a:extLst>
                <a:ext uri="{FF2B5EF4-FFF2-40B4-BE49-F238E27FC236}">
                  <a16:creationId xmlns:a16="http://schemas.microsoft.com/office/drawing/2014/main" id="{18530BE0-2A42-FB91-822E-AB428433AEA0}"/>
                </a:ext>
              </a:extLst>
            </p:cNvPr>
            <p:cNvSpPr/>
            <p:nvPr/>
          </p:nvSpPr>
          <p:spPr>
            <a:xfrm>
              <a:off x="6275934" y="420767"/>
              <a:ext cx="1618488" cy="36444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64592" tIns="0" bIns="27432" rtlCol="0" anchor="ctr"/>
            <a:lstStyle/>
            <a:p>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COMPLIANCE</a:t>
              </a:r>
              <a:endPar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93" name="Group 192">
              <a:extLst>
                <a:ext uri="{FF2B5EF4-FFF2-40B4-BE49-F238E27FC236}">
                  <a16:creationId xmlns:a16="http://schemas.microsoft.com/office/drawing/2014/main" id="{C2066A95-8897-425F-865C-B70D6F6FDA21}"/>
                </a:ext>
              </a:extLst>
            </p:cNvPr>
            <p:cNvGrpSpPr/>
            <p:nvPr/>
          </p:nvGrpSpPr>
          <p:grpSpPr>
            <a:xfrm>
              <a:off x="6372741" y="502856"/>
              <a:ext cx="200269" cy="200269"/>
              <a:chOff x="4192437" y="4163683"/>
              <a:chExt cx="258792" cy="258792"/>
            </a:xfrm>
            <a:effectLst>
              <a:outerShdw blurRad="50800" dist="38100" dir="2700000" algn="tl" rotWithShape="0">
                <a:prstClr val="black">
                  <a:alpha val="30956"/>
                </a:prstClr>
              </a:outerShdw>
            </a:effectLst>
          </p:grpSpPr>
          <p:sp>
            <p:nvSpPr>
              <p:cNvPr id="194" name="Oval 193">
                <a:extLst>
                  <a:ext uri="{FF2B5EF4-FFF2-40B4-BE49-F238E27FC236}">
                    <a16:creationId xmlns:a16="http://schemas.microsoft.com/office/drawing/2014/main" id="{ADF328FD-FED8-2C44-E9D2-4686AEFF1A59}"/>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5" name="Group 194">
                <a:extLst>
                  <a:ext uri="{FF2B5EF4-FFF2-40B4-BE49-F238E27FC236}">
                    <a16:creationId xmlns:a16="http://schemas.microsoft.com/office/drawing/2014/main" id="{2C62B091-BED1-9BBF-4E90-A6E3CFF6DBA0}"/>
                  </a:ext>
                </a:extLst>
              </p:cNvPr>
              <p:cNvGrpSpPr/>
              <p:nvPr/>
            </p:nvGrpSpPr>
            <p:grpSpPr>
              <a:xfrm>
                <a:off x="4247730" y="4218976"/>
                <a:ext cx="148207" cy="148207"/>
                <a:chOff x="3545686" y="2398143"/>
                <a:chExt cx="333555" cy="333555"/>
              </a:xfrm>
            </p:grpSpPr>
            <p:cxnSp>
              <p:nvCxnSpPr>
                <p:cNvPr id="196" name="Straight Connector 195">
                  <a:extLst>
                    <a:ext uri="{FF2B5EF4-FFF2-40B4-BE49-F238E27FC236}">
                      <a16:creationId xmlns:a16="http://schemas.microsoft.com/office/drawing/2014/main" id="{6A8BD2BF-8E50-73CD-0F95-6FBE27C340AB}"/>
                    </a:ext>
                  </a:extLst>
                </p:cNvPr>
                <p:cNvCxnSpPr>
                  <a:cxnSpLocks/>
                </p:cNvCxnSpPr>
                <p:nvPr/>
              </p:nvCxnSpPr>
              <p:spPr>
                <a:xfrm>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hlinkClick r:id="rId23" action="ppaction://hlinksldjump"/>
                  <a:extLst>
                    <a:ext uri="{FF2B5EF4-FFF2-40B4-BE49-F238E27FC236}">
                      <a16:creationId xmlns:a16="http://schemas.microsoft.com/office/drawing/2014/main" id="{394C001A-213D-E95F-ED02-69D965D14371}"/>
                    </a:ext>
                  </a:extLst>
                </p:cNvPr>
                <p:cNvCxnSpPr>
                  <a:cxnSpLocks/>
                </p:cNvCxnSpPr>
                <p:nvPr/>
              </p:nvCxnSpPr>
              <p:spPr>
                <a:xfrm rot="5400000">
                  <a:off x="3712464" y="2398143"/>
                  <a:ext cx="0" cy="33355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grpSp>
        </p:grpSp>
      </p:grpSp>
      <p:sp>
        <p:nvSpPr>
          <p:cNvPr id="6" name="Slide Number Placeholder 6">
            <a:extLst>
              <a:ext uri="{FF2B5EF4-FFF2-40B4-BE49-F238E27FC236}">
                <a16:creationId xmlns:a16="http://schemas.microsoft.com/office/drawing/2014/main" id="{0FC75C9D-3E20-4E51-37A3-706461DB1978}"/>
              </a:ext>
            </a:extLst>
          </p:cNvPr>
          <p:cNvSpPr txBox="1">
            <a:spLocks/>
          </p:cNvSpPr>
          <p:nvPr/>
        </p:nvSpPr>
        <p:spPr>
          <a:xfrm>
            <a:off x="8638903" y="4822466"/>
            <a:ext cx="139486" cy="128016"/>
          </a:xfrm>
          <a:prstGeom prst="rect">
            <a:avLst/>
          </a:prstGeom>
        </p:spPr>
        <p:txBody>
          <a:bodyPr anchor="ct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defRPr/>
            </a:pPr>
            <a:fld id="{112BC806-E252-4025-BD44-1F2FB6FB25B2}" type="slidenum">
              <a:rPr lang="en-US" altLang="fr-FR" sz="800" smtClean="0">
                <a:latin typeface="Verdana" panose="020B0604030504040204" pitchFamily="34" charset="0"/>
                <a:ea typeface="Verdana" panose="020B0604030504040204" pitchFamily="34" charset="0"/>
              </a:rPr>
              <a:pPr algn="r">
                <a:defRPr/>
              </a:pPr>
              <a:t>4</a:t>
            </a:fld>
            <a:endParaRPr lang="en-US" altLang="fr-FR" sz="800" dirty="0">
              <a:latin typeface="Verdana" panose="020B0604030504040204" pitchFamily="34" charset="0"/>
              <a:ea typeface="Verdana" panose="020B0604030504040204" pitchFamily="34" charset="0"/>
            </a:endParaRPr>
          </a:p>
        </p:txBody>
      </p:sp>
      <p:sp>
        <p:nvSpPr>
          <p:cNvPr id="12" name="Footer Placeholder 11">
            <a:extLst>
              <a:ext uri="{FF2B5EF4-FFF2-40B4-BE49-F238E27FC236}">
                <a16:creationId xmlns:a16="http://schemas.microsoft.com/office/drawing/2014/main" id="{5C009D05-C1F0-4965-FEA9-55ACF8F6089C}"/>
              </a:ext>
            </a:extLst>
          </p:cNvPr>
          <p:cNvSpPr>
            <a:spLocks noGrp="1"/>
          </p:cNvSpPr>
          <p:nvPr>
            <p:ph type="ftr" sz="quarter" idx="3"/>
          </p:nvPr>
        </p:nvSpPr>
        <p:spPr>
          <a:xfrm>
            <a:off x="1234440" y="4793972"/>
            <a:ext cx="6675120" cy="215444"/>
          </a:xfrm>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2300795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9F74B-99FB-4432-B3E6-673AF3D76DDE}"/>
              </a:ext>
            </a:extLst>
          </p:cNvPr>
          <p:cNvSpPr>
            <a:spLocks noGrp="1"/>
          </p:cNvSpPr>
          <p:nvPr>
            <p:ph type="title"/>
          </p:nvPr>
        </p:nvSpPr>
        <p:spPr/>
        <p:txBody>
          <a:bodyPr/>
          <a:lstStyle/>
          <a:p>
            <a:r>
              <a:rPr lang="en-US" noProof="0" dirty="0"/>
              <a:t>Integrated Delivery Networks</a:t>
            </a:r>
          </a:p>
        </p:txBody>
      </p:sp>
      <p:sp>
        <p:nvSpPr>
          <p:cNvPr id="7" name="Content Placeholder 6">
            <a:extLst>
              <a:ext uri="{FF2B5EF4-FFF2-40B4-BE49-F238E27FC236}">
                <a16:creationId xmlns:a16="http://schemas.microsoft.com/office/drawing/2014/main" id="{9869D038-E2E1-40C2-B28F-781EC6B5D8FA}"/>
              </a:ext>
            </a:extLst>
          </p:cNvPr>
          <p:cNvSpPr>
            <a:spLocks noGrp="1"/>
          </p:cNvSpPr>
          <p:nvPr>
            <p:ph idx="13"/>
          </p:nvPr>
        </p:nvSpPr>
        <p:spPr>
          <a:xfrm>
            <a:off x="614723" y="1148317"/>
            <a:ext cx="3957277" cy="3547508"/>
          </a:xfrm>
        </p:spPr>
        <p:txBody>
          <a:bodyPr vert="horz" lIns="0" tIns="0" rIns="0" bIns="0" rtlCol="0" anchor="t">
            <a:noAutofit/>
          </a:bodyPr>
          <a:lstStyle/>
          <a:p>
            <a:pPr marL="172720" lvl="1" indent="-163195"/>
            <a:r>
              <a:rPr lang="en-US" sz="1300" noProof="0" dirty="0"/>
              <a:t>Sometimes called organized providers, integrated health systems, and corporatized providers, Integrated Delivery Networks (IDNs) are health systems in which providers are affiliated with a parent company. </a:t>
            </a:r>
            <a:br>
              <a:rPr lang="en-US" sz="1300" noProof="0" dirty="0"/>
            </a:br>
            <a:r>
              <a:rPr lang="en-US" sz="1300" noProof="0" dirty="0"/>
              <a:t>IDNs consist of medical groups, facilities, labs, and one or more acute care hospitals and associated outpatient facilities, and provide a continuum of care including different disease states</a:t>
            </a:r>
            <a:endParaRPr lang="en-US" dirty="0"/>
          </a:p>
          <a:p>
            <a:pPr marL="172720" lvl="1" indent="-163195"/>
            <a:r>
              <a:rPr lang="en-US" sz="1300" noProof="0" dirty="0"/>
              <a:t>Some familiar IDNs include The Mayo Clinic, </a:t>
            </a:r>
            <a:br>
              <a:rPr lang="en-US" sz="1300" noProof="0" dirty="0"/>
            </a:br>
            <a:r>
              <a:rPr lang="en-US" sz="1300" noProof="0" dirty="0"/>
              <a:t>The Cleveland Clinic, Partners Healthcare, Memorial Sloan Kettering Cancer Center, </a:t>
            </a:r>
            <a:br>
              <a:rPr lang="en-US" sz="1300" noProof="0" dirty="0"/>
            </a:br>
            <a:r>
              <a:rPr lang="en-US" sz="1300" noProof="0" dirty="0"/>
              <a:t>and HCA</a:t>
            </a:r>
            <a:r>
              <a:rPr lang="en-US" sz="1300" dirty="0"/>
              <a:t>. </a:t>
            </a:r>
            <a:r>
              <a:rPr lang="en-US" sz="1300" noProof="0" dirty="0"/>
              <a:t>There are approximately 1000 IDNs in the US</a:t>
            </a:r>
            <a:endParaRPr lang="en-US" sz="1300" noProof="0" dirty="0">
              <a:cs typeface="Arial"/>
            </a:endParaRPr>
          </a:p>
          <a:p>
            <a:pPr marL="172720" lvl="1" indent="-163195"/>
            <a:r>
              <a:rPr lang="en-US" sz="1300" noProof="0" dirty="0"/>
              <a:t>Providers and/or facilities that are not affiliated with an IDN or PN are said to </a:t>
            </a:r>
            <a:br>
              <a:rPr lang="en-US" sz="1300" noProof="0" dirty="0"/>
            </a:br>
            <a:r>
              <a:rPr lang="en-US" sz="1300" noProof="0" dirty="0"/>
              <a:t>be independent</a:t>
            </a:r>
            <a:endParaRPr lang="en-US" sz="1300" noProof="0" dirty="0">
              <a:cs typeface="Arial"/>
            </a:endParaRPr>
          </a:p>
        </p:txBody>
      </p:sp>
      <p:pic>
        <p:nvPicPr>
          <p:cNvPr id="16" name="Picture 15">
            <a:extLst>
              <a:ext uri="{FF2B5EF4-FFF2-40B4-BE49-F238E27FC236}">
                <a16:creationId xmlns:a16="http://schemas.microsoft.com/office/drawing/2014/main" id="{BA0A1AA7-2816-6849-B76E-3CCECB6F0E39}"/>
              </a:ext>
            </a:extLst>
          </p:cNvPr>
          <p:cNvPicPr>
            <a:picLocks noChangeAspect="1"/>
          </p:cNvPicPr>
          <p:nvPr/>
        </p:nvPicPr>
        <p:blipFill rotWithShape="1">
          <a:blip r:embed="rId3"/>
          <a:srcRect t="19391" r="2013"/>
          <a:stretch/>
        </p:blipFill>
        <p:spPr>
          <a:xfrm>
            <a:off x="4698904" y="1554479"/>
            <a:ext cx="3859814" cy="1831901"/>
          </a:xfrm>
          <a:prstGeom prst="rect">
            <a:avLst/>
          </a:prstGeom>
        </p:spPr>
      </p:pic>
      <p:sp>
        <p:nvSpPr>
          <p:cNvPr id="13" name="TextBox 12">
            <a:extLst>
              <a:ext uri="{FF2B5EF4-FFF2-40B4-BE49-F238E27FC236}">
                <a16:creationId xmlns:a16="http://schemas.microsoft.com/office/drawing/2014/main" id="{38CC6B75-F09A-FA41-8CB9-3034B3AC09A3}"/>
              </a:ext>
            </a:extLst>
          </p:cNvPr>
          <p:cNvSpPr txBox="1"/>
          <p:nvPr/>
        </p:nvSpPr>
        <p:spPr>
          <a:xfrm>
            <a:off x="4617131" y="1196963"/>
            <a:ext cx="4023361" cy="276999"/>
          </a:xfrm>
          <a:prstGeom prst="rect">
            <a:avLst/>
          </a:prstGeom>
          <a:noFill/>
        </p:spPr>
        <p:txBody>
          <a:bodyPr wrap="square" rtlCol="0">
            <a:spAutoFit/>
          </a:bodyPr>
          <a:lstStyle/>
          <a:p>
            <a:pPr algn="ctr"/>
            <a:r>
              <a:rPr lang="en-US" sz="1200" b="1" dirty="0">
                <a:solidFill>
                  <a:schemeClr val="accent1"/>
                </a:solidFill>
                <a:latin typeface="Verdana" panose="020B0604030504040204" pitchFamily="34" charset="0"/>
                <a:ea typeface="Verdana" panose="020B0604030504040204" pitchFamily="34" charset="0"/>
                <a:cs typeface="Verdana" panose="020B0604030504040204" pitchFamily="34" charset="0"/>
              </a:rPr>
              <a:t>Integrated Delivery Network (IDN)</a:t>
            </a:r>
          </a:p>
        </p:txBody>
      </p:sp>
      <p:sp>
        <p:nvSpPr>
          <p:cNvPr id="8" name="hyperlink box">
            <a:hlinkClick r:id="rId4" action="ppaction://hlinksldjump"/>
            <a:extLst>
              <a:ext uri="{FF2B5EF4-FFF2-40B4-BE49-F238E27FC236}">
                <a16:creationId xmlns:a16="http://schemas.microsoft.com/office/drawing/2014/main" id="{675E40E4-0725-4AA5-A753-9DE68BA78832}"/>
              </a:ext>
            </a:extLst>
          </p:cNvPr>
          <p:cNvSpPr/>
          <p:nvPr/>
        </p:nvSpPr>
        <p:spPr>
          <a:xfrm>
            <a:off x="8619152"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yperlink box">
            <a:hlinkClick r:id="rId5" action="ppaction://hlinksldjump"/>
            <a:extLst>
              <a:ext uri="{FF2B5EF4-FFF2-40B4-BE49-F238E27FC236}">
                <a16:creationId xmlns:a16="http://schemas.microsoft.com/office/drawing/2014/main" id="{DB20852C-73B8-4B3A-83F5-ABCC866EB486}"/>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ooter Placeholder 13">
            <a:extLst>
              <a:ext uri="{FF2B5EF4-FFF2-40B4-BE49-F238E27FC236}">
                <a16:creationId xmlns:a16="http://schemas.microsoft.com/office/drawing/2014/main" id="{7BE62C5F-E82D-B40C-0A36-957C3BBFC621}"/>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4185553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2FF59-0653-4A2D-8E16-B9F96FEDE5E8}"/>
              </a:ext>
            </a:extLst>
          </p:cNvPr>
          <p:cNvSpPr>
            <a:spLocks noGrp="1"/>
          </p:cNvSpPr>
          <p:nvPr>
            <p:ph type="title"/>
          </p:nvPr>
        </p:nvSpPr>
        <p:spPr/>
        <p:txBody>
          <a:bodyPr/>
          <a:lstStyle/>
          <a:p>
            <a:r>
              <a:rPr lang="en-US" noProof="0" dirty="0"/>
              <a:t>Integrated Delivery Networks</a:t>
            </a:r>
          </a:p>
        </p:txBody>
      </p:sp>
      <p:sp>
        <p:nvSpPr>
          <p:cNvPr id="7" name="Content Placeholder 6">
            <a:extLst>
              <a:ext uri="{FF2B5EF4-FFF2-40B4-BE49-F238E27FC236}">
                <a16:creationId xmlns:a16="http://schemas.microsoft.com/office/drawing/2014/main" id="{140BB5F5-548E-4B83-B1ED-6121C4513057}"/>
              </a:ext>
            </a:extLst>
          </p:cNvPr>
          <p:cNvSpPr>
            <a:spLocks noGrp="1"/>
          </p:cNvSpPr>
          <p:nvPr>
            <p:ph idx="13"/>
          </p:nvPr>
        </p:nvSpPr>
        <p:spPr/>
        <p:txBody>
          <a:bodyPr/>
          <a:lstStyle/>
          <a:p>
            <a:r>
              <a:rPr lang="en-US" noProof="0" dirty="0"/>
              <a:t>“If you have seen one IDN, you have seen one IDN”</a:t>
            </a:r>
          </a:p>
          <a:p>
            <a:pPr lvl="1"/>
            <a:r>
              <a:rPr lang="en-US" noProof="0" dirty="0"/>
              <a:t>A </a:t>
            </a:r>
            <a:r>
              <a:rPr lang="en-US" dirty="0"/>
              <a:t>small number of IDNs</a:t>
            </a:r>
            <a:r>
              <a:rPr lang="en-US" noProof="0" dirty="0"/>
              <a:t> operate nationally</a:t>
            </a:r>
          </a:p>
          <a:p>
            <a:pPr lvl="1"/>
            <a:r>
              <a:rPr lang="en-US" noProof="0" dirty="0"/>
              <a:t>The majority operate regionally or, in some cases, locally</a:t>
            </a:r>
          </a:p>
          <a:p>
            <a:pPr lvl="1"/>
            <a:r>
              <a:rPr lang="en-US" noProof="0" dirty="0"/>
              <a:t>The three largest IDNs—Hospital Corporation of America, </a:t>
            </a:r>
            <a:r>
              <a:rPr lang="en-US" dirty="0"/>
              <a:t>CommonSpirit Health</a:t>
            </a:r>
            <a:r>
              <a:rPr lang="en-US" noProof="0" dirty="0"/>
              <a:t>, </a:t>
            </a:r>
            <a:br>
              <a:rPr lang="en-US" noProof="0" dirty="0"/>
            </a:br>
            <a:r>
              <a:rPr lang="en-US" dirty="0"/>
              <a:t>and</a:t>
            </a:r>
            <a:r>
              <a:rPr lang="en-US" noProof="0" dirty="0"/>
              <a:t> the Department of Veterans Affairs—may include hundreds of hospitals each</a:t>
            </a:r>
          </a:p>
          <a:p>
            <a:pPr lvl="1"/>
            <a:r>
              <a:rPr lang="en-US" noProof="0" dirty="0"/>
              <a:t>Smaller, regional IDNs may have just several dozen hospitals, and local IDNs </a:t>
            </a:r>
            <a:br>
              <a:rPr lang="en-US" noProof="0" dirty="0"/>
            </a:br>
            <a:r>
              <a:rPr lang="en-US" noProof="0" dirty="0"/>
              <a:t>have even fewer</a:t>
            </a:r>
          </a:p>
          <a:p>
            <a:pPr lvl="1"/>
            <a:r>
              <a:rPr lang="en-US" noProof="0" dirty="0"/>
              <a:t>Some are groups of hospitals, others cover the entire continuum of care</a:t>
            </a:r>
          </a:p>
          <a:p>
            <a:pPr lvl="1"/>
            <a:r>
              <a:rPr lang="en-US" noProof="0" dirty="0"/>
              <a:t>Some are integrated more or less in name only, such as when a hospital buys a neighboring facility or two, but just uses them for referrals, with little effort at integrating clinical or back-office operations</a:t>
            </a:r>
          </a:p>
          <a:p>
            <a:pPr lvl="1"/>
            <a:r>
              <a:rPr lang="en-US" noProof="0" dirty="0"/>
              <a:t>Other IDNs are truly, fully integrated, including patient care protocols, </a:t>
            </a:r>
            <a:br>
              <a:rPr lang="en-US" noProof="0" dirty="0"/>
            </a:br>
            <a:r>
              <a:rPr lang="en-US" noProof="0" dirty="0"/>
              <a:t>human resources, and finance </a:t>
            </a:r>
          </a:p>
        </p:txBody>
      </p:sp>
      <p:sp>
        <p:nvSpPr>
          <p:cNvPr id="5" name="hyperlink box">
            <a:hlinkClick r:id="rId3" action="ppaction://hlinksldjump"/>
            <a:extLst>
              <a:ext uri="{FF2B5EF4-FFF2-40B4-BE49-F238E27FC236}">
                <a16:creationId xmlns:a16="http://schemas.microsoft.com/office/drawing/2014/main" id="{2A592A7B-54EC-4C2E-89BD-7B614850C535}"/>
              </a:ext>
            </a:extLst>
          </p:cNvPr>
          <p:cNvSpPr/>
          <p:nvPr/>
        </p:nvSpPr>
        <p:spPr>
          <a:xfrm>
            <a:off x="8619152" y="240870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yperlink box">
            <a:hlinkClick r:id="rId4" action="ppaction://hlinksldjump"/>
            <a:extLst>
              <a:ext uri="{FF2B5EF4-FFF2-40B4-BE49-F238E27FC236}">
                <a16:creationId xmlns:a16="http://schemas.microsoft.com/office/drawing/2014/main" id="{A22352FC-B977-418A-8508-1D1708E94BED}"/>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yperlink box">
            <a:hlinkClick r:id="rId5" action="ppaction://hlinksldjump"/>
            <a:extLst>
              <a:ext uri="{FF2B5EF4-FFF2-40B4-BE49-F238E27FC236}">
                <a16:creationId xmlns:a16="http://schemas.microsoft.com/office/drawing/2014/main" id="{6AAA0395-7E15-46CC-8926-23A1C990FD43}"/>
              </a:ext>
            </a:extLst>
          </p:cNvPr>
          <p:cNvSpPr/>
          <p:nvPr/>
        </p:nvSpPr>
        <p:spPr>
          <a:xfrm>
            <a:off x="205402" y="2414540"/>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ooter Placeholder 12">
            <a:extLst>
              <a:ext uri="{FF2B5EF4-FFF2-40B4-BE49-F238E27FC236}">
                <a16:creationId xmlns:a16="http://schemas.microsoft.com/office/drawing/2014/main" id="{33070276-C011-E656-C0D7-7E861570F5E8}"/>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3838315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55882-2122-48E1-B51A-62050306F2DA}"/>
              </a:ext>
            </a:extLst>
          </p:cNvPr>
          <p:cNvSpPr>
            <a:spLocks noGrp="1"/>
          </p:cNvSpPr>
          <p:nvPr>
            <p:ph type="title"/>
          </p:nvPr>
        </p:nvSpPr>
        <p:spPr>
          <a:xfrm>
            <a:off x="613186" y="307278"/>
            <a:ext cx="6443830" cy="581698"/>
          </a:xfrm>
        </p:spPr>
        <p:txBody>
          <a:bodyPr/>
          <a:lstStyle/>
          <a:p>
            <a:r>
              <a:rPr lang="en-US" noProof="0" dirty="0"/>
              <a:t>Integrated Delivery Networks </a:t>
            </a:r>
            <a:br>
              <a:rPr lang="en-US" noProof="0" dirty="0"/>
            </a:br>
            <a:r>
              <a:rPr lang="en-US" sz="1400" b="1" noProof="0" dirty="0"/>
              <a:t>Taking a Different Strategic Approach</a:t>
            </a:r>
            <a:r>
              <a:rPr lang="en-US" sz="1400" noProof="0" dirty="0"/>
              <a:t>…</a:t>
            </a:r>
            <a:endParaRPr lang="en-US" noProof="0" dirty="0"/>
          </a:p>
        </p:txBody>
      </p:sp>
      <p:sp>
        <p:nvSpPr>
          <p:cNvPr id="7" name="Content Placeholder 6">
            <a:extLst>
              <a:ext uri="{FF2B5EF4-FFF2-40B4-BE49-F238E27FC236}">
                <a16:creationId xmlns:a16="http://schemas.microsoft.com/office/drawing/2014/main" id="{A5CAA711-42A6-4A9E-8851-C1A5093006F9}"/>
              </a:ext>
            </a:extLst>
          </p:cNvPr>
          <p:cNvSpPr>
            <a:spLocks noGrp="1"/>
          </p:cNvSpPr>
          <p:nvPr>
            <p:ph idx="4294967295"/>
          </p:nvPr>
        </p:nvSpPr>
        <p:spPr>
          <a:xfrm>
            <a:off x="614724" y="1021317"/>
            <a:ext cx="4362858" cy="3547508"/>
          </a:xfrm>
        </p:spPr>
        <p:txBody>
          <a:bodyPr/>
          <a:lstStyle/>
          <a:p>
            <a:pPr marL="173736" lvl="1" indent="-164592">
              <a:buClr>
                <a:schemeClr val="accent2"/>
              </a:buClr>
            </a:pPr>
            <a:r>
              <a:rPr lang="en-US" sz="1100" noProof="0" dirty="0">
                <a:solidFill>
                  <a:schemeClr val="accent1"/>
                </a:solidFill>
              </a:rPr>
              <a:t>One of the most dramatic differences with IDNs is a movement towards a more centralized decision-making process </a:t>
            </a:r>
          </a:p>
          <a:p>
            <a:pPr marL="173736" lvl="1" indent="-164592">
              <a:buClr>
                <a:schemeClr val="accent2"/>
              </a:buClr>
            </a:pPr>
            <a:r>
              <a:rPr lang="en-US" sz="1100" noProof="0" dirty="0">
                <a:solidFill>
                  <a:schemeClr val="accent1"/>
                </a:solidFill>
              </a:rPr>
              <a:t>One estimate finds as many as 80% of IDNs with policies and practices that are applied at the individual entity level were often drafted at the ownership level rather than at the operational level </a:t>
            </a:r>
          </a:p>
          <a:p>
            <a:pPr marL="173736" lvl="1" indent="-164592">
              <a:buClr>
                <a:schemeClr val="accent2"/>
              </a:buClr>
            </a:pPr>
            <a:r>
              <a:rPr lang="en-US" sz="1100" noProof="0" dirty="0">
                <a:solidFill>
                  <a:schemeClr val="accent1"/>
                </a:solidFill>
              </a:rPr>
              <a:t>Other IDNs impose corporate decisions and mandates systemwide. That means buying decisions are being moved away from physicians and replaced with administrators, where institutional objectives are increasingly at the top of the agenda</a:t>
            </a:r>
          </a:p>
          <a:p>
            <a:pPr marL="173736" lvl="1" indent="-164592">
              <a:buClr>
                <a:schemeClr val="accent2"/>
              </a:buClr>
            </a:pPr>
            <a:r>
              <a:rPr lang="en-US" sz="1100" noProof="0" dirty="0">
                <a:solidFill>
                  <a:schemeClr val="accent1"/>
                </a:solidFill>
              </a:rPr>
              <a:t>This paradigm change also means that business considerations may carry as much weight in IDN purchasing decisions as do clinical considerations. </a:t>
            </a:r>
            <a:br>
              <a:rPr lang="en-US" sz="1100" noProof="0" dirty="0">
                <a:solidFill>
                  <a:schemeClr val="accent1"/>
                </a:solidFill>
              </a:rPr>
            </a:br>
            <a:r>
              <a:rPr lang="en-US" sz="1100" noProof="0" dirty="0">
                <a:solidFill>
                  <a:schemeClr val="accent1"/>
                </a:solidFill>
              </a:rPr>
              <a:t>As a result, decisions on purchasing medications may move away from physicians with a potential emphasis </a:t>
            </a:r>
            <a:br>
              <a:rPr lang="en-US" sz="1100" noProof="0" dirty="0">
                <a:solidFill>
                  <a:schemeClr val="accent1"/>
                </a:solidFill>
              </a:rPr>
            </a:br>
            <a:r>
              <a:rPr lang="en-US" sz="1100" noProof="0" dirty="0">
                <a:solidFill>
                  <a:schemeClr val="accent1"/>
                </a:solidFill>
              </a:rPr>
              <a:t>on administrator opinions</a:t>
            </a:r>
          </a:p>
          <a:p>
            <a:pPr marL="173736" lvl="1" indent="-164592">
              <a:buClr>
                <a:schemeClr val="accent2"/>
              </a:buClr>
            </a:pPr>
            <a:r>
              <a:rPr lang="en-US" sz="1100" noProof="0" dirty="0">
                <a:solidFill>
                  <a:schemeClr val="accent1"/>
                </a:solidFill>
              </a:rPr>
              <a:t>If you become aware that drug usage and selection at an institution is dependent on an IDN decision, you may want to start with a IDN Pharmacy Stakeholder to gain a better understanding of this dynamic</a:t>
            </a:r>
          </a:p>
          <a:p>
            <a:pPr lvl="1">
              <a:buClr>
                <a:schemeClr val="accent2"/>
              </a:buClr>
            </a:pPr>
            <a:endParaRPr lang="en-US" noProof="0" dirty="0">
              <a:solidFill>
                <a:schemeClr val="accent1"/>
              </a:solidFill>
            </a:endParaRPr>
          </a:p>
        </p:txBody>
      </p:sp>
      <p:sp>
        <p:nvSpPr>
          <p:cNvPr id="16" name="TextBox 15">
            <a:extLst>
              <a:ext uri="{FF2B5EF4-FFF2-40B4-BE49-F238E27FC236}">
                <a16:creationId xmlns:a16="http://schemas.microsoft.com/office/drawing/2014/main" id="{AC25ACF1-71CB-3641-8C1A-FBE4F3E7BE3D}"/>
              </a:ext>
            </a:extLst>
          </p:cNvPr>
          <p:cNvSpPr txBox="1"/>
          <p:nvPr/>
        </p:nvSpPr>
        <p:spPr>
          <a:xfrm>
            <a:off x="6207817" y="3989107"/>
            <a:ext cx="1573727" cy="230832"/>
          </a:xfrm>
          <a:prstGeom prst="rect">
            <a:avLst/>
          </a:prstGeom>
          <a:noFill/>
        </p:spPr>
        <p:txBody>
          <a:bodyPr wrap="square" rtlCol="0">
            <a:spAutoFit/>
          </a:bodyPr>
          <a:lstStyle/>
          <a:p>
            <a:r>
              <a:rPr lang="en-US" sz="900" b="1" i="1" dirty="0">
                <a:solidFill>
                  <a:schemeClr val="accent1"/>
                </a:solidFill>
                <a:latin typeface="Verdana" panose="020B0604030504040204" pitchFamily="34" charset="0"/>
                <a:ea typeface="Verdana" panose="020B0604030504040204" pitchFamily="34" charset="0"/>
                <a:cs typeface="Verdana" panose="020B0604030504040204" pitchFamily="34" charset="0"/>
              </a:rPr>
              <a:t>Select to learn more</a:t>
            </a:r>
          </a:p>
        </p:txBody>
      </p:sp>
      <p:sp>
        <p:nvSpPr>
          <p:cNvPr id="14" name="hyperlink box">
            <a:hlinkClick r:id="rId3" action="ppaction://hlinksldjump"/>
            <a:extLst>
              <a:ext uri="{FF2B5EF4-FFF2-40B4-BE49-F238E27FC236}">
                <a16:creationId xmlns:a16="http://schemas.microsoft.com/office/drawing/2014/main" id="{5B17772F-151D-4E8A-961C-7BE68C1A4A55}"/>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hyperlink box">
            <a:hlinkClick r:id="rId4" action="ppaction://hlinksldjump"/>
            <a:extLst>
              <a:ext uri="{FF2B5EF4-FFF2-40B4-BE49-F238E27FC236}">
                <a16:creationId xmlns:a16="http://schemas.microsoft.com/office/drawing/2014/main" id="{1B3B6FDC-E754-4F8C-8DEE-A11EC7650925}"/>
              </a:ext>
            </a:extLst>
          </p:cNvPr>
          <p:cNvSpPr/>
          <p:nvPr/>
        </p:nvSpPr>
        <p:spPr>
          <a:xfrm>
            <a:off x="199052" y="2414540"/>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
            <a:extLst>
              <a:ext uri="{FF2B5EF4-FFF2-40B4-BE49-F238E27FC236}">
                <a16:creationId xmlns:a16="http://schemas.microsoft.com/office/drawing/2014/main" id="{B6DE2162-8E6E-4786-9D58-8E8F61CAA857}"/>
              </a:ext>
            </a:extLst>
          </p:cNvPr>
          <p:cNvPicPr>
            <a:picLocks noChangeAspect="1" noChangeArrowheads="1"/>
          </p:cNvPicPr>
          <p:nvPr/>
        </p:nvPicPr>
        <p:blipFill rotWithShape="1">
          <a:blip r:embed="rId5"/>
          <a:srcRect l="3566" r="3623"/>
          <a:stretch/>
        </p:blipFill>
        <p:spPr bwMode="auto">
          <a:xfrm>
            <a:off x="5170949" y="1021864"/>
            <a:ext cx="3369317" cy="241927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20BC2D23-AB64-AED5-FC4A-284E17583FA9}"/>
              </a:ext>
            </a:extLst>
          </p:cNvPr>
          <p:cNvGrpSpPr/>
          <p:nvPr/>
        </p:nvGrpSpPr>
        <p:grpSpPr>
          <a:xfrm>
            <a:off x="6020334" y="3575812"/>
            <a:ext cx="1761210" cy="418817"/>
            <a:chOff x="6020334" y="3575812"/>
            <a:chExt cx="1761210" cy="418817"/>
          </a:xfrm>
        </p:grpSpPr>
        <p:sp>
          <p:nvSpPr>
            <p:cNvPr id="11" name="Rounded Rectangle 10">
              <a:hlinkClick r:id="rId6" action="ppaction://hlinksldjump"/>
              <a:extLst>
                <a:ext uri="{FF2B5EF4-FFF2-40B4-BE49-F238E27FC236}">
                  <a16:creationId xmlns:a16="http://schemas.microsoft.com/office/drawing/2014/main" id="{42436D3E-2890-ACE8-565B-D097AF75895E}"/>
                </a:ext>
              </a:extLst>
            </p:cNvPr>
            <p:cNvSpPr/>
            <p:nvPr/>
          </p:nvSpPr>
          <p:spPr>
            <a:xfrm>
              <a:off x="6020334" y="3575812"/>
              <a:ext cx="1761210" cy="418817"/>
            </a:xfrm>
            <a:prstGeom prst="roundRect">
              <a:avLst/>
            </a:prstGeom>
            <a:solidFill>
              <a:schemeClr val="accent3"/>
            </a:solidFill>
            <a:ln w="15875">
              <a:noFill/>
            </a:ln>
            <a:effectLst>
              <a:outerShdw blurRad="48398" dist="38100" dir="2700000" sx="95602" sy="95602"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rIns="45720" rtlCol="0" anchor="ctr"/>
            <a:lstStyle/>
            <a:p>
              <a:r>
                <a:rPr lang="en-US" sz="1100" b="1" dirty="0">
                  <a:solidFill>
                    <a:schemeClr val="bg1"/>
                  </a:solidFill>
                  <a:latin typeface="Verdana" panose="020B0604030504040204" pitchFamily="34" charset="0"/>
                  <a:ea typeface="Verdana" panose="020B0604030504040204" pitchFamily="34" charset="0"/>
                  <a:cs typeface="Verdana" panose="020B0604030504040204" pitchFamily="34" charset="0"/>
                </a:rPr>
                <a:t>IDN PHARMACY STAKEHOLDER</a:t>
              </a:r>
            </a:p>
          </p:txBody>
        </p:sp>
        <p:grpSp>
          <p:nvGrpSpPr>
            <p:cNvPr id="12" name="Group 11">
              <a:extLst>
                <a:ext uri="{FF2B5EF4-FFF2-40B4-BE49-F238E27FC236}">
                  <a16:creationId xmlns:a16="http://schemas.microsoft.com/office/drawing/2014/main" id="{2479A296-2B23-96C9-CAD7-46C17DE69276}"/>
                </a:ext>
              </a:extLst>
            </p:cNvPr>
            <p:cNvGrpSpPr/>
            <p:nvPr/>
          </p:nvGrpSpPr>
          <p:grpSpPr>
            <a:xfrm>
              <a:off x="6090407" y="3685086"/>
              <a:ext cx="200269" cy="200269"/>
              <a:chOff x="4192437" y="4163683"/>
              <a:chExt cx="258792" cy="258792"/>
            </a:xfrm>
            <a:effectLst>
              <a:outerShdw blurRad="50800" dist="38100" dir="2700000" algn="tl" rotWithShape="0">
                <a:prstClr val="black">
                  <a:alpha val="30956"/>
                </a:prstClr>
              </a:outerShdw>
            </a:effectLst>
          </p:grpSpPr>
          <p:sp>
            <p:nvSpPr>
              <p:cNvPr id="13" name="Oval 12">
                <a:extLst>
                  <a:ext uri="{FF2B5EF4-FFF2-40B4-BE49-F238E27FC236}">
                    <a16:creationId xmlns:a16="http://schemas.microsoft.com/office/drawing/2014/main" id="{B90E9116-2CD0-5CC7-33D3-4641799B0AF7}"/>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CD1ACCFF-6AB0-5C79-71D1-F9A3095A6FA5}"/>
                  </a:ext>
                </a:extLst>
              </p:cNvPr>
              <p:cNvGrpSpPr/>
              <p:nvPr/>
            </p:nvGrpSpPr>
            <p:grpSpPr>
              <a:xfrm>
                <a:off x="4247730" y="4218976"/>
                <a:ext cx="148207" cy="148207"/>
                <a:chOff x="3545686" y="2398143"/>
                <a:chExt cx="333555" cy="333555"/>
              </a:xfrm>
            </p:grpSpPr>
            <p:cxnSp>
              <p:nvCxnSpPr>
                <p:cNvPr id="26" name="Straight Connector 25">
                  <a:extLst>
                    <a:ext uri="{FF2B5EF4-FFF2-40B4-BE49-F238E27FC236}">
                      <a16:creationId xmlns:a16="http://schemas.microsoft.com/office/drawing/2014/main" id="{9A95313E-9636-5FBE-2C60-5C0F7C6AF2D2}"/>
                    </a:ext>
                  </a:extLst>
                </p:cNvPr>
                <p:cNvCxnSpPr>
                  <a:cxnSpLocks/>
                </p:cNvCxnSpPr>
                <p:nvPr/>
              </p:nvCxnSpPr>
              <p:spPr>
                <a:xfrm>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3666BCE-2CD1-B407-226D-E4C3F2C5C496}"/>
                    </a:ext>
                  </a:extLst>
                </p:cNvPr>
                <p:cNvCxnSpPr>
                  <a:cxnSpLocks/>
                </p:cNvCxnSpPr>
                <p:nvPr/>
              </p:nvCxnSpPr>
              <p:spPr>
                <a:xfrm rot="5400000">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sp>
        <p:nvSpPr>
          <p:cNvPr id="9" name="Footer Placeholder 8">
            <a:extLst>
              <a:ext uri="{FF2B5EF4-FFF2-40B4-BE49-F238E27FC236}">
                <a16:creationId xmlns:a16="http://schemas.microsoft.com/office/drawing/2014/main" id="{9AFDE5F4-AE36-D92B-8101-02893D3DDDA8}"/>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3" name="Rectangle 2">
            <a:hlinkClick r:id="rId6" action="ppaction://hlinksldjump"/>
            <a:extLst>
              <a:ext uri="{FF2B5EF4-FFF2-40B4-BE49-F238E27FC236}">
                <a16:creationId xmlns:a16="http://schemas.microsoft.com/office/drawing/2014/main" id="{210C952D-A2BC-E553-B31D-C1BACA10648B}"/>
              </a:ext>
            </a:extLst>
          </p:cNvPr>
          <p:cNvSpPr/>
          <p:nvPr/>
        </p:nvSpPr>
        <p:spPr>
          <a:xfrm>
            <a:off x="6090407" y="3575812"/>
            <a:ext cx="260059" cy="413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6732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55882-2122-48E1-B51A-62050306F2DA}"/>
              </a:ext>
            </a:extLst>
          </p:cNvPr>
          <p:cNvSpPr>
            <a:spLocks noGrp="1"/>
          </p:cNvSpPr>
          <p:nvPr>
            <p:ph type="title"/>
          </p:nvPr>
        </p:nvSpPr>
        <p:spPr/>
        <p:txBody>
          <a:bodyPr/>
          <a:lstStyle/>
          <a:p>
            <a:r>
              <a:rPr lang="en-US" noProof="0" dirty="0"/>
              <a:t>Integrated Delivery Networks</a:t>
            </a:r>
          </a:p>
        </p:txBody>
      </p:sp>
      <p:sp>
        <p:nvSpPr>
          <p:cNvPr id="7" name="Content Placeholder 6">
            <a:extLst>
              <a:ext uri="{FF2B5EF4-FFF2-40B4-BE49-F238E27FC236}">
                <a16:creationId xmlns:a16="http://schemas.microsoft.com/office/drawing/2014/main" id="{A5CAA711-42A6-4A9E-8851-C1A5093006F9}"/>
              </a:ext>
            </a:extLst>
          </p:cNvPr>
          <p:cNvSpPr>
            <a:spLocks noGrp="1"/>
          </p:cNvSpPr>
          <p:nvPr>
            <p:ph idx="13"/>
          </p:nvPr>
        </p:nvSpPr>
        <p:spPr/>
        <p:txBody>
          <a:bodyPr/>
          <a:lstStyle/>
          <a:p>
            <a:r>
              <a:rPr lang="en-US" noProof="0" dirty="0"/>
              <a:t>As part of the centralized decision-making process, keep in mind that the Pharmacy Director position in an IDN may go by many titles such as the following:</a:t>
            </a:r>
          </a:p>
          <a:p>
            <a:pPr lvl="1"/>
            <a:r>
              <a:rPr lang="en-US" sz="1300" noProof="0" dirty="0"/>
              <a:t>System Director of Clinical Pharmacy Services, </a:t>
            </a:r>
            <a:br>
              <a:rPr lang="en-US" sz="1300" noProof="0" dirty="0"/>
            </a:br>
            <a:r>
              <a:rPr lang="en-US" sz="1300" noProof="0" dirty="0"/>
              <a:t>Pharmacy Operations and Clinical Services</a:t>
            </a:r>
          </a:p>
          <a:p>
            <a:pPr lvl="1"/>
            <a:r>
              <a:rPr lang="en-US" sz="1300" noProof="0" dirty="0"/>
              <a:t>Director, Pharmacy Strategic Sourcing</a:t>
            </a:r>
          </a:p>
          <a:p>
            <a:pPr lvl="1"/>
            <a:r>
              <a:rPr lang="en-US" sz="1300" noProof="0" dirty="0"/>
              <a:t>Clinical Pharmacy Manager</a:t>
            </a:r>
          </a:p>
          <a:p>
            <a:pPr lvl="1"/>
            <a:r>
              <a:rPr lang="en-US" sz="1300" noProof="0" dirty="0"/>
              <a:t>Regional Manager, Clinical Pharmacy Services</a:t>
            </a:r>
          </a:p>
          <a:p>
            <a:pPr lvl="1"/>
            <a:r>
              <a:rPr lang="en-US" sz="1300" noProof="0" dirty="0"/>
              <a:t>SVP Chief Pharmacy Officer </a:t>
            </a:r>
          </a:p>
          <a:p>
            <a:pPr lvl="1"/>
            <a:r>
              <a:rPr lang="en-US" sz="1200" noProof="0" dirty="0"/>
              <a:t>Division Director, Clinical Pharmacy Services</a:t>
            </a:r>
          </a:p>
        </p:txBody>
      </p:sp>
      <p:sp>
        <p:nvSpPr>
          <p:cNvPr id="9" name="Content Placeholder 6">
            <a:extLst>
              <a:ext uri="{FF2B5EF4-FFF2-40B4-BE49-F238E27FC236}">
                <a16:creationId xmlns:a16="http://schemas.microsoft.com/office/drawing/2014/main" id="{96EA52ED-0E02-4862-8F5A-DE86C38EE79C}"/>
              </a:ext>
            </a:extLst>
          </p:cNvPr>
          <p:cNvSpPr txBox="1">
            <a:spLocks/>
          </p:cNvSpPr>
          <p:nvPr/>
        </p:nvSpPr>
        <p:spPr>
          <a:xfrm>
            <a:off x="587216" y="4012629"/>
            <a:ext cx="7919939" cy="603059"/>
          </a:xfrm>
          <a:prstGeom prst="rect">
            <a:avLst/>
          </a:prstGeom>
          <a:solidFill>
            <a:schemeClr val="accent2"/>
          </a:solidFill>
        </p:spPr>
        <p:txBody>
          <a:bodyPr vert="horz" lIns="91440" tIns="91440" rIns="91440" bIns="91440" rtlCol="0" anchor="ctr">
            <a:noAutofit/>
          </a:bodyPr>
          <a:lstStyle>
            <a:lvl1pPr marL="139700" indent="-139700" algn="l" defTabSz="685800" rtl="0" eaLnBrk="1" latinLnBrk="0" hangingPunct="1">
              <a:lnSpc>
                <a:spcPct val="90000"/>
              </a:lnSpc>
              <a:spcBef>
                <a:spcPts val="1800"/>
              </a:spcBef>
              <a:buClr>
                <a:schemeClr val="accent1"/>
              </a:buClr>
              <a:buFont typeface="Arial" charset="0"/>
              <a:buChar char="•"/>
              <a:tabLst/>
              <a:defRPr sz="2000" b="1" strike="noStrike" kern="1200" baseline="0">
                <a:solidFill>
                  <a:schemeClr val="tx2"/>
                </a:solidFill>
                <a:latin typeface="+mn-lt"/>
                <a:ea typeface="+mn-ea"/>
                <a:cs typeface="+mn-cs"/>
              </a:defRPr>
            </a:lvl1pPr>
            <a:lvl2pPr marL="271463" indent="-136525" algn="l" defTabSz="685800" rtl="0" eaLnBrk="1" latinLnBrk="0" hangingPunct="1">
              <a:lnSpc>
                <a:spcPct val="90000"/>
              </a:lnSpc>
              <a:spcBef>
                <a:spcPts val="375"/>
              </a:spcBef>
              <a:buClr>
                <a:schemeClr val="bg2"/>
              </a:buClr>
              <a:buFont typeface="Arial" charset="0"/>
              <a:buChar char="•"/>
              <a:tabLst/>
              <a:defRPr sz="1800" kern="1200" baseline="0">
                <a:solidFill>
                  <a:schemeClr val="tx1"/>
                </a:solidFill>
                <a:latin typeface="+mn-lt"/>
                <a:ea typeface="+mn-ea"/>
                <a:cs typeface="+mn-cs"/>
              </a:defRPr>
            </a:lvl2pPr>
            <a:lvl3pPr marL="403225" indent="-133350" algn="l" defTabSz="685800" rtl="0" eaLnBrk="1" latinLnBrk="0" hangingPunct="1">
              <a:lnSpc>
                <a:spcPct val="90000"/>
              </a:lnSpc>
              <a:spcBef>
                <a:spcPts val="375"/>
              </a:spcBef>
              <a:buClr>
                <a:schemeClr val="bg2"/>
              </a:buClr>
              <a:buFont typeface="Arial" charset="0"/>
              <a:buChar char="•"/>
              <a:tabLst/>
              <a:defRPr sz="1600" kern="120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charset="0"/>
              <a:buNone/>
            </a:pPr>
            <a:endPar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charset="0"/>
              <a:buNone/>
            </a:pP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Note: </a:t>
            </a:r>
            <a:r>
              <a:rPr lang="en-US" sz="1000" b="0" dirty="0">
                <a:solidFill>
                  <a:schemeClr val="bg1"/>
                </a:solidFill>
                <a:latin typeface="Verdana" panose="020B0604030504040204" pitchFamily="34" charset="0"/>
                <a:ea typeface="Verdana" panose="020B0604030504040204" pitchFamily="34" charset="0"/>
                <a:cs typeface="Verdana" panose="020B0604030504040204" pitchFamily="34" charset="0"/>
              </a:rPr>
              <a:t>It is important for you to be aware of the IDN affiliations of your accounts and the level of involvement they have in local decisions; however, you should have a discussion with your manager before contacting individuals at the IDN level because your actions can have impact on the broader business for Sanofi.</a:t>
            </a:r>
          </a:p>
          <a:p>
            <a:pPr marL="0" indent="0">
              <a:buFont typeface="Arial" charset="0"/>
              <a:buNone/>
            </a:pPr>
            <a:r>
              <a:rPr lang="en-US" sz="1000" b="0" dirty="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hyperlink box">
            <a:hlinkClick r:id="rId3" action="ppaction://hlinksldjump"/>
            <a:extLst>
              <a:ext uri="{FF2B5EF4-FFF2-40B4-BE49-F238E27FC236}">
                <a16:creationId xmlns:a16="http://schemas.microsoft.com/office/drawing/2014/main" id="{3A50C616-BFBC-4147-BC93-F06783B5531E}"/>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2">
            <a:extLst>
              <a:ext uri="{FF2B5EF4-FFF2-40B4-BE49-F238E27FC236}">
                <a16:creationId xmlns:a16="http://schemas.microsoft.com/office/drawing/2014/main" id="{80F130EE-9F32-401A-8B72-5CA1A3EE9BA3}"/>
              </a:ext>
            </a:extLst>
          </p:cNvPr>
          <p:cNvPicPr>
            <a:picLocks noChangeAspect="1" noChangeArrowheads="1"/>
          </p:cNvPicPr>
          <p:nvPr/>
        </p:nvPicPr>
        <p:blipFill>
          <a:blip r:embed="rId4"/>
          <a:srcRect/>
          <a:stretch/>
        </p:blipFill>
        <p:spPr bwMode="auto">
          <a:xfrm>
            <a:off x="4930878" y="1613065"/>
            <a:ext cx="3576277" cy="2383276"/>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3">
            <a:extLst>
              <a:ext uri="{FF2B5EF4-FFF2-40B4-BE49-F238E27FC236}">
                <a16:creationId xmlns:a16="http://schemas.microsoft.com/office/drawing/2014/main" id="{39A8CAED-201D-75A9-7DFE-B2C8C5377ED8}"/>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3730347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extBox 114">
            <a:extLst>
              <a:ext uri="{FF2B5EF4-FFF2-40B4-BE49-F238E27FC236}">
                <a16:creationId xmlns:a16="http://schemas.microsoft.com/office/drawing/2014/main" id="{73347D4C-67AD-4EF1-A2EC-CBDCCAC1A752}"/>
              </a:ext>
            </a:extLst>
          </p:cNvPr>
          <p:cNvSpPr txBox="1"/>
          <p:nvPr/>
        </p:nvSpPr>
        <p:spPr>
          <a:xfrm>
            <a:off x="6142659" y="1748338"/>
            <a:ext cx="2857845" cy="300082"/>
          </a:xfrm>
          <a:prstGeom prst="rect">
            <a:avLst/>
          </a:prstGeom>
          <a:noFill/>
        </p:spPr>
        <p:txBody>
          <a:bodyPr wrap="square" rtlCol="0">
            <a:spAutoFit/>
          </a:bodyPr>
          <a:lstStyle/>
          <a:p>
            <a:pPr algn="ctr"/>
            <a:r>
              <a:rPr lang="en-US" b="1" u="sng" dirty="0">
                <a:solidFill>
                  <a:schemeClr val="accent1"/>
                </a:solidFill>
                <a:latin typeface="Verdana" panose="020B0604030504040204" pitchFamily="34" charset="0"/>
                <a:ea typeface="Verdana" panose="020B0604030504040204" pitchFamily="34" charset="0"/>
                <a:cs typeface="Verdana" panose="020B0604030504040204" pitchFamily="34" charset="0"/>
              </a:rPr>
              <a:t>Other Resources</a:t>
            </a:r>
            <a:endParaRPr lang="en-US"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Content Placeholder 3">
            <a:extLst>
              <a:ext uri="{FF2B5EF4-FFF2-40B4-BE49-F238E27FC236}">
                <a16:creationId xmlns:a16="http://schemas.microsoft.com/office/drawing/2014/main" id="{21A51C66-24BD-1D4B-91FB-1D39529E76DF}"/>
              </a:ext>
            </a:extLst>
          </p:cNvPr>
          <p:cNvSpPr>
            <a:spLocks noGrp="1"/>
          </p:cNvSpPr>
          <p:nvPr>
            <p:ph idx="13"/>
          </p:nvPr>
        </p:nvSpPr>
        <p:spPr>
          <a:xfrm>
            <a:off x="614724" y="1817985"/>
            <a:ext cx="2951004" cy="2459068"/>
          </a:xfrm>
        </p:spPr>
        <p:txBody>
          <a:bodyPr/>
          <a:lstStyle/>
          <a:p>
            <a:pPr lvl="1"/>
            <a:r>
              <a:rPr lang="en-US" sz="1050" noProof="0" dirty="0"/>
              <a:t>This is an excellent opportunity for you to communicate the mechanism of action, safety, and efficacy of CABLIVI.</a:t>
            </a:r>
          </a:p>
          <a:p>
            <a:pPr lvl="1"/>
            <a:r>
              <a:rPr lang="en-US" sz="1050" dirty="0"/>
              <a:t>In addition, it is critical to stress the importance of early diagnosis dovetailing off your previous conversations about the aTTP disease state. </a:t>
            </a:r>
          </a:p>
          <a:p>
            <a:pPr lvl="1"/>
            <a:r>
              <a:rPr lang="en-US" sz="1050" dirty="0"/>
              <a:t>In the fight against aTTP, a strong start can make a difference. </a:t>
            </a:r>
          </a:p>
          <a:p>
            <a:pPr lvl="1"/>
            <a:r>
              <a:rPr lang="en-US" sz="1050" dirty="0"/>
              <a:t>Also, this is a great place to communicate that the ISTH guidelines for aTTP include CABLIVI (conditional recommendation). </a:t>
            </a:r>
          </a:p>
          <a:p>
            <a:pPr lvl="1"/>
            <a:r>
              <a:rPr lang="en-US" sz="1050" dirty="0"/>
              <a:t>Here are the key materials for CABLIVI brand awareness.</a:t>
            </a:r>
          </a:p>
        </p:txBody>
      </p:sp>
      <p:sp>
        <p:nvSpPr>
          <p:cNvPr id="3" name="Title 2">
            <a:extLst>
              <a:ext uri="{FF2B5EF4-FFF2-40B4-BE49-F238E27FC236}">
                <a16:creationId xmlns:a16="http://schemas.microsoft.com/office/drawing/2014/main" id="{26FC7095-6F68-BD40-BD04-E211781435E6}"/>
              </a:ext>
            </a:extLst>
          </p:cNvPr>
          <p:cNvSpPr>
            <a:spLocks noGrp="1"/>
          </p:cNvSpPr>
          <p:nvPr>
            <p:ph type="title"/>
          </p:nvPr>
        </p:nvSpPr>
        <p:spPr/>
        <p:txBody>
          <a:bodyPr/>
          <a:lstStyle/>
          <a:p>
            <a:r>
              <a:rPr lang="en-US" noProof="0" dirty="0"/>
              <a:t>Educating on CABLIVI</a:t>
            </a:r>
          </a:p>
        </p:txBody>
      </p:sp>
      <p:sp>
        <p:nvSpPr>
          <p:cNvPr id="19" name="Rectangle: Rounded Corners 115">
            <a:hlinkClick r:id="rId3" action="ppaction://hlinksldjump"/>
            <a:extLst>
              <a:ext uri="{FF2B5EF4-FFF2-40B4-BE49-F238E27FC236}">
                <a16:creationId xmlns:a16="http://schemas.microsoft.com/office/drawing/2014/main" id="{3032E97C-1333-C841-975F-6E2542F9CF26}"/>
              </a:ext>
            </a:extLst>
          </p:cNvPr>
          <p:cNvSpPr/>
          <p:nvPr/>
        </p:nvSpPr>
        <p:spPr>
          <a:xfrm>
            <a:off x="6531473" y="2115387"/>
            <a:ext cx="2080216" cy="413582"/>
          </a:xfrm>
          <a:prstGeom prst="roundRect">
            <a:avLst>
              <a:gd name="adj" fmla="val 12197"/>
            </a:avLst>
          </a:prstGeom>
          <a:solidFill>
            <a:schemeClr val="accent3"/>
          </a:solidFill>
          <a:ln w="15875">
            <a:noFill/>
          </a:ln>
          <a:effectLst>
            <a:outerShdw blurRad="48398" dist="38100" dir="2700000" sx="95602" sy="95602"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rIns="45720" rtlCol="0" anchor="ctr"/>
          <a:lstStyle/>
          <a:p>
            <a:r>
              <a:rPr lang="en-US" sz="900" b="1" dirty="0">
                <a:solidFill>
                  <a:schemeClr val="bg1"/>
                </a:solidFill>
                <a:latin typeface="Verdana" panose="020B0604030504040204" pitchFamily="34" charset="0"/>
                <a:ea typeface="Verdana" panose="020B0604030504040204" pitchFamily="34" charset="0"/>
                <a:cs typeface="Verdana" panose="020B0604030504040204" pitchFamily="34" charset="0"/>
              </a:rPr>
              <a:t>Definitive Healthcare – Hospital Profile</a:t>
            </a:r>
          </a:p>
        </p:txBody>
      </p:sp>
      <p:sp>
        <p:nvSpPr>
          <p:cNvPr id="20" name="Rectangle: Rounded Corners 126">
            <a:hlinkClick r:id="rId4" action="ppaction://hlinksldjump"/>
            <a:extLst>
              <a:ext uri="{FF2B5EF4-FFF2-40B4-BE49-F238E27FC236}">
                <a16:creationId xmlns:a16="http://schemas.microsoft.com/office/drawing/2014/main" id="{A6E8F666-ECCA-F94A-89EF-036E8620E5AB}"/>
              </a:ext>
            </a:extLst>
          </p:cNvPr>
          <p:cNvSpPr/>
          <p:nvPr/>
        </p:nvSpPr>
        <p:spPr>
          <a:xfrm>
            <a:off x="6531473" y="2638150"/>
            <a:ext cx="2080216" cy="333153"/>
          </a:xfrm>
          <a:prstGeom prst="roundRect">
            <a:avLst/>
          </a:prstGeom>
          <a:solidFill>
            <a:schemeClr val="accent3"/>
          </a:solidFill>
          <a:ln w="15875">
            <a:noFill/>
          </a:ln>
          <a:effectLst>
            <a:outerShdw blurRad="48398" dist="38100" dir="2700000" sx="95602" sy="95602"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rIns="45720" rtlCol="0" anchor="ctr"/>
          <a:lstStyle/>
          <a:p>
            <a:r>
              <a:rPr lang="en-US" sz="900" b="1" dirty="0">
                <a:solidFill>
                  <a:schemeClr val="bg1"/>
                </a:solidFill>
                <a:latin typeface="Verdana" panose="020B0604030504040204" pitchFamily="34" charset="0"/>
                <a:ea typeface="Verdana" panose="020B0604030504040204" pitchFamily="34" charset="0"/>
                <a:cs typeface="Verdana" panose="020B0604030504040204" pitchFamily="34" charset="0"/>
              </a:rPr>
              <a:t>Customer Mapping Tool</a:t>
            </a:r>
          </a:p>
        </p:txBody>
      </p:sp>
      <p:sp>
        <p:nvSpPr>
          <p:cNvPr id="21" name="TextBox 20">
            <a:extLst>
              <a:ext uri="{FF2B5EF4-FFF2-40B4-BE49-F238E27FC236}">
                <a16:creationId xmlns:a16="http://schemas.microsoft.com/office/drawing/2014/main" id="{CF4EE91E-28B3-5B41-953F-FE835837AF22}"/>
              </a:ext>
            </a:extLst>
          </p:cNvPr>
          <p:cNvSpPr txBox="1"/>
          <p:nvPr/>
        </p:nvSpPr>
        <p:spPr>
          <a:xfrm>
            <a:off x="6418469" y="3001900"/>
            <a:ext cx="2306225" cy="230832"/>
          </a:xfrm>
          <a:prstGeom prst="rect">
            <a:avLst/>
          </a:prstGeom>
          <a:noFill/>
        </p:spPr>
        <p:txBody>
          <a:bodyPr wrap="square" rtlCol="0">
            <a:spAutoFit/>
          </a:bodyPr>
          <a:lstStyle/>
          <a:p>
            <a:pPr algn="ctr"/>
            <a:r>
              <a:rPr lang="en-US" sz="900" b="1" i="1" dirty="0">
                <a:solidFill>
                  <a:schemeClr val="accent1"/>
                </a:solidFill>
                <a:latin typeface="Verdana" panose="020B0604030504040204" pitchFamily="34" charset="0"/>
                <a:ea typeface="Verdana" panose="020B0604030504040204" pitchFamily="34" charset="0"/>
                <a:cs typeface="Verdana" panose="020B0604030504040204" pitchFamily="34" charset="0"/>
              </a:rPr>
              <a:t>Select each button to learn more</a:t>
            </a:r>
          </a:p>
        </p:txBody>
      </p:sp>
      <p:sp>
        <p:nvSpPr>
          <p:cNvPr id="38" name="hyperlink box">
            <a:hlinkClick r:id="rId5" action="ppaction://hlinksldjump"/>
            <a:extLst>
              <a:ext uri="{FF2B5EF4-FFF2-40B4-BE49-F238E27FC236}">
                <a16:creationId xmlns:a16="http://schemas.microsoft.com/office/drawing/2014/main" id="{01593017-667B-4770-99FC-3C6FBD7BFF27}"/>
              </a:ext>
            </a:extLst>
          </p:cNvPr>
          <p:cNvSpPr/>
          <p:nvPr/>
        </p:nvSpPr>
        <p:spPr>
          <a:xfrm>
            <a:off x="7662041" y="441952"/>
            <a:ext cx="1038585" cy="350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2" name="Group 41">
            <a:extLst>
              <a:ext uri="{FF2B5EF4-FFF2-40B4-BE49-F238E27FC236}">
                <a16:creationId xmlns:a16="http://schemas.microsoft.com/office/drawing/2014/main" id="{37EB1D53-E571-4DAA-B982-3D7E9325C662}"/>
              </a:ext>
            </a:extLst>
          </p:cNvPr>
          <p:cNvGrpSpPr/>
          <p:nvPr/>
        </p:nvGrpSpPr>
        <p:grpSpPr>
          <a:xfrm>
            <a:off x="8611641" y="2410287"/>
            <a:ext cx="314678" cy="314417"/>
            <a:chOff x="7889182" y="2310420"/>
            <a:chExt cx="207578" cy="207406"/>
          </a:xfrm>
          <a:effectLst>
            <a:outerShdw blurRad="50800" dist="38100" dir="2700000" algn="tl" rotWithShape="0">
              <a:prstClr val="black">
                <a:alpha val="40000"/>
              </a:prstClr>
            </a:outerShdw>
          </a:effectLst>
        </p:grpSpPr>
        <p:sp>
          <p:nvSpPr>
            <p:cNvPr id="43" name="Oval 42">
              <a:extLst>
                <a:ext uri="{FF2B5EF4-FFF2-40B4-BE49-F238E27FC236}">
                  <a16:creationId xmlns:a16="http://schemas.microsoft.com/office/drawing/2014/main" id="{23DE88A4-A5B7-4C74-82D4-5E609CAD62C2}"/>
                </a:ext>
              </a:extLst>
            </p:cNvPr>
            <p:cNvSpPr/>
            <p:nvPr userDrawn="1"/>
          </p:nvSpPr>
          <p:spPr bwMode="gray">
            <a:xfrm>
              <a:off x="7889182" y="2310420"/>
              <a:ext cx="207578" cy="207406"/>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44" name="Chevron 111">
              <a:extLst>
                <a:ext uri="{FF2B5EF4-FFF2-40B4-BE49-F238E27FC236}">
                  <a16:creationId xmlns:a16="http://schemas.microsoft.com/office/drawing/2014/main" id="{4A5691F0-C8CB-4051-8EAE-1D5D85331D7A}"/>
                </a:ext>
              </a:extLst>
            </p:cNvPr>
            <p:cNvSpPr/>
            <p:nvPr userDrawn="1"/>
          </p:nvSpPr>
          <p:spPr>
            <a:xfrm>
              <a:off x="7947881" y="2364719"/>
              <a:ext cx="104508" cy="10442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45" name="hyperlink box">
            <a:hlinkClick r:id="rId6" action="ppaction://hlinksldjump"/>
            <a:extLst>
              <a:ext uri="{FF2B5EF4-FFF2-40B4-BE49-F238E27FC236}">
                <a16:creationId xmlns:a16="http://schemas.microsoft.com/office/drawing/2014/main" id="{3C2BE782-D252-40FD-9358-61C1EFFDDA71}"/>
              </a:ext>
            </a:extLst>
          </p:cNvPr>
          <p:cNvSpPr/>
          <p:nvPr/>
        </p:nvSpPr>
        <p:spPr>
          <a:xfrm>
            <a:off x="8615902" y="2414540"/>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5" descr="Text&#10;&#10;Description automatically generated">
            <a:extLst>
              <a:ext uri="{FF2B5EF4-FFF2-40B4-BE49-F238E27FC236}">
                <a16:creationId xmlns:a16="http://schemas.microsoft.com/office/drawing/2014/main" id="{7C60C1BB-F389-13CC-0722-31C72F38A3C6}"/>
              </a:ext>
            </a:extLst>
          </p:cNvPr>
          <p:cNvPicPr>
            <a:picLocks noChangeAspect="1"/>
          </p:cNvPicPr>
          <p:nvPr/>
        </p:nvPicPr>
        <p:blipFill>
          <a:blip r:embed="rId7"/>
          <a:stretch>
            <a:fillRect/>
          </a:stretch>
        </p:blipFill>
        <p:spPr>
          <a:xfrm>
            <a:off x="3623072" y="1778610"/>
            <a:ext cx="2743200" cy="2040571"/>
          </a:xfrm>
          <a:prstGeom prst="rect">
            <a:avLst/>
          </a:prstGeom>
          <a:ln>
            <a:solidFill>
              <a:schemeClr val="accent1"/>
            </a:solidFill>
          </a:ln>
        </p:spPr>
      </p:pic>
      <p:sp>
        <p:nvSpPr>
          <p:cNvPr id="8" name="TextBox 7">
            <a:extLst>
              <a:ext uri="{FF2B5EF4-FFF2-40B4-BE49-F238E27FC236}">
                <a16:creationId xmlns:a16="http://schemas.microsoft.com/office/drawing/2014/main" id="{CCB26382-22CB-E2D5-E43D-7F43B62E563F}"/>
              </a:ext>
            </a:extLst>
          </p:cNvPr>
          <p:cNvSpPr txBox="1"/>
          <p:nvPr/>
        </p:nvSpPr>
        <p:spPr>
          <a:xfrm>
            <a:off x="4181035" y="3799997"/>
            <a:ext cx="1644209" cy="461665"/>
          </a:xfrm>
          <a:prstGeom prst="rect">
            <a:avLst/>
          </a:prstGeom>
          <a:noFill/>
        </p:spPr>
        <p:txBody>
          <a:bodyPr wrap="square">
            <a:spAutoFit/>
          </a:bodyPr>
          <a:lstStyle/>
          <a:p>
            <a:pPr algn="ctr"/>
            <a:r>
              <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rPr>
              <a:t>CABLIVI Core Visual Aid </a:t>
            </a:r>
          </a:p>
          <a:p>
            <a:pPr algn="ct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MAT-US-</a:t>
            </a:r>
            <a:r>
              <a:rPr lang="en-CA" sz="800" b="0" i="0" u="none" strike="noStrike" baseline="0" dirty="0">
                <a:solidFill>
                  <a:schemeClr val="accent1"/>
                </a:solidFill>
                <a:latin typeface="Verdana" panose="020B0604030504040204" pitchFamily="34" charset="0"/>
                <a:ea typeface="Verdana" panose="020B0604030504040204" pitchFamily="34" charset="0"/>
              </a:rPr>
              <a:t>2300385 </a:t>
            </a: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(print);</a:t>
            </a:r>
          </a:p>
          <a:p>
            <a:pPr algn="ct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MAT-US-2101322 (digital)</a:t>
            </a:r>
          </a:p>
        </p:txBody>
      </p:sp>
      <p:grpSp>
        <p:nvGrpSpPr>
          <p:cNvPr id="14" name="Group 13">
            <a:extLst>
              <a:ext uri="{FF2B5EF4-FFF2-40B4-BE49-F238E27FC236}">
                <a16:creationId xmlns:a16="http://schemas.microsoft.com/office/drawing/2014/main" id="{BC29D4B8-61D3-57C5-3021-FCA6824C30F4}"/>
              </a:ext>
            </a:extLst>
          </p:cNvPr>
          <p:cNvGrpSpPr/>
          <p:nvPr/>
        </p:nvGrpSpPr>
        <p:grpSpPr>
          <a:xfrm>
            <a:off x="6592773" y="2222044"/>
            <a:ext cx="200269" cy="200269"/>
            <a:chOff x="4192437" y="4163683"/>
            <a:chExt cx="258792" cy="258792"/>
          </a:xfrm>
          <a:effectLst>
            <a:outerShdw blurRad="50800" dist="38100" dir="2700000" algn="tl" rotWithShape="0">
              <a:prstClr val="black">
                <a:alpha val="30956"/>
              </a:prstClr>
            </a:outerShdw>
          </a:effectLst>
        </p:grpSpPr>
        <p:sp>
          <p:nvSpPr>
            <p:cNvPr id="15" name="Oval 14">
              <a:extLst>
                <a:ext uri="{FF2B5EF4-FFF2-40B4-BE49-F238E27FC236}">
                  <a16:creationId xmlns:a16="http://schemas.microsoft.com/office/drawing/2014/main" id="{8C4C3205-1067-DABD-0481-8899793AFAA4}"/>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2675BF62-7F15-71CB-4810-5A12543F2D50}"/>
                </a:ext>
              </a:extLst>
            </p:cNvPr>
            <p:cNvGrpSpPr/>
            <p:nvPr/>
          </p:nvGrpSpPr>
          <p:grpSpPr>
            <a:xfrm>
              <a:off x="4247730" y="4218976"/>
              <a:ext cx="148207" cy="148207"/>
              <a:chOff x="3545686" y="2398143"/>
              <a:chExt cx="333555" cy="333555"/>
            </a:xfrm>
          </p:grpSpPr>
          <p:cxnSp>
            <p:nvCxnSpPr>
              <p:cNvPr id="17" name="Straight Connector 16">
                <a:extLst>
                  <a:ext uri="{FF2B5EF4-FFF2-40B4-BE49-F238E27FC236}">
                    <a16:creationId xmlns:a16="http://schemas.microsoft.com/office/drawing/2014/main" id="{6A77EBDD-1C51-CC46-552E-353C864B924F}"/>
                  </a:ext>
                </a:extLst>
              </p:cNvPr>
              <p:cNvCxnSpPr>
                <a:cxnSpLocks/>
              </p:cNvCxnSpPr>
              <p:nvPr/>
            </p:nvCxnSpPr>
            <p:spPr>
              <a:xfrm>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74B1079-AEFB-EEE8-7D33-8695EAAE11E0}"/>
                  </a:ext>
                </a:extLst>
              </p:cNvPr>
              <p:cNvCxnSpPr>
                <a:cxnSpLocks/>
              </p:cNvCxnSpPr>
              <p:nvPr/>
            </p:nvCxnSpPr>
            <p:spPr>
              <a:xfrm rot="5400000">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51" name="Group 50">
            <a:extLst>
              <a:ext uri="{FF2B5EF4-FFF2-40B4-BE49-F238E27FC236}">
                <a16:creationId xmlns:a16="http://schemas.microsoft.com/office/drawing/2014/main" id="{8CEB8FEF-FF7B-B27C-22CD-AB3F64CB2D1B}"/>
              </a:ext>
            </a:extLst>
          </p:cNvPr>
          <p:cNvGrpSpPr/>
          <p:nvPr/>
        </p:nvGrpSpPr>
        <p:grpSpPr>
          <a:xfrm>
            <a:off x="6592773" y="2700010"/>
            <a:ext cx="200269" cy="200269"/>
            <a:chOff x="4192437" y="4163683"/>
            <a:chExt cx="258792" cy="258792"/>
          </a:xfrm>
          <a:effectLst>
            <a:outerShdw blurRad="50800" dist="38100" dir="2700000" algn="tl" rotWithShape="0">
              <a:prstClr val="black">
                <a:alpha val="30956"/>
              </a:prstClr>
            </a:outerShdw>
          </a:effectLst>
        </p:grpSpPr>
        <p:sp>
          <p:nvSpPr>
            <p:cNvPr id="52" name="Oval 51">
              <a:extLst>
                <a:ext uri="{FF2B5EF4-FFF2-40B4-BE49-F238E27FC236}">
                  <a16:creationId xmlns:a16="http://schemas.microsoft.com/office/drawing/2014/main" id="{1BA63AB2-05A5-FCF0-DDA9-B75492C95F62}"/>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a:extLst>
                <a:ext uri="{FF2B5EF4-FFF2-40B4-BE49-F238E27FC236}">
                  <a16:creationId xmlns:a16="http://schemas.microsoft.com/office/drawing/2014/main" id="{84B4EAF3-F17F-C934-359A-A05D985B15D6}"/>
                </a:ext>
              </a:extLst>
            </p:cNvPr>
            <p:cNvGrpSpPr/>
            <p:nvPr/>
          </p:nvGrpSpPr>
          <p:grpSpPr>
            <a:xfrm>
              <a:off x="4247730" y="4218976"/>
              <a:ext cx="148207" cy="148207"/>
              <a:chOff x="3545686" y="2398143"/>
              <a:chExt cx="333555" cy="333555"/>
            </a:xfrm>
          </p:grpSpPr>
          <p:cxnSp>
            <p:nvCxnSpPr>
              <p:cNvPr id="54" name="Straight Connector 53">
                <a:extLst>
                  <a:ext uri="{FF2B5EF4-FFF2-40B4-BE49-F238E27FC236}">
                    <a16:creationId xmlns:a16="http://schemas.microsoft.com/office/drawing/2014/main" id="{75E02DB6-76D4-36AE-B3C0-E5818B7D5F36}"/>
                  </a:ext>
                </a:extLst>
              </p:cNvPr>
              <p:cNvCxnSpPr>
                <a:cxnSpLocks/>
              </p:cNvCxnSpPr>
              <p:nvPr/>
            </p:nvCxnSpPr>
            <p:spPr>
              <a:xfrm>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13ABB05-6409-30CA-D7D7-E9EB2AE2CDE3}"/>
                  </a:ext>
                </a:extLst>
              </p:cNvPr>
              <p:cNvCxnSpPr>
                <a:cxnSpLocks/>
              </p:cNvCxnSpPr>
              <p:nvPr/>
            </p:nvCxnSpPr>
            <p:spPr>
              <a:xfrm rot="5400000">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1" name="Footer Placeholder 10">
            <a:extLst>
              <a:ext uri="{FF2B5EF4-FFF2-40B4-BE49-F238E27FC236}">
                <a16:creationId xmlns:a16="http://schemas.microsoft.com/office/drawing/2014/main" id="{F8A505F9-F241-6610-2133-CB837E2E2F43}"/>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6" name="Freeform 23">
            <a:hlinkClick r:id="rId8" action="ppaction://hlinksldjump"/>
            <a:extLst>
              <a:ext uri="{FF2B5EF4-FFF2-40B4-BE49-F238E27FC236}">
                <a16:creationId xmlns:a16="http://schemas.microsoft.com/office/drawing/2014/main" id="{9E40C1F1-DEF9-588D-F81C-7C8894A1D040}"/>
              </a:ext>
            </a:extLst>
          </p:cNvPr>
          <p:cNvSpPr/>
          <p:nvPr/>
        </p:nvSpPr>
        <p:spPr>
          <a:xfrm>
            <a:off x="541673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Tips to</a:t>
            </a:r>
            <a:b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Remember</a:t>
            </a:r>
          </a:p>
        </p:txBody>
      </p:sp>
      <p:sp>
        <p:nvSpPr>
          <p:cNvPr id="7" name="Freeform 24">
            <a:hlinkClick r:id="rId9" action="ppaction://hlinksldjump"/>
            <a:extLst>
              <a:ext uri="{FF2B5EF4-FFF2-40B4-BE49-F238E27FC236}">
                <a16:creationId xmlns:a16="http://schemas.microsoft.com/office/drawing/2014/main" id="{D79FCB43-ECB1-EE63-A600-BA39F2086E63}"/>
              </a:ext>
            </a:extLst>
          </p:cNvPr>
          <p:cNvSpPr/>
          <p:nvPr/>
        </p:nvSpPr>
        <p:spPr>
          <a:xfrm>
            <a:off x="7123061"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What</a:t>
            </a:r>
            <a:r>
              <a:rPr kumimoji="0" lang="en-US" sz="1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questions or objections may arise? </a:t>
            </a:r>
          </a:p>
        </p:txBody>
      </p:sp>
      <p:sp>
        <p:nvSpPr>
          <p:cNvPr id="9" name="Freeform 27">
            <a:hlinkClick r:id="rId10" action="ppaction://hlinksldjump"/>
            <a:extLst>
              <a:ext uri="{FF2B5EF4-FFF2-40B4-BE49-F238E27FC236}">
                <a16:creationId xmlns:a16="http://schemas.microsoft.com/office/drawing/2014/main" id="{26AE2B7F-5FC5-F11E-5E67-CEC1BE9F8A2C}"/>
              </a:ext>
            </a:extLst>
          </p:cNvPr>
          <p:cNvSpPr/>
          <p:nvPr/>
        </p:nvSpPr>
        <p:spPr>
          <a:xfrm>
            <a:off x="409522" y="1005840"/>
            <a:ext cx="161344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Who</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involved in this stage? </a:t>
            </a:r>
          </a:p>
        </p:txBody>
      </p:sp>
      <p:sp>
        <p:nvSpPr>
          <p:cNvPr id="10" name="Freeform 31">
            <a:hlinkClick r:id="rId11" action="ppaction://hlinksldjump"/>
            <a:extLst>
              <a:ext uri="{FF2B5EF4-FFF2-40B4-BE49-F238E27FC236}">
                <a16:creationId xmlns:a16="http://schemas.microsoft.com/office/drawing/2014/main" id="{767EAF07-B0E5-DFF3-6F20-5E331AB9B2EA}"/>
              </a:ext>
            </a:extLst>
          </p:cNvPr>
          <p:cNvSpPr/>
          <p:nvPr/>
        </p:nvSpPr>
        <p:spPr>
          <a:xfrm>
            <a:off x="2051898"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happens in this stage? </a:t>
            </a:r>
          </a:p>
        </p:txBody>
      </p:sp>
      <p:sp>
        <p:nvSpPr>
          <p:cNvPr id="12" name="Freeform 34">
            <a:hlinkClick r:id="rId12" action="ppaction://hlinksldjump"/>
            <a:extLst>
              <a:ext uri="{FF2B5EF4-FFF2-40B4-BE49-F238E27FC236}">
                <a16:creationId xmlns:a16="http://schemas.microsoft.com/office/drawing/2014/main" id="{FCB54C44-1007-EB84-C82A-609AA8ED81AB}"/>
              </a:ext>
            </a:extLst>
          </p:cNvPr>
          <p:cNvSpPr/>
          <p:nvPr/>
        </p:nvSpPr>
        <p:spPr>
          <a:xfrm>
            <a:off x="3761212"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defTabSz="914217"/>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Why</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this stage so important? </a:t>
            </a:r>
          </a:p>
        </p:txBody>
      </p:sp>
      <p:sp>
        <p:nvSpPr>
          <p:cNvPr id="25" name="Rectangle 24">
            <a:hlinkClick r:id="rId3" action="ppaction://hlinksldjump"/>
            <a:extLst>
              <a:ext uri="{FF2B5EF4-FFF2-40B4-BE49-F238E27FC236}">
                <a16:creationId xmlns:a16="http://schemas.microsoft.com/office/drawing/2014/main" id="{5F88B15F-5591-B771-F744-2AB0C987A72C}"/>
              </a:ext>
            </a:extLst>
          </p:cNvPr>
          <p:cNvSpPr/>
          <p:nvPr/>
        </p:nvSpPr>
        <p:spPr>
          <a:xfrm>
            <a:off x="6601610" y="2207999"/>
            <a:ext cx="222371" cy="200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4" action="ppaction://hlinksldjump"/>
            <a:extLst>
              <a:ext uri="{FF2B5EF4-FFF2-40B4-BE49-F238E27FC236}">
                <a16:creationId xmlns:a16="http://schemas.microsoft.com/office/drawing/2014/main" id="{84CDC5D7-0ABF-1A89-22A4-4C6D13349501}"/>
              </a:ext>
            </a:extLst>
          </p:cNvPr>
          <p:cNvSpPr/>
          <p:nvPr/>
        </p:nvSpPr>
        <p:spPr>
          <a:xfrm>
            <a:off x="6601610" y="2701774"/>
            <a:ext cx="222371" cy="200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6">
            <a:extLst>
              <a:ext uri="{FF2B5EF4-FFF2-40B4-BE49-F238E27FC236}">
                <a16:creationId xmlns:a16="http://schemas.microsoft.com/office/drawing/2014/main" id="{AA475CEC-810F-37EF-9FA7-0DC9421A9FE2}"/>
              </a:ext>
            </a:extLst>
          </p:cNvPr>
          <p:cNvSpPr txBox="1">
            <a:spLocks/>
          </p:cNvSpPr>
          <p:nvPr/>
        </p:nvSpPr>
        <p:spPr>
          <a:xfrm>
            <a:off x="618268" y="4224116"/>
            <a:ext cx="7092382" cy="371527"/>
          </a:xfrm>
          <a:prstGeom prst="rect">
            <a:avLst/>
          </a:prstGeom>
          <a:solidFill>
            <a:schemeClr val="accent2"/>
          </a:solidFill>
        </p:spPr>
        <p:txBody>
          <a:bodyPr vert="horz" lIns="91440" tIns="91440" rIns="91440" bIns="91440" rtlCol="0" anchor="ctr">
            <a:noAutofit/>
          </a:bodyPr>
          <a:lstStyle>
            <a:lvl1pPr marL="139700" indent="-139700" algn="l" defTabSz="685800" rtl="0" eaLnBrk="1" latinLnBrk="0" hangingPunct="1">
              <a:lnSpc>
                <a:spcPct val="90000"/>
              </a:lnSpc>
              <a:spcBef>
                <a:spcPts val="1800"/>
              </a:spcBef>
              <a:buClr>
                <a:schemeClr val="accent1"/>
              </a:buClr>
              <a:buFont typeface="Arial" charset="0"/>
              <a:buChar char="•"/>
              <a:tabLst/>
              <a:defRPr sz="2000" b="1" strike="noStrike" kern="1200" baseline="0">
                <a:solidFill>
                  <a:schemeClr val="tx2"/>
                </a:solidFill>
                <a:latin typeface="+mn-lt"/>
                <a:ea typeface="+mn-ea"/>
                <a:cs typeface="+mn-cs"/>
              </a:defRPr>
            </a:lvl1pPr>
            <a:lvl2pPr marL="271463" indent="-136525" algn="l" defTabSz="685800" rtl="0" eaLnBrk="1" latinLnBrk="0" hangingPunct="1">
              <a:lnSpc>
                <a:spcPct val="90000"/>
              </a:lnSpc>
              <a:spcBef>
                <a:spcPts val="375"/>
              </a:spcBef>
              <a:buClr>
                <a:schemeClr val="bg2"/>
              </a:buClr>
              <a:buFont typeface="Arial" charset="0"/>
              <a:buChar char="•"/>
              <a:tabLst/>
              <a:defRPr sz="1800" kern="1200" baseline="0">
                <a:solidFill>
                  <a:schemeClr val="tx1"/>
                </a:solidFill>
                <a:latin typeface="+mn-lt"/>
                <a:ea typeface="+mn-ea"/>
                <a:cs typeface="+mn-cs"/>
              </a:defRPr>
            </a:lvl2pPr>
            <a:lvl3pPr marL="403225" indent="-133350" algn="l" defTabSz="685800" rtl="0" eaLnBrk="1" latinLnBrk="0" hangingPunct="1">
              <a:lnSpc>
                <a:spcPct val="90000"/>
              </a:lnSpc>
              <a:spcBef>
                <a:spcPts val="375"/>
              </a:spcBef>
              <a:buClr>
                <a:schemeClr val="bg2"/>
              </a:buClr>
              <a:buFont typeface="Arial" charset="0"/>
              <a:buChar char="•"/>
              <a:tabLst/>
              <a:defRPr sz="1600" kern="120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charset="0"/>
              <a:buNone/>
            </a:pPr>
            <a:r>
              <a:rPr lang="en-US" sz="900" dirty="0">
                <a:solidFill>
                  <a:schemeClr val="bg1"/>
                </a:solidFill>
                <a:latin typeface="Verdana" panose="020B0604030504040204" pitchFamily="34" charset="0"/>
                <a:ea typeface="Verdana" panose="020B0604030504040204" pitchFamily="34" charset="0"/>
                <a:cs typeface="Verdana" panose="020B0604030504040204" pitchFamily="34" charset="0"/>
              </a:rPr>
              <a:t>Important Note: </a:t>
            </a:r>
            <a:r>
              <a:rPr lang="en-US" sz="900" b="0" dirty="0">
                <a:solidFill>
                  <a:schemeClr val="bg1"/>
                </a:solidFill>
                <a:latin typeface="Verdana" panose="020B0604030504040204" pitchFamily="34" charset="0"/>
                <a:ea typeface="Verdana" panose="020B0604030504040204" pitchFamily="34" charset="0"/>
                <a:cs typeface="Verdana" panose="020B0604030504040204" pitchFamily="34" charset="0"/>
              </a:rPr>
              <a:t>During any call, you are required to provide the full approved indication and fair balance/important safety information for CABLIVI and provide the PI.</a:t>
            </a:r>
            <a:endParaRPr lang="en-US" sz="9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97282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FC7095-6F68-BD40-BD04-E211781435E6}"/>
              </a:ext>
            </a:extLst>
          </p:cNvPr>
          <p:cNvSpPr>
            <a:spLocks noGrp="1"/>
          </p:cNvSpPr>
          <p:nvPr>
            <p:ph type="title"/>
          </p:nvPr>
        </p:nvSpPr>
        <p:spPr>
          <a:xfrm>
            <a:off x="1237476" y="404228"/>
            <a:ext cx="5623911" cy="387798"/>
          </a:xfrm>
        </p:spPr>
        <p:txBody>
          <a:bodyPr/>
          <a:lstStyle/>
          <a:p>
            <a:r>
              <a:rPr lang="en-US" noProof="0" dirty="0"/>
              <a:t>Educating on CABLIVI</a:t>
            </a:r>
          </a:p>
        </p:txBody>
      </p:sp>
      <p:sp>
        <p:nvSpPr>
          <p:cNvPr id="130" name="Freeform 23">
            <a:hlinkClick r:id="rId3" action="ppaction://hlinksldjump"/>
            <a:extLst>
              <a:ext uri="{FF2B5EF4-FFF2-40B4-BE49-F238E27FC236}">
                <a16:creationId xmlns:a16="http://schemas.microsoft.com/office/drawing/2014/main" id="{D585B7F8-E59E-094F-A4F8-AD77765CBB87}"/>
              </a:ext>
            </a:extLst>
          </p:cNvPr>
          <p:cNvSpPr/>
          <p:nvPr/>
        </p:nvSpPr>
        <p:spPr>
          <a:xfrm>
            <a:off x="541673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Tips to</a:t>
            </a:r>
            <a:b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Remember</a:t>
            </a:r>
          </a:p>
        </p:txBody>
      </p:sp>
      <p:sp>
        <p:nvSpPr>
          <p:cNvPr id="131" name="Freeform 24">
            <a:hlinkClick r:id="rId4" action="ppaction://hlinksldjump"/>
            <a:extLst>
              <a:ext uri="{FF2B5EF4-FFF2-40B4-BE49-F238E27FC236}">
                <a16:creationId xmlns:a16="http://schemas.microsoft.com/office/drawing/2014/main" id="{DD565042-EC85-E646-905A-31257B0F4400}"/>
              </a:ext>
            </a:extLst>
          </p:cNvPr>
          <p:cNvSpPr/>
          <p:nvPr/>
        </p:nvSpPr>
        <p:spPr>
          <a:xfrm>
            <a:off x="7123061"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What</a:t>
            </a:r>
            <a:r>
              <a:rPr kumimoji="0" lang="en-US" sz="1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questions or objections may arise? </a:t>
            </a:r>
          </a:p>
        </p:txBody>
      </p:sp>
      <p:sp>
        <p:nvSpPr>
          <p:cNvPr id="132" name="Freeform 27">
            <a:hlinkClick r:id="rId5" action="ppaction://hlinksldjump"/>
            <a:extLst>
              <a:ext uri="{FF2B5EF4-FFF2-40B4-BE49-F238E27FC236}">
                <a16:creationId xmlns:a16="http://schemas.microsoft.com/office/drawing/2014/main" id="{69CC7526-0488-E745-A399-BD448EB9BC6F}"/>
              </a:ext>
            </a:extLst>
          </p:cNvPr>
          <p:cNvSpPr/>
          <p:nvPr/>
        </p:nvSpPr>
        <p:spPr>
          <a:xfrm>
            <a:off x="409522" y="1005840"/>
            <a:ext cx="161344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Who</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involved in this stage? </a:t>
            </a:r>
          </a:p>
        </p:txBody>
      </p:sp>
      <p:sp>
        <p:nvSpPr>
          <p:cNvPr id="133" name="Freeform 31">
            <a:hlinkClick r:id="rId6" action="ppaction://hlinksldjump"/>
            <a:extLst>
              <a:ext uri="{FF2B5EF4-FFF2-40B4-BE49-F238E27FC236}">
                <a16:creationId xmlns:a16="http://schemas.microsoft.com/office/drawing/2014/main" id="{329CF3E0-36A1-DB4A-95B7-BB94A522B166}"/>
              </a:ext>
            </a:extLst>
          </p:cNvPr>
          <p:cNvSpPr/>
          <p:nvPr/>
        </p:nvSpPr>
        <p:spPr>
          <a:xfrm>
            <a:off x="2051898"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happens in this stage? </a:t>
            </a:r>
          </a:p>
        </p:txBody>
      </p:sp>
      <p:sp>
        <p:nvSpPr>
          <p:cNvPr id="134" name="Freeform 34">
            <a:hlinkClick r:id="rId7" action="ppaction://hlinksldjump"/>
            <a:extLst>
              <a:ext uri="{FF2B5EF4-FFF2-40B4-BE49-F238E27FC236}">
                <a16:creationId xmlns:a16="http://schemas.microsoft.com/office/drawing/2014/main" id="{41D1420E-2509-5547-9C83-E32BE9A26236}"/>
              </a:ext>
            </a:extLst>
          </p:cNvPr>
          <p:cNvSpPr/>
          <p:nvPr/>
        </p:nvSpPr>
        <p:spPr>
          <a:xfrm>
            <a:off x="3761212"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defTabSz="914217"/>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Why</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this stage so important? </a:t>
            </a:r>
          </a:p>
        </p:txBody>
      </p:sp>
      <p:sp>
        <p:nvSpPr>
          <p:cNvPr id="45" name="Content Placeholder 6">
            <a:extLst>
              <a:ext uri="{FF2B5EF4-FFF2-40B4-BE49-F238E27FC236}">
                <a16:creationId xmlns:a16="http://schemas.microsoft.com/office/drawing/2014/main" id="{952D07DE-90F9-45A3-92AB-89929C94C2CD}"/>
              </a:ext>
            </a:extLst>
          </p:cNvPr>
          <p:cNvSpPr txBox="1">
            <a:spLocks/>
          </p:cNvSpPr>
          <p:nvPr/>
        </p:nvSpPr>
        <p:spPr>
          <a:xfrm>
            <a:off x="618268" y="4224116"/>
            <a:ext cx="7092382" cy="371527"/>
          </a:xfrm>
          <a:prstGeom prst="rect">
            <a:avLst/>
          </a:prstGeom>
          <a:solidFill>
            <a:schemeClr val="accent2"/>
          </a:solidFill>
        </p:spPr>
        <p:txBody>
          <a:bodyPr vert="horz" lIns="91440" tIns="91440" rIns="91440" bIns="91440" rtlCol="0" anchor="ctr">
            <a:noAutofit/>
          </a:bodyPr>
          <a:lstStyle>
            <a:lvl1pPr marL="139700" indent="-139700" algn="l" defTabSz="685800" rtl="0" eaLnBrk="1" latinLnBrk="0" hangingPunct="1">
              <a:lnSpc>
                <a:spcPct val="90000"/>
              </a:lnSpc>
              <a:spcBef>
                <a:spcPts val="1800"/>
              </a:spcBef>
              <a:buClr>
                <a:schemeClr val="accent1"/>
              </a:buClr>
              <a:buFont typeface="Arial" charset="0"/>
              <a:buChar char="•"/>
              <a:tabLst/>
              <a:defRPr sz="2000" b="1" strike="noStrike" kern="1200" baseline="0">
                <a:solidFill>
                  <a:schemeClr val="tx2"/>
                </a:solidFill>
                <a:latin typeface="+mn-lt"/>
                <a:ea typeface="+mn-ea"/>
                <a:cs typeface="+mn-cs"/>
              </a:defRPr>
            </a:lvl1pPr>
            <a:lvl2pPr marL="271463" indent="-136525" algn="l" defTabSz="685800" rtl="0" eaLnBrk="1" latinLnBrk="0" hangingPunct="1">
              <a:lnSpc>
                <a:spcPct val="90000"/>
              </a:lnSpc>
              <a:spcBef>
                <a:spcPts val="375"/>
              </a:spcBef>
              <a:buClr>
                <a:schemeClr val="bg2"/>
              </a:buClr>
              <a:buFont typeface="Arial" charset="0"/>
              <a:buChar char="•"/>
              <a:tabLst/>
              <a:defRPr sz="1800" kern="1200" baseline="0">
                <a:solidFill>
                  <a:schemeClr val="tx1"/>
                </a:solidFill>
                <a:latin typeface="+mn-lt"/>
                <a:ea typeface="+mn-ea"/>
                <a:cs typeface="+mn-cs"/>
              </a:defRPr>
            </a:lvl2pPr>
            <a:lvl3pPr marL="403225" indent="-133350" algn="l" defTabSz="685800" rtl="0" eaLnBrk="1" latinLnBrk="0" hangingPunct="1">
              <a:lnSpc>
                <a:spcPct val="90000"/>
              </a:lnSpc>
              <a:spcBef>
                <a:spcPts val="375"/>
              </a:spcBef>
              <a:buClr>
                <a:schemeClr val="bg2"/>
              </a:buClr>
              <a:buFont typeface="Arial" charset="0"/>
              <a:buChar char="•"/>
              <a:tabLst/>
              <a:defRPr sz="1600" kern="120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charset="0"/>
              <a:buNone/>
            </a:pPr>
            <a:r>
              <a:rPr lang="en-US" sz="900" dirty="0">
                <a:solidFill>
                  <a:schemeClr val="bg1"/>
                </a:solidFill>
                <a:latin typeface="Verdana" panose="020B0604030504040204" pitchFamily="34" charset="0"/>
                <a:ea typeface="Verdana" panose="020B0604030504040204" pitchFamily="34" charset="0"/>
                <a:cs typeface="Verdana" panose="020B0604030504040204" pitchFamily="34" charset="0"/>
              </a:rPr>
              <a:t>Important Note: </a:t>
            </a:r>
            <a:r>
              <a:rPr lang="en-US" sz="900" b="0" dirty="0">
                <a:solidFill>
                  <a:schemeClr val="bg1"/>
                </a:solidFill>
                <a:latin typeface="Verdana" panose="020B0604030504040204" pitchFamily="34" charset="0"/>
                <a:ea typeface="Verdana" panose="020B0604030504040204" pitchFamily="34" charset="0"/>
                <a:cs typeface="Verdana" panose="020B0604030504040204" pitchFamily="34" charset="0"/>
              </a:rPr>
              <a:t>During any call, you are required to provide the full approved indication and fair balance/important safety information for CABLIVI and provide the PI.</a:t>
            </a:r>
            <a:endParaRPr lang="en-US" sz="9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hyperlink box">
            <a:hlinkClick r:id="rId8" action="ppaction://hlinksldjump"/>
            <a:extLst>
              <a:ext uri="{FF2B5EF4-FFF2-40B4-BE49-F238E27FC236}">
                <a16:creationId xmlns:a16="http://schemas.microsoft.com/office/drawing/2014/main" id="{BE5F2BE6-183A-4501-9BF8-A33995FF4A15}"/>
              </a:ext>
            </a:extLst>
          </p:cNvPr>
          <p:cNvSpPr/>
          <p:nvPr/>
        </p:nvSpPr>
        <p:spPr>
          <a:xfrm>
            <a:off x="7662041" y="441952"/>
            <a:ext cx="1038585" cy="350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CD7AB5D8-90BB-49D1-BC97-BD92BBCF5FA9}"/>
              </a:ext>
            </a:extLst>
          </p:cNvPr>
          <p:cNvGrpSpPr/>
          <p:nvPr/>
        </p:nvGrpSpPr>
        <p:grpSpPr>
          <a:xfrm rot="10800000">
            <a:off x="206406" y="2389142"/>
            <a:ext cx="314678" cy="314417"/>
            <a:chOff x="7891164" y="2313227"/>
            <a:chExt cx="207578" cy="207406"/>
          </a:xfrm>
          <a:effectLst>
            <a:outerShdw blurRad="50800" dist="38100" dir="2700000" algn="tl" rotWithShape="0">
              <a:prstClr val="black">
                <a:alpha val="40000"/>
              </a:prstClr>
            </a:outerShdw>
          </a:effectLst>
        </p:grpSpPr>
        <p:sp>
          <p:nvSpPr>
            <p:cNvPr id="18" name="Oval 17">
              <a:extLst>
                <a:ext uri="{FF2B5EF4-FFF2-40B4-BE49-F238E27FC236}">
                  <a16:creationId xmlns:a16="http://schemas.microsoft.com/office/drawing/2014/main" id="{C3352C32-C7D8-4372-BD54-565358363349}"/>
                </a:ext>
              </a:extLst>
            </p:cNvPr>
            <p:cNvSpPr/>
            <p:nvPr userDrawn="1"/>
          </p:nvSpPr>
          <p:spPr bwMode="gray">
            <a:xfrm>
              <a:off x="7891164" y="2313227"/>
              <a:ext cx="207578" cy="207406"/>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9" name="Chevron 116">
              <a:extLst>
                <a:ext uri="{FF2B5EF4-FFF2-40B4-BE49-F238E27FC236}">
                  <a16:creationId xmlns:a16="http://schemas.microsoft.com/office/drawing/2014/main" id="{1E9563E5-1083-4706-8D11-9EA9BC81B3B0}"/>
                </a:ext>
              </a:extLst>
            </p:cNvPr>
            <p:cNvSpPr/>
            <p:nvPr userDrawn="1"/>
          </p:nvSpPr>
          <p:spPr>
            <a:xfrm>
              <a:off x="7947881" y="2364719"/>
              <a:ext cx="104508" cy="10442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24" name="hyperlink box">
            <a:hlinkClick r:id="rId6" action="ppaction://hlinksldjump"/>
            <a:extLst>
              <a:ext uri="{FF2B5EF4-FFF2-40B4-BE49-F238E27FC236}">
                <a16:creationId xmlns:a16="http://schemas.microsoft.com/office/drawing/2014/main" id="{5101BD2C-72A7-4F32-B40F-A1D192B86450}"/>
              </a:ext>
            </a:extLst>
          </p:cNvPr>
          <p:cNvSpPr/>
          <p:nvPr/>
        </p:nvSpPr>
        <p:spPr>
          <a:xfrm>
            <a:off x="204021" y="2389142"/>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ooter Placeholder 12">
            <a:extLst>
              <a:ext uri="{FF2B5EF4-FFF2-40B4-BE49-F238E27FC236}">
                <a16:creationId xmlns:a16="http://schemas.microsoft.com/office/drawing/2014/main" id="{5357F75D-4F31-CB30-0CA5-06312F6DBF91}"/>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5" name="TextBox 4">
            <a:extLst>
              <a:ext uri="{FF2B5EF4-FFF2-40B4-BE49-F238E27FC236}">
                <a16:creationId xmlns:a16="http://schemas.microsoft.com/office/drawing/2014/main" id="{BB035932-C7C9-70C5-6011-F9F98BA390EB}"/>
              </a:ext>
            </a:extLst>
          </p:cNvPr>
          <p:cNvSpPr txBox="1"/>
          <p:nvPr/>
        </p:nvSpPr>
        <p:spPr>
          <a:xfrm>
            <a:off x="2597140" y="2837087"/>
            <a:ext cx="2020176" cy="461665"/>
          </a:xfrm>
          <a:prstGeom prst="rect">
            <a:avLst/>
          </a:prstGeom>
          <a:noFill/>
        </p:spPr>
        <p:txBody>
          <a:bodyPr wrap="square" lIns="91440" tIns="45720" rIns="91440" bIns="45720" rtlCol="0" anchor="t">
            <a:spAutoFit/>
          </a:bodyPr>
          <a:lstStyle/>
          <a:p>
            <a:pPr algn="ctr">
              <a:spcBef>
                <a:spcPts val="400"/>
              </a:spcBef>
              <a:defRPr/>
            </a:pPr>
            <a:r>
              <a:rPr kumimoji="0" lang="en-US" sz="800" b="1"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ISTH Flashcard</a:t>
            </a:r>
            <a:br>
              <a:rPr kumimoji="0" lang="en-US" sz="800" b="1"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b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MAT-US-2019505 (print); </a:t>
            </a:r>
            <a:b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MAT-US-2009642 (digital)</a:t>
            </a:r>
            <a:endParaRPr lang="en-US" sz="800" b="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7" name="Picture 3" descr="Graphical user interface, text, application, email&#10;&#10;Description automatically generated">
            <a:extLst>
              <a:ext uri="{FF2B5EF4-FFF2-40B4-BE49-F238E27FC236}">
                <a16:creationId xmlns:a16="http://schemas.microsoft.com/office/drawing/2014/main" id="{C8C4B114-53F3-1715-90E2-0F1AF639F64E}"/>
              </a:ext>
            </a:extLst>
          </p:cNvPr>
          <p:cNvPicPr>
            <a:picLocks noChangeAspect="1"/>
          </p:cNvPicPr>
          <p:nvPr/>
        </p:nvPicPr>
        <p:blipFill>
          <a:blip r:embed="rId9"/>
          <a:stretch>
            <a:fillRect/>
          </a:stretch>
        </p:blipFill>
        <p:spPr>
          <a:xfrm>
            <a:off x="2961728" y="1764185"/>
            <a:ext cx="1419452" cy="994390"/>
          </a:xfrm>
          <a:prstGeom prst="rect">
            <a:avLst/>
          </a:prstGeom>
          <a:ln>
            <a:solidFill>
              <a:schemeClr val="accent1"/>
            </a:solidFill>
          </a:ln>
        </p:spPr>
      </p:pic>
      <p:sp>
        <p:nvSpPr>
          <p:cNvPr id="11" name="TextBox 10">
            <a:extLst>
              <a:ext uri="{FF2B5EF4-FFF2-40B4-BE49-F238E27FC236}">
                <a16:creationId xmlns:a16="http://schemas.microsoft.com/office/drawing/2014/main" id="{4A0A6306-9E9D-8E8D-739B-339DA8979125}"/>
              </a:ext>
            </a:extLst>
          </p:cNvPr>
          <p:cNvSpPr txBox="1"/>
          <p:nvPr/>
        </p:nvSpPr>
        <p:spPr>
          <a:xfrm>
            <a:off x="591351" y="2837087"/>
            <a:ext cx="2005789" cy="338554"/>
          </a:xfrm>
          <a:prstGeom prst="rect">
            <a:avLst/>
          </a:prstGeom>
          <a:noFill/>
        </p:spPr>
        <p:txBody>
          <a:bodyPr wrap="square">
            <a:spAutoFit/>
          </a:bodyPr>
          <a:lstStyle/>
          <a:p>
            <a:pPr algn="ctr">
              <a:defRPr/>
            </a:pPr>
            <a:r>
              <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rPr>
              <a:t>CABLIVI In-Service Slide Deck </a:t>
            </a:r>
          </a:p>
          <a:p>
            <a:pPr algn="ctr">
              <a:defRPr/>
            </a:pP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MAT-US-2102813</a:t>
            </a:r>
          </a:p>
        </p:txBody>
      </p:sp>
      <p:sp>
        <p:nvSpPr>
          <p:cNvPr id="33" name="TextBox 32">
            <a:extLst>
              <a:ext uri="{FF2B5EF4-FFF2-40B4-BE49-F238E27FC236}">
                <a16:creationId xmlns:a16="http://schemas.microsoft.com/office/drawing/2014/main" id="{8E50F3A6-C929-D36D-B7FC-DD1153B09273}"/>
              </a:ext>
            </a:extLst>
          </p:cNvPr>
          <p:cNvSpPr txBox="1"/>
          <p:nvPr/>
        </p:nvSpPr>
        <p:spPr>
          <a:xfrm>
            <a:off x="591351" y="3270010"/>
            <a:ext cx="2005789" cy="846386"/>
          </a:xfrm>
          <a:prstGeom prst="rect">
            <a:avLst/>
          </a:prstGeom>
          <a:noFill/>
        </p:spPr>
        <p:txBody>
          <a:bodyPr wrap="square">
            <a:spAutoFit/>
          </a:bodyPr>
          <a:lstStyle/>
          <a:p>
            <a:pPr algn="ctr"/>
            <a:r>
              <a:rPr lang="en-US"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t>Resource Summary: </a:t>
            </a:r>
            <a:r>
              <a:rPr kumimoji="0" lang="en-US" sz="7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Presentation describing aTTP and its current treatment options as well as the efficacy, safety, and dosing of CABLIVI and information outlining the recently published ISTH Guidelines. Can only </a:t>
            </a:r>
            <a:br>
              <a:rPr kumimoji="0" lang="en-US" sz="7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7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be used as a presented detail aid. </a:t>
            </a:r>
            <a:endParaRPr lang="en-CA" sz="7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
        <p:nvSpPr>
          <p:cNvPr id="34" name="TextBox 33">
            <a:extLst>
              <a:ext uri="{FF2B5EF4-FFF2-40B4-BE49-F238E27FC236}">
                <a16:creationId xmlns:a16="http://schemas.microsoft.com/office/drawing/2014/main" id="{15D18FEF-E435-53F6-519B-F7D9CE9AE88E}"/>
              </a:ext>
            </a:extLst>
          </p:cNvPr>
          <p:cNvSpPr txBox="1"/>
          <p:nvPr/>
        </p:nvSpPr>
        <p:spPr>
          <a:xfrm>
            <a:off x="2625746" y="3270010"/>
            <a:ext cx="2005787" cy="738664"/>
          </a:xfrm>
          <a:prstGeom prst="rect">
            <a:avLst/>
          </a:prstGeom>
          <a:noFill/>
        </p:spPr>
        <p:txBody>
          <a:bodyPr wrap="square">
            <a:spAutoFit/>
          </a:bodyPr>
          <a:lstStyle/>
          <a:p>
            <a:pPr algn="ctr"/>
            <a:r>
              <a:rPr lang="en-US"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t>Resource Summary: </a:t>
            </a:r>
            <a:r>
              <a:rPr kumimoji="0" lang="en-US" sz="7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 detail aid used to update HCPs on the ISTH Guidelines for the diagnosis and treatment of TTP and how they relate to use of CABLIVI. Can be distributed in print or </a:t>
            </a:r>
            <a:br>
              <a:rPr kumimoji="0" lang="en-US" sz="7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7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Veeva email form</a:t>
            </a:r>
            <a:endParaRPr kumimoji="0" lang="en-CA" sz="7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5" name="TextBox 34">
            <a:extLst>
              <a:ext uri="{FF2B5EF4-FFF2-40B4-BE49-F238E27FC236}">
                <a16:creationId xmlns:a16="http://schemas.microsoft.com/office/drawing/2014/main" id="{02749A44-EA2F-57DE-93E6-49926FC07D5B}"/>
              </a:ext>
            </a:extLst>
          </p:cNvPr>
          <p:cNvSpPr txBox="1"/>
          <p:nvPr/>
        </p:nvSpPr>
        <p:spPr>
          <a:xfrm>
            <a:off x="4660139" y="3270010"/>
            <a:ext cx="2005787" cy="954107"/>
          </a:xfrm>
          <a:prstGeom prst="rect">
            <a:avLst/>
          </a:prstGeom>
          <a:noFill/>
        </p:spPr>
        <p:txBody>
          <a:bodyPr wrap="square">
            <a:spAutoFit/>
          </a:bodyPr>
          <a:lstStyle/>
          <a:p>
            <a:pPr algn="ctr"/>
            <a:r>
              <a:rPr lang="en-US"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t>Resource Summary: </a:t>
            </a:r>
            <a:r>
              <a:rPr kumimoji="0" lang="en-US" sz="7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Reprint carrier containing the 2019 Scully et al paper </a:t>
            </a:r>
            <a:br>
              <a:rPr kumimoji="0" lang="en-US" sz="7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7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is focused on the efficacy and safety </a:t>
            </a:r>
            <a:br>
              <a:rPr kumimoji="0" lang="en-US" sz="7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7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of CABLIVI in the HERCULES trial. </a:t>
            </a:r>
            <a:br>
              <a:rPr kumimoji="0" lang="en-US" sz="7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7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Must report transfer of value, unless </a:t>
            </a:r>
            <a:br>
              <a:rPr kumimoji="0" lang="en-US" sz="7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7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at a large congress with more than </a:t>
            </a:r>
            <a:br>
              <a:rPr kumimoji="0" lang="en-US" sz="7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7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50 attendees not invited by Sanofi. </a:t>
            </a:r>
            <a:br>
              <a:rPr kumimoji="0" lang="en-US" sz="7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700" b="0" i="0" u="none" strike="noStrike" kern="1200" cap="none" spc="0" normalizeH="0" baseline="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Can only be distributed in print. </a:t>
            </a:r>
            <a:endParaRPr lang="en-CA" sz="7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pic>
        <p:nvPicPr>
          <p:cNvPr id="39" name="Picture Placeholder 11" descr="Text&#10;&#10;Description automatically generated">
            <a:extLst>
              <a:ext uri="{FF2B5EF4-FFF2-40B4-BE49-F238E27FC236}">
                <a16:creationId xmlns:a16="http://schemas.microsoft.com/office/drawing/2014/main" id="{8A740BFF-597F-497C-6178-9411D0F082EF}"/>
              </a:ext>
            </a:extLst>
          </p:cNvPr>
          <p:cNvPicPr>
            <a:picLocks noChangeAspect="1"/>
          </p:cNvPicPr>
          <p:nvPr/>
        </p:nvPicPr>
        <p:blipFill>
          <a:blip r:embed="rId10"/>
          <a:srcRect l="5008" r="5008"/>
          <a:stretch>
            <a:fillRect/>
          </a:stretch>
        </p:blipFill>
        <p:spPr>
          <a:xfrm>
            <a:off x="7320112" y="1717599"/>
            <a:ext cx="796007" cy="1141583"/>
          </a:xfrm>
          <a:prstGeom prst="rect">
            <a:avLst/>
          </a:prstGeom>
          <a:ln>
            <a:solidFill>
              <a:schemeClr val="accent1"/>
            </a:solidFill>
          </a:ln>
        </p:spPr>
      </p:pic>
      <p:sp>
        <p:nvSpPr>
          <p:cNvPr id="41" name="TextBox 40">
            <a:extLst>
              <a:ext uri="{FF2B5EF4-FFF2-40B4-BE49-F238E27FC236}">
                <a16:creationId xmlns:a16="http://schemas.microsoft.com/office/drawing/2014/main" id="{543F7377-F479-1FC0-1E52-E252B33B6597}"/>
              </a:ext>
            </a:extLst>
          </p:cNvPr>
          <p:cNvSpPr txBox="1"/>
          <p:nvPr/>
        </p:nvSpPr>
        <p:spPr>
          <a:xfrm>
            <a:off x="6556014" y="2837087"/>
            <a:ext cx="2262001" cy="584775"/>
          </a:xfrm>
          <a:prstGeom prst="rect">
            <a:avLst/>
          </a:prstGeom>
          <a:noFill/>
        </p:spPr>
        <p:txBody>
          <a:bodyPr wrap="square">
            <a:spAutoFit/>
          </a:bodyPr>
          <a:lstStyle/>
          <a:p>
            <a:pPr marL="0" indent="0" algn="ctr">
              <a:buNone/>
            </a:pPr>
            <a:r>
              <a:rPr lang="en-US" sz="800" b="1" dirty="0">
                <a:solidFill>
                  <a:schemeClr val="accent1"/>
                </a:solidFill>
                <a:latin typeface="Verdana" panose="020B0604030504040204" pitchFamily="34" charset="0"/>
                <a:ea typeface="Verdana" panose="020B0604030504040204" pitchFamily="34" charset="0"/>
              </a:rPr>
              <a:t>CABLIVI One-Pager Leave Behind </a:t>
            </a:r>
          </a:p>
          <a:p>
            <a:pPr marL="0" indent="0" algn="ctr">
              <a:buNone/>
            </a:pPr>
            <a:r>
              <a:rPr lang="en-CA" sz="800" b="0" dirty="0">
                <a:solidFill>
                  <a:schemeClr val="accent1"/>
                </a:solidFill>
                <a:latin typeface="Verdana" panose="020B0604030504040204" pitchFamily="34" charset="0"/>
                <a:ea typeface="Verdana" panose="020B0604030504040204" pitchFamily="34" charset="0"/>
              </a:rPr>
              <a:t>MAT-US-2204409 (print); </a:t>
            </a:r>
          </a:p>
          <a:p>
            <a:pPr marL="0" indent="0" algn="ctr">
              <a:buNone/>
            </a:pPr>
            <a:r>
              <a:rPr lang="en-CA" sz="800" b="0" dirty="0">
                <a:solidFill>
                  <a:schemeClr val="accent1"/>
                </a:solidFill>
                <a:latin typeface="Verdana" panose="020B0604030504040204" pitchFamily="34" charset="0"/>
                <a:ea typeface="Verdana" panose="020B0604030504040204" pitchFamily="34" charset="0"/>
              </a:rPr>
              <a:t>MAT-US-2207024 (digital)</a:t>
            </a:r>
          </a:p>
          <a:p>
            <a:endParaRPr lang="en-CA" sz="800" b="1" dirty="0">
              <a:solidFill>
                <a:schemeClr val="accent1"/>
              </a:solidFill>
            </a:endParaRPr>
          </a:p>
        </p:txBody>
      </p:sp>
      <p:sp>
        <p:nvSpPr>
          <p:cNvPr id="42" name="TextBox 41">
            <a:extLst>
              <a:ext uri="{FF2B5EF4-FFF2-40B4-BE49-F238E27FC236}">
                <a16:creationId xmlns:a16="http://schemas.microsoft.com/office/drawing/2014/main" id="{74B654AB-B827-D989-0A94-85C1EED1ADF3}"/>
              </a:ext>
            </a:extLst>
          </p:cNvPr>
          <p:cNvSpPr txBox="1"/>
          <p:nvPr/>
        </p:nvSpPr>
        <p:spPr>
          <a:xfrm>
            <a:off x="6665926" y="3270010"/>
            <a:ext cx="2034697" cy="523220"/>
          </a:xfrm>
          <a:prstGeom prst="rect">
            <a:avLst/>
          </a:prstGeom>
          <a:noFill/>
        </p:spPr>
        <p:txBody>
          <a:bodyPr wrap="square" rtlCol="0">
            <a:spAutoFit/>
          </a:bodyPr>
          <a:lstStyle/>
          <a:p>
            <a:pPr algn="ctr"/>
            <a:r>
              <a:rPr lang="en-US" sz="700" b="1" dirty="0">
                <a:solidFill>
                  <a:schemeClr val="accent1"/>
                </a:solidFill>
                <a:latin typeface="Verdana" panose="020B0604030504040204" pitchFamily="34" charset="0"/>
                <a:ea typeface="Verdana" panose="020B0604030504040204" pitchFamily="34" charset="0"/>
              </a:rPr>
              <a:t>Resource Summary: </a:t>
            </a:r>
            <a:r>
              <a:rPr lang="en-US" sz="700" dirty="0">
                <a:solidFill>
                  <a:schemeClr val="accent1"/>
                </a:solidFill>
                <a:latin typeface="Verdana" panose="020B0604030504040204" pitchFamily="34" charset="0"/>
                <a:ea typeface="Verdana" panose="020B0604030504040204" pitchFamily="34" charset="0"/>
              </a:rPr>
              <a:t>Leave behind for HCPs that reinforces the Day 1 brand message. Can only be distributed </a:t>
            </a:r>
            <a:br>
              <a:rPr lang="en-US" sz="700" dirty="0">
                <a:solidFill>
                  <a:schemeClr val="accent1"/>
                </a:solidFill>
                <a:latin typeface="Verdana" panose="020B0604030504040204" pitchFamily="34" charset="0"/>
                <a:ea typeface="Verdana" panose="020B0604030504040204" pitchFamily="34" charset="0"/>
              </a:rPr>
            </a:br>
            <a:r>
              <a:rPr lang="en-US" sz="700" dirty="0">
                <a:solidFill>
                  <a:schemeClr val="accent1"/>
                </a:solidFill>
                <a:latin typeface="Verdana" panose="020B0604030504040204" pitchFamily="34" charset="0"/>
                <a:ea typeface="Verdana" panose="020B0604030504040204" pitchFamily="34" charset="0"/>
              </a:rPr>
              <a:t>in print or Veeva email form.</a:t>
            </a:r>
            <a:endParaRPr lang="en-CA" sz="700" b="1" dirty="0">
              <a:solidFill>
                <a:schemeClr val="accent1"/>
              </a:solidFill>
              <a:latin typeface="Verdana" panose="020B0604030504040204" pitchFamily="34" charset="0"/>
              <a:ea typeface="Verdana" panose="020B0604030504040204" pitchFamily="34" charset="0"/>
            </a:endParaRPr>
          </a:p>
        </p:txBody>
      </p:sp>
      <p:pic>
        <p:nvPicPr>
          <p:cNvPr id="43" name="Picture 42">
            <a:extLst>
              <a:ext uri="{FF2B5EF4-FFF2-40B4-BE49-F238E27FC236}">
                <a16:creationId xmlns:a16="http://schemas.microsoft.com/office/drawing/2014/main" id="{E75AEB32-A7E0-5F71-15A4-08B5C4AAFFE8}"/>
              </a:ext>
            </a:extLst>
          </p:cNvPr>
          <p:cNvPicPr>
            <a:picLocks noChangeAspect="1"/>
          </p:cNvPicPr>
          <p:nvPr/>
        </p:nvPicPr>
        <p:blipFill>
          <a:blip r:embed="rId11"/>
          <a:stretch>
            <a:fillRect/>
          </a:stretch>
        </p:blipFill>
        <p:spPr>
          <a:xfrm>
            <a:off x="721058" y="1762010"/>
            <a:ext cx="1693640" cy="951000"/>
          </a:xfrm>
          <a:prstGeom prst="rect">
            <a:avLst/>
          </a:prstGeom>
          <a:ln>
            <a:solidFill>
              <a:schemeClr val="accent1"/>
            </a:solidFill>
          </a:ln>
        </p:spPr>
      </p:pic>
      <p:sp>
        <p:nvSpPr>
          <p:cNvPr id="46" name="TextBox 45">
            <a:extLst>
              <a:ext uri="{FF2B5EF4-FFF2-40B4-BE49-F238E27FC236}">
                <a16:creationId xmlns:a16="http://schemas.microsoft.com/office/drawing/2014/main" id="{8030ED42-D7B0-AA29-BC23-2769E1A48325}"/>
              </a:ext>
            </a:extLst>
          </p:cNvPr>
          <p:cNvSpPr txBox="1"/>
          <p:nvPr/>
        </p:nvSpPr>
        <p:spPr>
          <a:xfrm>
            <a:off x="4685202" y="2837087"/>
            <a:ext cx="1937902" cy="461665"/>
          </a:xfrm>
          <a:prstGeom prst="rect">
            <a:avLst/>
          </a:prstGeom>
          <a:noFill/>
        </p:spPr>
        <p:txBody>
          <a:bodyPr wrap="square">
            <a:spAutoFit/>
          </a:bodyPr>
          <a:lstStyle/>
          <a:p>
            <a:pPr marL="0" indent="0" algn="ctr"/>
            <a:r>
              <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rPr>
              <a:t>CABLIVI Pivotal Study </a:t>
            </a:r>
            <a:br>
              <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rPr>
              <a:t>Reprint Carrier </a:t>
            </a:r>
          </a:p>
          <a:p>
            <a:pPr marL="0" indent="0" algn="ct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MAT-US-2015138</a:t>
            </a:r>
          </a:p>
        </p:txBody>
      </p:sp>
      <p:pic>
        <p:nvPicPr>
          <p:cNvPr id="47" name="Picture 46">
            <a:extLst>
              <a:ext uri="{FF2B5EF4-FFF2-40B4-BE49-F238E27FC236}">
                <a16:creationId xmlns:a16="http://schemas.microsoft.com/office/drawing/2014/main" id="{6F94BB31-9619-4E74-A7F8-EFEF99E09565}"/>
              </a:ext>
            </a:extLst>
          </p:cNvPr>
          <p:cNvPicPr>
            <a:picLocks noChangeAspect="1"/>
          </p:cNvPicPr>
          <p:nvPr/>
        </p:nvPicPr>
        <p:blipFill>
          <a:blip r:embed="rId12"/>
          <a:stretch>
            <a:fillRect/>
          </a:stretch>
        </p:blipFill>
        <p:spPr>
          <a:xfrm>
            <a:off x="5246140" y="1757161"/>
            <a:ext cx="816026" cy="1039420"/>
          </a:xfrm>
          <a:prstGeom prst="rect">
            <a:avLst/>
          </a:prstGeom>
          <a:ln>
            <a:solidFill>
              <a:schemeClr val="accent1"/>
            </a:solidFill>
          </a:ln>
        </p:spPr>
      </p:pic>
    </p:spTree>
    <p:extLst>
      <p:ext uri="{BB962C8B-B14F-4D97-AF65-F5344CB8AC3E}">
        <p14:creationId xmlns:p14="http://schemas.microsoft.com/office/powerpoint/2010/main" val="1682000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88260-453F-471E-B964-F965E2EC1676}"/>
              </a:ext>
            </a:extLst>
          </p:cNvPr>
          <p:cNvSpPr>
            <a:spLocks noGrp="1"/>
          </p:cNvSpPr>
          <p:nvPr>
            <p:ph type="title"/>
          </p:nvPr>
        </p:nvSpPr>
        <p:spPr/>
        <p:txBody>
          <a:bodyPr/>
          <a:lstStyle/>
          <a:p>
            <a:r>
              <a:rPr lang="en-US" noProof="0" dirty="0"/>
              <a:t>Definitive Health Care</a:t>
            </a:r>
          </a:p>
        </p:txBody>
      </p:sp>
      <p:sp>
        <p:nvSpPr>
          <p:cNvPr id="6" name="TextBox 5">
            <a:extLst>
              <a:ext uri="{FF2B5EF4-FFF2-40B4-BE49-F238E27FC236}">
                <a16:creationId xmlns:a16="http://schemas.microsoft.com/office/drawing/2014/main" id="{ADD49DAB-8A4B-4A29-9499-68CEA3C1AEC7}"/>
              </a:ext>
            </a:extLst>
          </p:cNvPr>
          <p:cNvSpPr txBox="1"/>
          <p:nvPr/>
        </p:nvSpPr>
        <p:spPr>
          <a:xfrm>
            <a:off x="6046839" y="1187718"/>
            <a:ext cx="2580694" cy="3431709"/>
          </a:xfrm>
          <a:prstGeom prst="rect">
            <a:avLst/>
          </a:prstGeom>
          <a:noFill/>
        </p:spPr>
        <p:txBody>
          <a:bodyPr wrap="square" rtlCol="0">
            <a:spAutoFit/>
          </a:bodyPr>
          <a:lstStyle/>
          <a:p>
            <a:pPr>
              <a:buClr>
                <a:schemeClr val="accent2"/>
              </a:buClr>
            </a:pPr>
            <a:r>
              <a:rPr lang="en-US" sz="900" dirty="0">
                <a:solidFill>
                  <a:schemeClr val="accent1"/>
                </a:solidFill>
                <a:latin typeface="Verdana" panose="020B0604030504040204" pitchFamily="34" charset="0"/>
                <a:ea typeface="Verdana" panose="020B0604030504040204" pitchFamily="34" charset="0"/>
                <a:cs typeface="Verdana" panose="020B0604030504040204" pitchFamily="34" charset="0"/>
              </a:rPr>
              <a:t>Definitive Healthcare is a comprehensive database on hospitals, physicians, </a:t>
            </a:r>
            <a:br>
              <a:rPr lang="en-US" sz="900"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900" dirty="0">
                <a:solidFill>
                  <a:schemeClr val="accent1"/>
                </a:solidFill>
                <a:latin typeface="Verdana" panose="020B0604030504040204" pitchFamily="34" charset="0"/>
                <a:ea typeface="Verdana" panose="020B0604030504040204" pitchFamily="34" charset="0"/>
                <a:cs typeface="Verdana" panose="020B0604030504040204" pitchFamily="34" charset="0"/>
              </a:rPr>
              <a:t>and other health care providers. Sanofi has unlimited user license to </a:t>
            </a:r>
            <a:br>
              <a:rPr lang="en-US" sz="900"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900" dirty="0">
                <a:solidFill>
                  <a:schemeClr val="accent1"/>
                </a:solidFill>
                <a:latin typeface="Verdana" panose="020B0604030504040204" pitchFamily="34" charset="0"/>
                <a:ea typeface="Verdana" panose="020B0604030504040204" pitchFamily="34" charset="0"/>
                <a:cs typeface="Verdana" panose="020B0604030504040204" pitchFamily="34" charset="0"/>
              </a:rPr>
              <a:t>Definitive Health.</a:t>
            </a:r>
          </a:p>
          <a:p>
            <a:pPr>
              <a:buClr>
                <a:schemeClr val="accent2"/>
              </a:buClr>
            </a:pPr>
            <a:endParaRPr lang="en-US" sz="9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a:buClr>
                <a:schemeClr val="accent2"/>
              </a:buClr>
            </a:pPr>
            <a:r>
              <a:rPr lang="en-US" sz="900" dirty="0">
                <a:solidFill>
                  <a:schemeClr val="accent1"/>
                </a:solidFill>
                <a:latin typeface="Verdana" panose="020B0604030504040204" pitchFamily="34" charset="0"/>
                <a:ea typeface="Verdana" panose="020B0604030504040204" pitchFamily="34" charset="0"/>
                <a:cs typeface="Verdana" panose="020B0604030504040204" pitchFamily="34" charset="0"/>
              </a:rPr>
              <a:t>You can use this tool to:</a:t>
            </a:r>
          </a:p>
          <a:p>
            <a:pPr marL="171450" indent="-171450">
              <a:buClr>
                <a:schemeClr val="accent2"/>
              </a:buClr>
              <a:buFont typeface="Arial" panose="020B0604020202020204" pitchFamily="34" charset="0"/>
              <a:buChar char="•"/>
            </a:pPr>
            <a:r>
              <a:rPr lang="en-US" sz="900" dirty="0">
                <a:solidFill>
                  <a:schemeClr val="accent1"/>
                </a:solidFill>
                <a:latin typeface="Verdana" panose="020B0604030504040204" pitchFamily="34" charset="0"/>
                <a:ea typeface="Verdana" panose="020B0604030504040204" pitchFamily="34" charset="0"/>
                <a:cs typeface="Verdana" panose="020B0604030504040204" pitchFamily="34" charset="0"/>
              </a:rPr>
              <a:t>Profile hospitals and health systems</a:t>
            </a:r>
          </a:p>
          <a:p>
            <a:pPr marL="171450" indent="-171450">
              <a:buClr>
                <a:schemeClr val="accent2"/>
              </a:buClr>
              <a:buFont typeface="Arial" panose="020B0604020202020204" pitchFamily="34" charset="0"/>
              <a:buChar char="•"/>
            </a:pPr>
            <a:r>
              <a:rPr lang="en-US" sz="900" dirty="0">
                <a:solidFill>
                  <a:schemeClr val="accent1"/>
                </a:solidFill>
                <a:latin typeface="Verdana" panose="020B0604030504040204" pitchFamily="34" charset="0"/>
                <a:ea typeface="Verdana" panose="020B0604030504040204" pitchFamily="34" charset="0"/>
                <a:cs typeface="Verdana" panose="020B0604030504040204" pitchFamily="34" charset="0"/>
              </a:rPr>
              <a:t>Conduct provider analytics using claims data</a:t>
            </a:r>
          </a:p>
          <a:p>
            <a:pPr marL="171450" indent="-171450">
              <a:buClr>
                <a:schemeClr val="accent2"/>
              </a:buClr>
              <a:buFont typeface="Arial" panose="020B0604020202020204" pitchFamily="34" charset="0"/>
              <a:buChar char="•"/>
            </a:pPr>
            <a:r>
              <a:rPr lang="en-US" sz="900" dirty="0">
                <a:solidFill>
                  <a:schemeClr val="accent1"/>
                </a:solidFill>
                <a:latin typeface="Verdana" panose="020B0604030504040204" pitchFamily="34" charset="0"/>
                <a:ea typeface="Verdana" panose="020B0604030504040204" pitchFamily="34" charset="0"/>
                <a:cs typeface="Verdana" panose="020B0604030504040204" pitchFamily="34" charset="0"/>
              </a:rPr>
              <a:t>Identify key stakeholders and decision makers within an institution</a:t>
            </a:r>
          </a:p>
          <a:p>
            <a:pPr>
              <a:buClr>
                <a:schemeClr val="accent2"/>
              </a:buClr>
            </a:pPr>
            <a:r>
              <a:rPr lang="en-US" sz="900" dirty="0">
                <a:solidFill>
                  <a:schemeClr val="accent1"/>
                </a:solidFill>
                <a:latin typeface="Verdana" panose="020B0604030504040204" pitchFamily="34" charset="0"/>
                <a:ea typeface="Verdana" panose="020B0604030504040204" pitchFamily="34" charset="0"/>
                <a:cs typeface="Verdana" panose="020B0604030504040204" pitchFamily="34" charset="0"/>
              </a:rPr>
              <a:t> </a:t>
            </a:r>
          </a:p>
          <a:p>
            <a:pPr>
              <a:buClr>
                <a:schemeClr val="accent2"/>
              </a:buClr>
            </a:pPr>
            <a:r>
              <a:rPr lang="en-US" sz="900" dirty="0">
                <a:solidFill>
                  <a:schemeClr val="accent1"/>
                </a:solidFill>
                <a:latin typeface="Verdana" panose="020B0604030504040204" pitchFamily="34" charset="0"/>
                <a:ea typeface="Verdana" panose="020B0604030504040204" pitchFamily="34" charset="0"/>
                <a:cs typeface="Verdana" panose="020B0604030504040204" pitchFamily="34" charset="0"/>
              </a:rPr>
              <a:t>The best (and quickest) way to get </a:t>
            </a:r>
            <a:br>
              <a:rPr lang="en-US" sz="900"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900" dirty="0">
                <a:solidFill>
                  <a:schemeClr val="accent1"/>
                </a:solidFill>
                <a:latin typeface="Verdana" panose="020B0604030504040204" pitchFamily="34" charset="0"/>
                <a:ea typeface="Verdana" panose="020B0604030504040204" pitchFamily="34" charset="0"/>
                <a:cs typeface="Verdana" panose="020B0604030504040204" pitchFamily="34" charset="0"/>
              </a:rPr>
              <a:t>users access is to reach out directly </a:t>
            </a:r>
            <a:br>
              <a:rPr lang="en-US" sz="900"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900" dirty="0">
                <a:solidFill>
                  <a:schemeClr val="accent1"/>
                </a:solidFill>
                <a:latin typeface="Verdana" panose="020B0604030504040204" pitchFamily="34" charset="0"/>
                <a:ea typeface="Verdana" panose="020B0604030504040204" pitchFamily="34" charset="0"/>
                <a:cs typeface="Verdana" panose="020B0604030504040204" pitchFamily="34" charset="0"/>
              </a:rPr>
              <a:t>to support@definitivehc.com and </a:t>
            </a:r>
            <a:br>
              <a:rPr lang="en-US" sz="900"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900" dirty="0">
                <a:solidFill>
                  <a:schemeClr val="accent1"/>
                </a:solidFill>
                <a:latin typeface="Verdana" panose="020B0604030504040204" pitchFamily="34" charset="0"/>
                <a:ea typeface="Verdana" panose="020B0604030504040204" pitchFamily="34" charset="0"/>
                <a:cs typeface="Verdana" panose="020B0604030504040204" pitchFamily="34" charset="0"/>
              </a:rPr>
              <a:t>ask for access stating you are a </a:t>
            </a:r>
            <a:br>
              <a:rPr lang="en-US" sz="900"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900" dirty="0">
                <a:solidFill>
                  <a:schemeClr val="accent1"/>
                </a:solidFill>
                <a:latin typeface="Verdana" panose="020B0604030504040204" pitchFamily="34" charset="0"/>
                <a:ea typeface="Verdana" panose="020B0604030504040204" pitchFamily="34" charset="0"/>
                <a:cs typeface="Verdana" panose="020B0604030504040204" pitchFamily="34" charset="0"/>
              </a:rPr>
              <a:t>Sanofi employee. </a:t>
            </a:r>
          </a:p>
          <a:p>
            <a:pPr>
              <a:buClr>
                <a:schemeClr val="accent2"/>
              </a:buClr>
            </a:pPr>
            <a:endParaRPr lang="en-US" sz="9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a:buClr>
                <a:schemeClr val="accent2"/>
              </a:buClr>
            </a:pPr>
            <a:r>
              <a:rPr lang="en-US" sz="900" dirty="0">
                <a:solidFill>
                  <a:schemeClr val="accent1"/>
                </a:solidFill>
                <a:latin typeface="Verdana" panose="020B0604030504040204" pitchFamily="34" charset="0"/>
                <a:ea typeface="Verdana" panose="020B0604030504040204" pitchFamily="34" charset="0"/>
                <a:cs typeface="Verdana" panose="020B0604030504040204" pitchFamily="34" charset="0"/>
              </a:rPr>
              <a:t>Definitive Health provides weekly trainings on the database and will </a:t>
            </a:r>
            <a:br>
              <a:rPr lang="en-US" sz="900"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900" dirty="0">
                <a:solidFill>
                  <a:schemeClr val="accent1"/>
                </a:solidFill>
                <a:latin typeface="Verdana" panose="020B0604030504040204" pitchFamily="34" charset="0"/>
                <a:ea typeface="Verdana" panose="020B0604030504040204" pitchFamily="34" charset="0"/>
                <a:cs typeface="Verdana" panose="020B0604030504040204" pitchFamily="34" charset="0"/>
              </a:rPr>
              <a:t>send an email once you receive your username/password.</a:t>
            </a:r>
          </a:p>
          <a:p>
            <a:pPr>
              <a:buClr>
                <a:schemeClr val="accent2"/>
              </a:buClr>
            </a:pPr>
            <a:endParaRPr lang="en-US" sz="10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1">
            <a:extLst>
              <a:ext uri="{FF2B5EF4-FFF2-40B4-BE49-F238E27FC236}">
                <a16:creationId xmlns:a16="http://schemas.microsoft.com/office/drawing/2014/main" id="{876FEF71-D563-4C24-A4DA-499EDD62CEDF}"/>
              </a:ext>
            </a:extLst>
          </p:cNvPr>
          <p:cNvPicPr>
            <a:picLocks noChangeAspect="1"/>
          </p:cNvPicPr>
          <p:nvPr/>
        </p:nvPicPr>
        <p:blipFill>
          <a:blip r:embed="rId3"/>
          <a:stretch>
            <a:fillRect/>
          </a:stretch>
        </p:blipFill>
        <p:spPr>
          <a:xfrm>
            <a:off x="735377" y="1118181"/>
            <a:ext cx="3521266" cy="1998245"/>
          </a:xfrm>
          <a:prstGeom prst="rect">
            <a:avLst/>
          </a:prstGeom>
          <a:ln w="12700">
            <a:solidFill>
              <a:schemeClr val="accent2"/>
            </a:solidFill>
          </a:ln>
          <a:effectLst/>
        </p:spPr>
      </p:pic>
      <p:pic>
        <p:nvPicPr>
          <p:cNvPr id="10" name="Picture 10" descr="A picture containing Teams&#10;&#10;Description automatically generated">
            <a:extLst>
              <a:ext uri="{FF2B5EF4-FFF2-40B4-BE49-F238E27FC236}">
                <a16:creationId xmlns:a16="http://schemas.microsoft.com/office/drawing/2014/main" id="{A9487F71-57D3-4827-AF4C-782A86078C17}"/>
              </a:ext>
            </a:extLst>
          </p:cNvPr>
          <p:cNvPicPr>
            <a:picLocks noChangeAspect="1"/>
          </p:cNvPicPr>
          <p:nvPr/>
        </p:nvPicPr>
        <p:blipFill>
          <a:blip r:embed="rId4"/>
          <a:stretch>
            <a:fillRect/>
          </a:stretch>
        </p:blipFill>
        <p:spPr>
          <a:xfrm>
            <a:off x="1868575" y="2179883"/>
            <a:ext cx="3630544" cy="2077570"/>
          </a:xfrm>
          <a:prstGeom prst="rect">
            <a:avLst/>
          </a:prstGeom>
          <a:ln w="12700">
            <a:solidFill>
              <a:schemeClr val="accent2"/>
            </a:solidFill>
          </a:ln>
          <a:effectLst/>
        </p:spPr>
      </p:pic>
      <p:sp>
        <p:nvSpPr>
          <p:cNvPr id="8" name="hyperlink box">
            <a:hlinkClick r:id="rId5" action="ppaction://hlinksldjump"/>
            <a:extLst>
              <a:ext uri="{FF2B5EF4-FFF2-40B4-BE49-F238E27FC236}">
                <a16:creationId xmlns:a16="http://schemas.microsoft.com/office/drawing/2014/main" id="{A34C6503-26C9-46C6-9EBF-21650C8474A6}"/>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ooter Placeholder 12">
            <a:extLst>
              <a:ext uri="{FF2B5EF4-FFF2-40B4-BE49-F238E27FC236}">
                <a16:creationId xmlns:a16="http://schemas.microsoft.com/office/drawing/2014/main" id="{EE681EE1-E3E9-9D20-31F1-06F5880EA93C}"/>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18013511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A446B-26DC-481D-95CF-EC61CE2A10E2}"/>
              </a:ext>
            </a:extLst>
          </p:cNvPr>
          <p:cNvSpPr>
            <a:spLocks noGrp="1"/>
          </p:cNvSpPr>
          <p:nvPr>
            <p:ph type="title"/>
          </p:nvPr>
        </p:nvSpPr>
        <p:spPr/>
        <p:txBody>
          <a:bodyPr/>
          <a:lstStyle/>
          <a:p>
            <a:r>
              <a:rPr lang="en-US" noProof="0" dirty="0"/>
              <a:t>Customer Mapping Tool (CMT)</a:t>
            </a:r>
          </a:p>
        </p:txBody>
      </p:sp>
      <p:sp>
        <p:nvSpPr>
          <p:cNvPr id="3" name="Content Placeholder 2">
            <a:extLst>
              <a:ext uri="{FF2B5EF4-FFF2-40B4-BE49-F238E27FC236}">
                <a16:creationId xmlns:a16="http://schemas.microsoft.com/office/drawing/2014/main" id="{D6083B1C-667C-9542-9569-DF9406E0E29C}"/>
              </a:ext>
            </a:extLst>
          </p:cNvPr>
          <p:cNvSpPr>
            <a:spLocks noGrp="1"/>
          </p:cNvSpPr>
          <p:nvPr>
            <p:ph idx="13"/>
          </p:nvPr>
        </p:nvSpPr>
        <p:spPr>
          <a:xfrm>
            <a:off x="614723" y="1148317"/>
            <a:ext cx="3276077" cy="2782128"/>
          </a:xfrm>
        </p:spPr>
        <p:txBody>
          <a:bodyPr/>
          <a:lstStyle/>
          <a:p>
            <a:r>
              <a:rPr lang="en-US" noProof="0" dirty="0"/>
              <a:t>What Is Customer Mapping?</a:t>
            </a:r>
          </a:p>
          <a:p>
            <a:pPr lvl="1"/>
            <a:r>
              <a:rPr lang="en-US" sz="1300" noProof="0" dirty="0"/>
              <a:t>Customer Maps are visual models using objective and subjective inputs that show the interests of different groups and the people who may impact a project or decision</a:t>
            </a:r>
          </a:p>
          <a:p>
            <a:pPr lvl="1"/>
            <a:r>
              <a:rPr lang="en-US" sz="1300" noProof="0" dirty="0"/>
              <a:t>These maps help us understand how our customers may (or may not) be connected to each other</a:t>
            </a:r>
          </a:p>
          <a:p>
            <a:pPr lvl="1"/>
            <a:r>
              <a:rPr lang="en-US" sz="1300" noProof="0" dirty="0"/>
              <a:t>This information can be used to </a:t>
            </a:r>
            <a:br>
              <a:rPr lang="en-US" sz="1300" noProof="0" dirty="0"/>
            </a:br>
            <a:r>
              <a:rPr lang="en-US" sz="1300" noProof="0" dirty="0"/>
              <a:t>help us improve our account planning, targeting, reach, and resource allocation</a:t>
            </a:r>
            <a:endParaRPr lang="en-US" noProof="0" dirty="0"/>
          </a:p>
        </p:txBody>
      </p:sp>
      <p:sp>
        <p:nvSpPr>
          <p:cNvPr id="19" name="Content Placeholder 6">
            <a:extLst>
              <a:ext uri="{FF2B5EF4-FFF2-40B4-BE49-F238E27FC236}">
                <a16:creationId xmlns:a16="http://schemas.microsoft.com/office/drawing/2014/main" id="{1036BCC4-71CA-6B44-B62D-ABC09E0C92CD}"/>
              </a:ext>
            </a:extLst>
          </p:cNvPr>
          <p:cNvSpPr txBox="1">
            <a:spLocks/>
          </p:cNvSpPr>
          <p:nvPr/>
        </p:nvSpPr>
        <p:spPr>
          <a:xfrm>
            <a:off x="613187" y="4157663"/>
            <a:ext cx="7812232" cy="351475"/>
          </a:xfrm>
          <a:prstGeom prst="rect">
            <a:avLst/>
          </a:prstGeom>
          <a:solidFill>
            <a:schemeClr val="accent2"/>
          </a:solidFill>
        </p:spPr>
        <p:txBody>
          <a:bodyPr vert="horz" lIns="91440" tIns="91440" rIns="91440" bIns="91440" rtlCol="0" anchor="ctr">
            <a:noAutofit/>
          </a:bodyPr>
          <a:lstStyle>
            <a:lvl1pPr marL="139700" indent="-139700" algn="l" defTabSz="685800" rtl="0" eaLnBrk="1" latinLnBrk="0" hangingPunct="1">
              <a:lnSpc>
                <a:spcPct val="90000"/>
              </a:lnSpc>
              <a:spcBef>
                <a:spcPts val="1800"/>
              </a:spcBef>
              <a:buClr>
                <a:schemeClr val="accent1"/>
              </a:buClr>
              <a:buFont typeface="Arial" charset="0"/>
              <a:buChar char="•"/>
              <a:tabLst/>
              <a:defRPr sz="2000" b="1" strike="noStrike" kern="1200" baseline="0">
                <a:solidFill>
                  <a:schemeClr val="tx2"/>
                </a:solidFill>
                <a:latin typeface="+mn-lt"/>
                <a:ea typeface="+mn-ea"/>
                <a:cs typeface="+mn-cs"/>
              </a:defRPr>
            </a:lvl1pPr>
            <a:lvl2pPr marL="271463" indent="-136525" algn="l" defTabSz="685800" rtl="0" eaLnBrk="1" latinLnBrk="0" hangingPunct="1">
              <a:lnSpc>
                <a:spcPct val="90000"/>
              </a:lnSpc>
              <a:spcBef>
                <a:spcPts val="375"/>
              </a:spcBef>
              <a:buClr>
                <a:schemeClr val="bg2"/>
              </a:buClr>
              <a:buFont typeface="Arial" charset="0"/>
              <a:buChar char="•"/>
              <a:tabLst/>
              <a:defRPr sz="1800" kern="1200" baseline="0">
                <a:solidFill>
                  <a:schemeClr val="tx1"/>
                </a:solidFill>
                <a:latin typeface="+mn-lt"/>
                <a:ea typeface="+mn-ea"/>
                <a:cs typeface="+mn-cs"/>
              </a:defRPr>
            </a:lvl2pPr>
            <a:lvl3pPr marL="403225" indent="-133350" algn="l" defTabSz="685800" rtl="0" eaLnBrk="1" latinLnBrk="0" hangingPunct="1">
              <a:lnSpc>
                <a:spcPct val="90000"/>
              </a:lnSpc>
              <a:spcBef>
                <a:spcPts val="375"/>
              </a:spcBef>
              <a:buClr>
                <a:schemeClr val="bg2"/>
              </a:buClr>
              <a:buFont typeface="Arial" charset="0"/>
              <a:buChar char="•"/>
              <a:tabLst/>
              <a:defRPr sz="1600" kern="120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100" b="0" dirty="0">
                <a:solidFill>
                  <a:schemeClr val="bg1"/>
                </a:solidFill>
                <a:latin typeface="Verdana" panose="020B0604030504040204" pitchFamily="34" charset="0"/>
                <a:ea typeface="Verdana" panose="020B0604030504040204" pitchFamily="34" charset="0"/>
                <a:cs typeface="Verdana" panose="020B0604030504040204" pitchFamily="34" charset="0"/>
              </a:rPr>
              <a:t>CMT supports the TREAT strategic imperative by supporting CABLIVI account planning and execution.</a:t>
            </a:r>
          </a:p>
        </p:txBody>
      </p:sp>
      <p:sp>
        <p:nvSpPr>
          <p:cNvPr id="9" name="hyperlink box">
            <a:hlinkClick r:id="rId3" action="ppaction://hlinksldjump"/>
            <a:extLst>
              <a:ext uri="{FF2B5EF4-FFF2-40B4-BE49-F238E27FC236}">
                <a16:creationId xmlns:a16="http://schemas.microsoft.com/office/drawing/2014/main" id="{16497A0F-D407-428D-9B38-D9AB410C4107}"/>
              </a:ext>
            </a:extLst>
          </p:cNvPr>
          <p:cNvSpPr/>
          <p:nvPr/>
        </p:nvSpPr>
        <p:spPr>
          <a:xfrm>
            <a:off x="8619152"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yperlink box">
            <a:hlinkClick r:id="rId4" action="ppaction://hlinksldjump"/>
            <a:extLst>
              <a:ext uri="{FF2B5EF4-FFF2-40B4-BE49-F238E27FC236}">
                <a16:creationId xmlns:a16="http://schemas.microsoft.com/office/drawing/2014/main" id="{B214703D-BC19-45F9-8040-2E6F9D6C1FCD}"/>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FF8215E9-73E1-40F0-BA67-BFE251A3C7F6}"/>
              </a:ext>
            </a:extLst>
          </p:cNvPr>
          <p:cNvPicPr>
            <a:picLocks noChangeAspect="1"/>
          </p:cNvPicPr>
          <p:nvPr/>
        </p:nvPicPr>
        <p:blipFill>
          <a:blip r:embed="rId5"/>
          <a:stretch>
            <a:fillRect/>
          </a:stretch>
        </p:blipFill>
        <p:spPr>
          <a:xfrm>
            <a:off x="4092089" y="1676480"/>
            <a:ext cx="4132041" cy="2038022"/>
          </a:xfrm>
          <a:prstGeom prst="rect">
            <a:avLst/>
          </a:prstGeom>
        </p:spPr>
      </p:pic>
      <p:sp>
        <p:nvSpPr>
          <p:cNvPr id="12" name="TextBox 3">
            <a:extLst>
              <a:ext uri="{FF2B5EF4-FFF2-40B4-BE49-F238E27FC236}">
                <a16:creationId xmlns:a16="http://schemas.microsoft.com/office/drawing/2014/main" id="{5C6C8701-8FFF-4160-9180-A1CC37F91ADE}"/>
              </a:ext>
            </a:extLst>
          </p:cNvPr>
          <p:cNvSpPr txBox="1"/>
          <p:nvPr/>
        </p:nvSpPr>
        <p:spPr>
          <a:xfrm>
            <a:off x="4053384" y="1293732"/>
            <a:ext cx="4434948" cy="300082"/>
          </a:xfrm>
          <a:prstGeom prst="rect">
            <a:avLst/>
          </a:prstGeom>
          <a:noFill/>
        </p:spPr>
        <p:txBody>
          <a:bodyPr wrap="square" rtlCol="0">
            <a:spAutoFit/>
          </a:bodyPr>
          <a:ls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dirty="0">
                <a:solidFill>
                  <a:schemeClr val="accent1"/>
                </a:solidFill>
                <a:latin typeface="Verdana" panose="020B0604030504040204" pitchFamily="34" charset="0"/>
                <a:ea typeface="Verdana" panose="020B0604030504040204" pitchFamily="34" charset="0"/>
                <a:cs typeface="Verdana" panose="020B0604030504040204" pitchFamily="34" charset="0"/>
              </a:rPr>
              <a:t>CABLIVI Strategic Imperatives &amp; Focus</a:t>
            </a:r>
          </a:p>
        </p:txBody>
      </p:sp>
      <p:sp>
        <p:nvSpPr>
          <p:cNvPr id="13" name="Rectangle 12">
            <a:extLst>
              <a:ext uri="{FF2B5EF4-FFF2-40B4-BE49-F238E27FC236}">
                <a16:creationId xmlns:a16="http://schemas.microsoft.com/office/drawing/2014/main" id="{C208745D-7E9E-496D-9F3C-980E1A2F54E6}"/>
              </a:ext>
            </a:extLst>
          </p:cNvPr>
          <p:cNvSpPr/>
          <p:nvPr/>
        </p:nvSpPr>
        <p:spPr>
          <a:xfrm>
            <a:off x="3990470" y="1257152"/>
            <a:ext cx="4434948" cy="251118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dirty="0"/>
          </a:p>
        </p:txBody>
      </p:sp>
      <p:sp>
        <p:nvSpPr>
          <p:cNvPr id="15" name="Footer Placeholder 14">
            <a:extLst>
              <a:ext uri="{FF2B5EF4-FFF2-40B4-BE49-F238E27FC236}">
                <a16:creationId xmlns:a16="http://schemas.microsoft.com/office/drawing/2014/main" id="{0F638E8A-5254-E487-4183-391FD60967DE}"/>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3751399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712F4-C9DE-43E7-93AB-4B0DF32C6C7F}"/>
              </a:ext>
            </a:extLst>
          </p:cNvPr>
          <p:cNvSpPr>
            <a:spLocks noGrp="1"/>
          </p:cNvSpPr>
          <p:nvPr>
            <p:ph type="title"/>
          </p:nvPr>
        </p:nvSpPr>
        <p:spPr>
          <a:xfrm>
            <a:off x="613186" y="404228"/>
            <a:ext cx="6443830" cy="387798"/>
          </a:xfrm>
        </p:spPr>
        <p:txBody>
          <a:bodyPr/>
          <a:lstStyle/>
          <a:p>
            <a:r>
              <a:rPr lang="en-US" noProof="0" dirty="0"/>
              <a:t>Customer Mapping Tool (CMT)</a:t>
            </a:r>
          </a:p>
        </p:txBody>
      </p:sp>
      <p:sp>
        <p:nvSpPr>
          <p:cNvPr id="6" name="Content Placeholder 2">
            <a:extLst>
              <a:ext uri="{FF2B5EF4-FFF2-40B4-BE49-F238E27FC236}">
                <a16:creationId xmlns:a16="http://schemas.microsoft.com/office/drawing/2014/main" id="{9BFFC422-FA6A-4D55-9528-120858E7461F}"/>
              </a:ext>
            </a:extLst>
          </p:cNvPr>
          <p:cNvSpPr txBox="1">
            <a:spLocks/>
          </p:cNvSpPr>
          <p:nvPr/>
        </p:nvSpPr>
        <p:spPr>
          <a:xfrm>
            <a:off x="767404" y="1296303"/>
            <a:ext cx="3677866" cy="255089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fontScale="92500" lnSpcReduction="10000"/>
          </a:bodyPr>
          <a:lstStyle>
            <a:lvl1pPr marL="1016000" marR="0" indent="-1016000" algn="l" defTabSz="825500" rtl="0" latinLnBrk="0">
              <a:lnSpc>
                <a:spcPct val="100000"/>
              </a:lnSpc>
              <a:spcBef>
                <a:spcPts val="0"/>
              </a:spcBef>
              <a:spcAft>
                <a:spcPts val="0"/>
              </a:spcAft>
              <a:buClr>
                <a:srgbClr val="D44F3E"/>
              </a:buClr>
              <a:buSzPct val="125000"/>
              <a:buFontTx/>
              <a:buChar char="•"/>
              <a:tabLst/>
              <a:defRPr sz="3000" b="0" i="0" u="none" strike="noStrike" cap="none" spc="0" baseline="0">
                <a:ln>
                  <a:noFill/>
                </a:ln>
                <a:solidFill>
                  <a:srgbClr val="005596"/>
                </a:solidFill>
                <a:uFillTx/>
                <a:latin typeface="Arial" panose="020B0604020202020204" pitchFamily="34" charset="0"/>
                <a:ea typeface="+mn-ea"/>
                <a:cs typeface="Arial" panose="020B0604020202020204" pitchFamily="34" charset="0"/>
                <a:sym typeface="Helvetica"/>
              </a:defRPr>
            </a:lvl1pPr>
            <a:lvl2pPr marL="1693333" marR="0" indent="-1058333" algn="l" defTabSz="825500" rtl="0" latinLnBrk="0">
              <a:lnSpc>
                <a:spcPct val="100000"/>
              </a:lnSpc>
              <a:spcBef>
                <a:spcPts val="0"/>
              </a:spcBef>
              <a:spcAft>
                <a:spcPts val="0"/>
              </a:spcAft>
              <a:buClr>
                <a:srgbClr val="D44F3E"/>
              </a:buClr>
              <a:buSzPct val="125000"/>
              <a:buFontTx/>
              <a:buChar char="•"/>
              <a:tabLst/>
              <a:defRPr sz="3000" b="0" i="0" u="none" strike="noStrike" cap="none" spc="0" baseline="0">
                <a:ln>
                  <a:noFill/>
                </a:ln>
                <a:solidFill>
                  <a:srgbClr val="005596"/>
                </a:solidFill>
                <a:uFillTx/>
                <a:latin typeface="Arial" panose="020B0604020202020204" pitchFamily="34" charset="0"/>
                <a:ea typeface="+mn-ea"/>
                <a:cs typeface="Arial" panose="020B0604020202020204" pitchFamily="34" charset="0"/>
                <a:sym typeface="Helvetica"/>
              </a:defRPr>
            </a:lvl2pPr>
            <a:lvl3pPr marL="2328333" marR="0" indent="-1058333" algn="l" defTabSz="825500" rtl="0" latinLnBrk="0">
              <a:lnSpc>
                <a:spcPct val="100000"/>
              </a:lnSpc>
              <a:spcBef>
                <a:spcPts val="0"/>
              </a:spcBef>
              <a:spcAft>
                <a:spcPts val="0"/>
              </a:spcAft>
              <a:buClr>
                <a:srgbClr val="D44F3E"/>
              </a:buClr>
              <a:buSzPct val="125000"/>
              <a:buFontTx/>
              <a:buChar char="•"/>
              <a:tabLst/>
              <a:defRPr sz="3000" b="0" i="0" u="none" strike="noStrike" cap="none" spc="0" baseline="0">
                <a:ln>
                  <a:noFill/>
                </a:ln>
                <a:solidFill>
                  <a:srgbClr val="005596"/>
                </a:solidFill>
                <a:uFillTx/>
                <a:latin typeface="Arial" panose="020B0604020202020204" pitchFamily="34" charset="0"/>
                <a:ea typeface="+mn-ea"/>
                <a:cs typeface="Arial" panose="020B0604020202020204" pitchFamily="34" charset="0"/>
                <a:sym typeface="Helvetica"/>
              </a:defRPr>
            </a:lvl3pPr>
            <a:lvl4pPr marL="2963333" marR="0" indent="-1058333" algn="l" defTabSz="825500" rtl="0" latinLnBrk="0">
              <a:lnSpc>
                <a:spcPct val="100000"/>
              </a:lnSpc>
              <a:spcBef>
                <a:spcPts val="0"/>
              </a:spcBef>
              <a:spcAft>
                <a:spcPts val="0"/>
              </a:spcAft>
              <a:buClr>
                <a:srgbClr val="D44F3E"/>
              </a:buClr>
              <a:buSzPct val="125000"/>
              <a:buFontTx/>
              <a:buChar char="•"/>
              <a:tabLst/>
              <a:defRPr sz="3000" b="0" i="0" u="none" strike="noStrike" cap="none" spc="0" baseline="0">
                <a:ln>
                  <a:noFill/>
                </a:ln>
                <a:solidFill>
                  <a:srgbClr val="005596"/>
                </a:solidFill>
                <a:uFillTx/>
                <a:latin typeface="Arial" panose="020B0604020202020204" pitchFamily="34" charset="0"/>
                <a:ea typeface="+mn-ea"/>
                <a:cs typeface="Arial" panose="020B0604020202020204" pitchFamily="34" charset="0"/>
                <a:sym typeface="Helvetica"/>
              </a:defRPr>
            </a:lvl4pPr>
            <a:lvl5pPr marL="3598333" marR="0" indent="-1058333" algn="l" defTabSz="825500" rtl="0" latinLnBrk="0">
              <a:lnSpc>
                <a:spcPct val="100000"/>
              </a:lnSpc>
              <a:spcBef>
                <a:spcPts val="0"/>
              </a:spcBef>
              <a:spcAft>
                <a:spcPts val="0"/>
              </a:spcAft>
              <a:buClr>
                <a:srgbClr val="D44F3E"/>
              </a:buClr>
              <a:buSzPct val="125000"/>
              <a:buFontTx/>
              <a:buChar char="•"/>
              <a:tabLst/>
              <a:defRPr sz="3000" b="0" i="0" u="none" strike="noStrike" cap="none" spc="0" baseline="0">
                <a:ln>
                  <a:noFill/>
                </a:ln>
                <a:solidFill>
                  <a:srgbClr val="005596"/>
                </a:solidFill>
                <a:uFillTx/>
                <a:latin typeface="Arial" panose="020B0604020202020204" pitchFamily="34" charset="0"/>
                <a:ea typeface="+mn-ea"/>
                <a:cs typeface="Arial" panose="020B0604020202020204" pitchFamily="34" charset="0"/>
                <a:sym typeface="Helvetica"/>
              </a:defRPr>
            </a:lvl5pPr>
            <a:lvl6pPr marL="4233333" marR="0" indent="-1058333" algn="l" defTabSz="825500" rtl="0" latinLnBrk="0">
              <a:lnSpc>
                <a:spcPct val="100000"/>
              </a:lnSpc>
              <a:spcBef>
                <a:spcPts val="0"/>
              </a:spcBef>
              <a:spcAft>
                <a:spcPts val="0"/>
              </a:spcAft>
              <a:buClr>
                <a:srgbClr val="D44F3E"/>
              </a:buClr>
              <a:buSzPct val="125000"/>
              <a:buFontTx/>
              <a:buChar char="•"/>
              <a:tabLst/>
              <a:defRPr sz="8000" b="1" i="0" u="none" strike="noStrike" cap="none" spc="0" baseline="0">
                <a:ln>
                  <a:noFill/>
                </a:ln>
                <a:solidFill>
                  <a:srgbClr val="005596"/>
                </a:solidFill>
                <a:uFillTx/>
                <a:latin typeface="+mn-lt"/>
                <a:ea typeface="+mn-ea"/>
                <a:cs typeface="+mn-cs"/>
                <a:sym typeface="Helvetica"/>
              </a:defRPr>
            </a:lvl6pPr>
            <a:lvl7pPr marL="4868333" marR="0" indent="-1058333" algn="l" defTabSz="825500" rtl="0" latinLnBrk="0">
              <a:lnSpc>
                <a:spcPct val="100000"/>
              </a:lnSpc>
              <a:spcBef>
                <a:spcPts val="0"/>
              </a:spcBef>
              <a:spcAft>
                <a:spcPts val="0"/>
              </a:spcAft>
              <a:buClr>
                <a:srgbClr val="D44F3E"/>
              </a:buClr>
              <a:buSzPct val="125000"/>
              <a:buFontTx/>
              <a:buChar char="•"/>
              <a:tabLst/>
              <a:defRPr sz="8000" b="1" i="0" u="none" strike="noStrike" cap="none" spc="0" baseline="0">
                <a:ln>
                  <a:noFill/>
                </a:ln>
                <a:solidFill>
                  <a:srgbClr val="005596"/>
                </a:solidFill>
                <a:uFillTx/>
                <a:latin typeface="+mn-lt"/>
                <a:ea typeface="+mn-ea"/>
                <a:cs typeface="+mn-cs"/>
                <a:sym typeface="Helvetica"/>
              </a:defRPr>
            </a:lvl7pPr>
            <a:lvl8pPr marL="5503333" marR="0" indent="-1058333" algn="l" defTabSz="825500" rtl="0" latinLnBrk="0">
              <a:lnSpc>
                <a:spcPct val="100000"/>
              </a:lnSpc>
              <a:spcBef>
                <a:spcPts val="0"/>
              </a:spcBef>
              <a:spcAft>
                <a:spcPts val="0"/>
              </a:spcAft>
              <a:buClr>
                <a:srgbClr val="D44F3E"/>
              </a:buClr>
              <a:buSzPct val="125000"/>
              <a:buFontTx/>
              <a:buChar char="•"/>
              <a:tabLst/>
              <a:defRPr sz="8000" b="1" i="0" u="none" strike="noStrike" cap="none" spc="0" baseline="0">
                <a:ln>
                  <a:noFill/>
                </a:ln>
                <a:solidFill>
                  <a:srgbClr val="005596"/>
                </a:solidFill>
                <a:uFillTx/>
                <a:latin typeface="+mn-lt"/>
                <a:ea typeface="+mn-ea"/>
                <a:cs typeface="+mn-cs"/>
                <a:sym typeface="Helvetica"/>
              </a:defRPr>
            </a:lvl8pPr>
            <a:lvl9pPr marL="6138333" marR="0" indent="-1058333" algn="l" defTabSz="825500" rtl="0" latinLnBrk="0">
              <a:lnSpc>
                <a:spcPct val="100000"/>
              </a:lnSpc>
              <a:spcBef>
                <a:spcPts val="0"/>
              </a:spcBef>
              <a:spcAft>
                <a:spcPts val="0"/>
              </a:spcAft>
              <a:buClr>
                <a:srgbClr val="D44F3E"/>
              </a:buClr>
              <a:buSzPct val="125000"/>
              <a:buFontTx/>
              <a:buChar char="•"/>
              <a:tabLst/>
              <a:defRPr sz="8000" b="1" i="0" u="none" strike="noStrike" cap="none" spc="0" baseline="0">
                <a:ln>
                  <a:noFill/>
                </a:ln>
                <a:solidFill>
                  <a:srgbClr val="005596"/>
                </a:solidFill>
                <a:uFillTx/>
                <a:latin typeface="+mn-lt"/>
                <a:ea typeface="+mn-ea"/>
                <a:cs typeface="+mn-cs"/>
                <a:sym typeface="Helvetica"/>
              </a:defRPr>
            </a:lvl9pPr>
          </a:lstStyle>
          <a:p>
            <a:pPr marL="0" indent="0">
              <a:buClr>
                <a:schemeClr val="accent2"/>
              </a:buClr>
              <a:buNone/>
            </a:pPr>
            <a:r>
              <a:rPr lang="en-US" sz="1600" b="1" dirty="0">
                <a:solidFill>
                  <a:schemeClr val="accent1"/>
                </a:solidFill>
                <a:latin typeface="Verdana" panose="020B0604030504040204" pitchFamily="34" charset="0"/>
                <a:ea typeface="Verdana" panose="020B0604030504040204" pitchFamily="34" charset="0"/>
                <a:cs typeface="Verdana" panose="020B0604030504040204" pitchFamily="34" charset="0"/>
              </a:rPr>
              <a:t>What is the CMT?</a:t>
            </a:r>
          </a:p>
          <a:p>
            <a:pPr marL="0" indent="0">
              <a:buClr>
                <a:schemeClr val="accent2"/>
              </a:buClr>
              <a:buNone/>
            </a:pPr>
            <a:endParaRPr lang="en-US" sz="14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marL="0" indent="0">
              <a:buClr>
                <a:schemeClr val="accent2"/>
              </a:buClr>
              <a:buNone/>
            </a:pPr>
            <a:r>
              <a:rPr lang="en-US" sz="1400" dirty="0">
                <a:solidFill>
                  <a:schemeClr val="accent1"/>
                </a:solidFill>
                <a:latin typeface="Verdana" panose="020B0604030504040204" pitchFamily="34" charset="0"/>
                <a:ea typeface="Verdana" panose="020B0604030504040204" pitchFamily="34" charset="0"/>
                <a:cs typeface="Verdana" panose="020B0604030504040204" pitchFamily="34" charset="0"/>
              </a:rPr>
              <a:t>An interactive tool for exploring data about individual HCPs to help call plan:</a:t>
            </a:r>
          </a:p>
          <a:p>
            <a:pPr>
              <a:buClr>
                <a:schemeClr val="accent2"/>
              </a:buClr>
            </a:pPr>
            <a:endParaRPr lang="en-US" sz="14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marL="173038" lvl="1" indent="-163513" defTabSz="685800">
              <a:lnSpc>
                <a:spcPct val="90000"/>
              </a:lnSpc>
              <a:spcBef>
                <a:spcPts val="375"/>
              </a:spcBef>
              <a:buClr>
                <a:schemeClr val="accent2"/>
              </a:buClr>
              <a:buFont typeface="Arial" charset="0"/>
              <a:buChar char="•"/>
            </a:pPr>
            <a:r>
              <a:rPr lang="en-US" sz="1400" dirty="0">
                <a:solidFill>
                  <a:schemeClr val="accent1"/>
                </a:solidFill>
                <a:latin typeface="Verdana" panose="020B0604030504040204" pitchFamily="34" charset="0"/>
                <a:ea typeface="Verdana" panose="020B0604030504040204" pitchFamily="34" charset="0"/>
                <a:cs typeface="Verdana" panose="020B0604030504040204" pitchFamily="34" charset="0"/>
              </a:rPr>
              <a:t>Identify connections among </a:t>
            </a:r>
            <a:br>
              <a:rPr lang="en-US" sz="1400"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accent1"/>
                </a:solidFill>
                <a:latin typeface="Verdana" panose="020B0604030504040204" pitchFamily="34" charset="0"/>
                <a:ea typeface="Verdana" panose="020B0604030504040204" pitchFamily="34" charset="0"/>
                <a:cs typeface="Verdana" panose="020B0604030504040204" pitchFamily="34" charset="0"/>
              </a:rPr>
              <a:t>physicians based on background </a:t>
            </a:r>
            <a:br>
              <a:rPr lang="en-US" sz="1400"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accent1"/>
                </a:solidFill>
                <a:latin typeface="Verdana" panose="020B0604030504040204" pitchFamily="34" charset="0"/>
                <a:ea typeface="Verdana" panose="020B0604030504040204" pitchFamily="34" charset="0"/>
                <a:cs typeface="Verdana" panose="020B0604030504040204" pitchFamily="34" charset="0"/>
              </a:rPr>
              <a:t>and aTTP-related activity</a:t>
            </a:r>
          </a:p>
          <a:p>
            <a:pPr marL="173038" lvl="1" indent="-163513" defTabSz="685800">
              <a:lnSpc>
                <a:spcPct val="90000"/>
              </a:lnSpc>
              <a:spcBef>
                <a:spcPts val="375"/>
              </a:spcBef>
              <a:buClr>
                <a:schemeClr val="accent2"/>
              </a:buClr>
              <a:buFont typeface="Arial" charset="0"/>
              <a:buChar char="•"/>
            </a:pPr>
            <a:r>
              <a:rPr lang="en-US" sz="1400" dirty="0">
                <a:solidFill>
                  <a:schemeClr val="accent1"/>
                </a:solidFill>
                <a:latin typeface="Verdana" panose="020B0604030504040204" pitchFamily="34" charset="0"/>
                <a:ea typeface="Verdana" panose="020B0604030504040204" pitchFamily="34" charset="0"/>
                <a:cs typeface="Verdana" panose="020B0604030504040204" pitchFamily="34" charset="0"/>
              </a:rPr>
              <a:t>Understand the nature of influence individual HCPs have relevant to aTTP</a:t>
            </a:r>
          </a:p>
          <a:p>
            <a:pPr marL="173038" lvl="1" indent="-163513" defTabSz="685800">
              <a:lnSpc>
                <a:spcPct val="90000"/>
              </a:lnSpc>
              <a:spcBef>
                <a:spcPts val="375"/>
              </a:spcBef>
              <a:buClr>
                <a:schemeClr val="accent2"/>
              </a:buClr>
              <a:buFont typeface="Arial" charset="0"/>
              <a:buChar char="•"/>
            </a:pPr>
            <a:r>
              <a:rPr lang="en-US" sz="1400" dirty="0">
                <a:solidFill>
                  <a:schemeClr val="accent1"/>
                </a:solidFill>
                <a:latin typeface="Verdana" panose="020B0604030504040204" pitchFamily="34" charset="0"/>
                <a:ea typeface="Verdana" panose="020B0604030504040204" pitchFamily="34" charset="0"/>
                <a:cs typeface="Verdana" panose="020B0604030504040204" pitchFamily="34" charset="0"/>
              </a:rPr>
              <a:t>Other sources of influence </a:t>
            </a:r>
            <a:br>
              <a:rPr lang="en-US" sz="1400"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fr-FR" sz="1400" dirty="0">
                <a:solidFill>
                  <a:schemeClr val="accent1"/>
                </a:solidFill>
                <a:latin typeface="Verdana" panose="020B0604030504040204" pitchFamily="34" charset="0"/>
                <a:ea typeface="Verdana" panose="020B0604030504040204" pitchFamily="34" charset="0"/>
                <a:cs typeface="Verdana" panose="020B0604030504040204" pitchFamily="34" charset="0"/>
              </a:rPr>
              <a:t>(eg, guidelines, national &amp; international associations, web sites, etc)</a:t>
            </a:r>
            <a:endParaRPr lang="en-US" sz="14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8" name="Group 7">
            <a:extLst>
              <a:ext uri="{FF2B5EF4-FFF2-40B4-BE49-F238E27FC236}">
                <a16:creationId xmlns:a16="http://schemas.microsoft.com/office/drawing/2014/main" id="{BCBB2743-60B1-4A7D-820E-7D523DE39E84}"/>
              </a:ext>
            </a:extLst>
          </p:cNvPr>
          <p:cNvGrpSpPr/>
          <p:nvPr/>
        </p:nvGrpSpPr>
        <p:grpSpPr>
          <a:xfrm>
            <a:off x="4572000" y="1060588"/>
            <a:ext cx="3944203" cy="3486150"/>
            <a:chOff x="11926570" y="2515464"/>
            <a:chExt cx="12635345" cy="11009099"/>
          </a:xfrm>
        </p:grpSpPr>
        <p:cxnSp>
          <p:nvCxnSpPr>
            <p:cNvPr id="9" name="Straight Arrow Connector 8">
              <a:extLst>
                <a:ext uri="{FF2B5EF4-FFF2-40B4-BE49-F238E27FC236}">
                  <a16:creationId xmlns:a16="http://schemas.microsoft.com/office/drawing/2014/main" id="{8480A664-ED24-4B7A-9047-9429A3DB8481}"/>
                </a:ext>
              </a:extLst>
            </p:cNvPr>
            <p:cNvCxnSpPr>
              <a:cxnSpLocks/>
              <a:stCxn id="26" idx="4"/>
              <a:endCxn id="18" idx="0"/>
            </p:cNvCxnSpPr>
            <p:nvPr/>
          </p:nvCxnSpPr>
          <p:spPr>
            <a:xfrm>
              <a:off x="18156874" y="9286779"/>
              <a:ext cx="0" cy="1743857"/>
            </a:xfrm>
            <a:prstGeom prst="straightConnector1">
              <a:avLst/>
            </a:prstGeom>
            <a:solidFill>
              <a:srgbClr val="FFFFFF"/>
            </a:solidFill>
            <a:ln w="31750">
              <a:solidFill>
                <a:schemeClr val="accent1"/>
              </a:solidFill>
              <a:headEnd type="triangle"/>
              <a:tailEnd type="triangle" w="med" len="med"/>
            </a:ln>
            <a:effectLst/>
          </p:spPr>
          <p:style>
            <a:lnRef idx="1">
              <a:schemeClr val="accent1"/>
            </a:lnRef>
            <a:fillRef idx="3">
              <a:schemeClr val="accent1"/>
            </a:fillRef>
            <a:effectRef idx="2">
              <a:schemeClr val="accent1"/>
            </a:effectRef>
            <a:fontRef idx="minor">
              <a:schemeClr val="lt1"/>
            </a:fontRef>
          </p:style>
        </p:cxnSp>
        <p:grpSp>
          <p:nvGrpSpPr>
            <p:cNvPr id="10" name="Group 9">
              <a:extLst>
                <a:ext uri="{FF2B5EF4-FFF2-40B4-BE49-F238E27FC236}">
                  <a16:creationId xmlns:a16="http://schemas.microsoft.com/office/drawing/2014/main" id="{E495937C-F171-4460-BB91-8222E31103C8}"/>
                </a:ext>
              </a:extLst>
            </p:cNvPr>
            <p:cNvGrpSpPr/>
            <p:nvPr/>
          </p:nvGrpSpPr>
          <p:grpSpPr>
            <a:xfrm>
              <a:off x="11926570" y="2515464"/>
              <a:ext cx="12635345" cy="11009099"/>
              <a:chOff x="11926570" y="2515464"/>
              <a:chExt cx="12635345" cy="11009099"/>
            </a:xfrm>
          </p:grpSpPr>
          <p:sp>
            <p:nvSpPr>
              <p:cNvPr id="11" name="Oval 10">
                <a:extLst>
                  <a:ext uri="{FF2B5EF4-FFF2-40B4-BE49-F238E27FC236}">
                    <a16:creationId xmlns:a16="http://schemas.microsoft.com/office/drawing/2014/main" id="{B9946D34-A5C3-44C0-ABCC-4D0B975295FB}"/>
                  </a:ext>
                </a:extLst>
              </p:cNvPr>
              <p:cNvSpPr>
                <a:spLocks noChangeAspect="1"/>
              </p:cNvSpPr>
              <p:nvPr/>
            </p:nvSpPr>
            <p:spPr>
              <a:xfrm>
                <a:off x="11926570" y="4639753"/>
                <a:ext cx="3275964" cy="2498528"/>
              </a:xfrm>
              <a:prstGeom prst="ellipse">
                <a:avLst/>
              </a:prstGeom>
              <a:solidFill>
                <a:srgbClr val="FFFFFF"/>
              </a:solidFill>
              <a:ln w="12700">
                <a:solidFill>
                  <a:schemeClr val="accent2"/>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90000"/>
                  </a:lnSpc>
                </a:pPr>
                <a:r>
                  <a:rPr lang="en-US" sz="900" kern="0" dirty="0">
                    <a:solidFill>
                      <a:schemeClr val="accent2"/>
                    </a:solidFill>
                    <a:latin typeface="Verdana" panose="020B0604030504040204" pitchFamily="34" charset="0"/>
                    <a:ea typeface="Verdana" panose="020B0604030504040204" pitchFamily="34" charset="0"/>
                    <a:cs typeface="Verdana" panose="020B0604030504040204" pitchFamily="34" charset="0"/>
                  </a:rPr>
                  <a:t>aTTP-related research publications</a:t>
                </a:r>
              </a:p>
            </p:txBody>
          </p:sp>
          <p:sp>
            <p:nvSpPr>
              <p:cNvPr id="12" name="Oval 11">
                <a:extLst>
                  <a:ext uri="{FF2B5EF4-FFF2-40B4-BE49-F238E27FC236}">
                    <a16:creationId xmlns:a16="http://schemas.microsoft.com/office/drawing/2014/main" id="{6666C3BA-37A4-4603-80C8-4D3EDFFB00F5}"/>
                  </a:ext>
                </a:extLst>
              </p:cNvPr>
              <p:cNvSpPr>
                <a:spLocks noChangeAspect="1"/>
              </p:cNvSpPr>
              <p:nvPr/>
            </p:nvSpPr>
            <p:spPr>
              <a:xfrm>
                <a:off x="20941450" y="4515115"/>
                <a:ext cx="3620465" cy="2623163"/>
              </a:xfrm>
              <a:prstGeom prst="ellipse">
                <a:avLst/>
              </a:prstGeom>
              <a:solidFill>
                <a:srgbClr val="FFFFFF"/>
              </a:solidFill>
              <a:ln w="12700">
                <a:solidFill>
                  <a:schemeClr val="accent2"/>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90000"/>
                  </a:lnSpc>
                </a:pPr>
                <a:r>
                  <a:rPr lang="en-US" sz="900" kern="0" dirty="0">
                    <a:solidFill>
                      <a:schemeClr val="accent2"/>
                    </a:solidFill>
                    <a:latin typeface="Verdana" panose="020B0604030504040204" pitchFamily="34" charset="0"/>
                    <a:ea typeface="Verdana" panose="020B0604030504040204" pitchFamily="34" charset="0"/>
                    <a:cs typeface="Verdana" panose="020B0604030504040204" pitchFamily="34" charset="0"/>
                  </a:rPr>
                  <a:t>Involvement in relevant professional organizations</a:t>
                </a:r>
              </a:p>
            </p:txBody>
          </p:sp>
          <p:sp>
            <p:nvSpPr>
              <p:cNvPr id="13" name="Oval 12">
                <a:extLst>
                  <a:ext uri="{FF2B5EF4-FFF2-40B4-BE49-F238E27FC236}">
                    <a16:creationId xmlns:a16="http://schemas.microsoft.com/office/drawing/2014/main" id="{E06B6EC2-7955-45A7-AD53-8B38ACEE9DFD}"/>
                  </a:ext>
                </a:extLst>
              </p:cNvPr>
              <p:cNvSpPr>
                <a:spLocks noChangeAspect="1"/>
              </p:cNvSpPr>
              <p:nvPr/>
            </p:nvSpPr>
            <p:spPr>
              <a:xfrm>
                <a:off x="21111211" y="8902121"/>
                <a:ext cx="3275964" cy="2493927"/>
              </a:xfrm>
              <a:prstGeom prst="ellipse">
                <a:avLst/>
              </a:prstGeom>
              <a:solidFill>
                <a:srgbClr val="FFFFFF"/>
              </a:solidFill>
              <a:ln w="12700">
                <a:solidFill>
                  <a:schemeClr val="accent2"/>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90000"/>
                  </a:lnSpc>
                </a:pPr>
                <a:r>
                  <a:rPr lang="en-US" sz="900" kern="0" dirty="0">
                    <a:solidFill>
                      <a:schemeClr val="accent2"/>
                    </a:solidFill>
                    <a:latin typeface="Verdana" panose="020B0604030504040204" pitchFamily="34" charset="0"/>
                    <a:ea typeface="Verdana" panose="020B0604030504040204" pitchFamily="34" charset="0"/>
                    <a:cs typeface="Verdana" panose="020B0604030504040204" pitchFamily="34" charset="0"/>
                  </a:rPr>
                  <a:t>Participation in aTTP clinical trials</a:t>
                </a:r>
              </a:p>
            </p:txBody>
          </p:sp>
          <p:cxnSp>
            <p:nvCxnSpPr>
              <p:cNvPr id="14" name="Straight Arrow Connector 13">
                <a:extLst>
                  <a:ext uri="{FF2B5EF4-FFF2-40B4-BE49-F238E27FC236}">
                    <a16:creationId xmlns:a16="http://schemas.microsoft.com/office/drawing/2014/main" id="{71B38E1E-2D65-42D0-8473-43E801862221}"/>
                  </a:ext>
                </a:extLst>
              </p:cNvPr>
              <p:cNvCxnSpPr>
                <a:cxnSpLocks/>
                <a:stCxn id="26" idx="0"/>
                <a:endCxn id="27" idx="4"/>
              </p:cNvCxnSpPr>
              <p:nvPr/>
            </p:nvCxnSpPr>
            <p:spPr>
              <a:xfrm flipV="1">
                <a:off x="18156874" y="5009391"/>
                <a:ext cx="0" cy="1783460"/>
              </a:xfrm>
              <a:prstGeom prst="straightConnector1">
                <a:avLst/>
              </a:prstGeom>
              <a:solidFill>
                <a:srgbClr val="FFFFFF"/>
              </a:solidFill>
              <a:ln w="31750">
                <a:solidFill>
                  <a:schemeClr val="accent1"/>
                </a:solidFill>
                <a:headEnd type="triangle"/>
                <a:tailEnd type="triangle" w="med" len="med"/>
              </a:ln>
              <a:effectLst/>
            </p:spPr>
            <p:style>
              <a:lnRef idx="1">
                <a:schemeClr val="accent1"/>
              </a:lnRef>
              <a:fillRef idx="3">
                <a:schemeClr val="accent1"/>
              </a:fillRef>
              <a:effectRef idx="2">
                <a:schemeClr val="accent1"/>
              </a:effectRef>
              <a:fontRef idx="minor">
                <a:schemeClr val="lt1"/>
              </a:fontRef>
            </p:style>
          </p:cxnSp>
          <p:cxnSp>
            <p:nvCxnSpPr>
              <p:cNvPr id="15" name="Straight Arrow Connector 14">
                <a:extLst>
                  <a:ext uri="{FF2B5EF4-FFF2-40B4-BE49-F238E27FC236}">
                    <a16:creationId xmlns:a16="http://schemas.microsoft.com/office/drawing/2014/main" id="{BDB1724D-0DB8-4409-9351-51C40F170C54}"/>
                  </a:ext>
                </a:extLst>
              </p:cNvPr>
              <p:cNvCxnSpPr>
                <a:cxnSpLocks/>
                <a:stCxn id="11" idx="4"/>
                <a:endCxn id="17" idx="0"/>
              </p:cNvCxnSpPr>
              <p:nvPr/>
            </p:nvCxnSpPr>
            <p:spPr>
              <a:xfrm>
                <a:off x="13564554" y="7138281"/>
                <a:ext cx="0" cy="1783457"/>
              </a:xfrm>
              <a:prstGeom prst="straightConnector1">
                <a:avLst/>
              </a:prstGeom>
              <a:solidFill>
                <a:srgbClr val="FFFFFF"/>
              </a:solidFill>
              <a:ln w="31750">
                <a:solidFill>
                  <a:schemeClr val="accent1"/>
                </a:solidFill>
                <a:headEnd type="triangle"/>
                <a:tailEnd type="triangle" w="med" len="med"/>
              </a:ln>
              <a:effectLst/>
            </p:spPr>
            <p:style>
              <a:lnRef idx="1">
                <a:schemeClr val="accent1"/>
              </a:lnRef>
              <a:fillRef idx="3">
                <a:schemeClr val="accent1"/>
              </a:fillRef>
              <a:effectRef idx="2">
                <a:schemeClr val="accent1"/>
              </a:effectRef>
              <a:fontRef idx="minor">
                <a:schemeClr val="lt1"/>
              </a:fontRef>
            </p:style>
          </p:cxnSp>
          <p:cxnSp>
            <p:nvCxnSpPr>
              <p:cNvPr id="16" name="Straight Arrow Connector 15">
                <a:extLst>
                  <a:ext uri="{FF2B5EF4-FFF2-40B4-BE49-F238E27FC236}">
                    <a16:creationId xmlns:a16="http://schemas.microsoft.com/office/drawing/2014/main" id="{A50C53E7-EABE-4170-B4EA-10D6E0775E9C}"/>
                  </a:ext>
                </a:extLst>
              </p:cNvPr>
              <p:cNvCxnSpPr>
                <a:cxnSpLocks/>
                <a:stCxn id="26" idx="1"/>
                <a:endCxn id="11" idx="6"/>
              </p:cNvCxnSpPr>
              <p:nvPr/>
            </p:nvCxnSpPr>
            <p:spPr>
              <a:xfrm flipH="1" flipV="1">
                <a:off x="15202534" y="5889017"/>
                <a:ext cx="1796110" cy="1269061"/>
              </a:xfrm>
              <a:prstGeom prst="straightConnector1">
                <a:avLst/>
              </a:prstGeom>
              <a:solidFill>
                <a:srgbClr val="FFFFFF"/>
              </a:solidFill>
              <a:ln w="31750">
                <a:solidFill>
                  <a:schemeClr val="accent1"/>
                </a:solidFill>
                <a:headEnd type="triangle"/>
                <a:tailEnd type="triangle" w="med" len="med"/>
              </a:ln>
              <a:effectLst/>
            </p:spPr>
            <p:style>
              <a:lnRef idx="1">
                <a:schemeClr val="accent1"/>
              </a:lnRef>
              <a:fillRef idx="3">
                <a:schemeClr val="accent1"/>
              </a:fillRef>
              <a:effectRef idx="2">
                <a:schemeClr val="accent1"/>
              </a:effectRef>
              <a:fontRef idx="minor">
                <a:schemeClr val="lt1"/>
              </a:fontRef>
            </p:style>
          </p:cxnSp>
          <p:sp>
            <p:nvSpPr>
              <p:cNvPr id="17" name="Oval 16">
                <a:extLst>
                  <a:ext uri="{FF2B5EF4-FFF2-40B4-BE49-F238E27FC236}">
                    <a16:creationId xmlns:a16="http://schemas.microsoft.com/office/drawing/2014/main" id="{01B7D264-7E6C-4230-A7E8-12BEF1835585}"/>
                  </a:ext>
                </a:extLst>
              </p:cNvPr>
              <p:cNvSpPr>
                <a:spLocks noChangeAspect="1"/>
              </p:cNvSpPr>
              <p:nvPr/>
            </p:nvSpPr>
            <p:spPr>
              <a:xfrm>
                <a:off x="11926570" y="8921739"/>
                <a:ext cx="3275965" cy="2493927"/>
              </a:xfrm>
              <a:prstGeom prst="ellipse">
                <a:avLst/>
              </a:prstGeom>
              <a:solidFill>
                <a:srgbClr val="FFFFFF"/>
              </a:solidFill>
              <a:ln w="12700">
                <a:solidFill>
                  <a:schemeClr val="accent2"/>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90000"/>
                  </a:lnSpc>
                </a:pPr>
                <a:r>
                  <a:rPr lang="en-US" sz="900" kern="0" dirty="0">
                    <a:solidFill>
                      <a:schemeClr val="accent2"/>
                    </a:solidFill>
                    <a:latin typeface="Verdana" panose="020B0604030504040204" pitchFamily="34" charset="0"/>
                    <a:ea typeface="Verdana" panose="020B0604030504040204" pitchFamily="34" charset="0"/>
                    <a:cs typeface="Verdana" panose="020B0604030504040204" pitchFamily="34" charset="0"/>
                  </a:rPr>
                  <a:t>aTTP-related social media activity</a:t>
                </a:r>
              </a:p>
            </p:txBody>
          </p:sp>
          <p:sp>
            <p:nvSpPr>
              <p:cNvPr id="18" name="Oval 17">
                <a:extLst>
                  <a:ext uri="{FF2B5EF4-FFF2-40B4-BE49-F238E27FC236}">
                    <a16:creationId xmlns:a16="http://schemas.microsoft.com/office/drawing/2014/main" id="{0690102C-550A-4B44-A08D-A8927558F4CF}"/>
                  </a:ext>
                </a:extLst>
              </p:cNvPr>
              <p:cNvSpPr>
                <a:spLocks noChangeAspect="1"/>
              </p:cNvSpPr>
              <p:nvPr/>
            </p:nvSpPr>
            <p:spPr>
              <a:xfrm>
                <a:off x="15699423" y="11030636"/>
                <a:ext cx="4914899" cy="2493927"/>
              </a:xfrm>
              <a:prstGeom prst="ellipse">
                <a:avLst/>
              </a:prstGeom>
              <a:solidFill>
                <a:srgbClr val="FFFFFF"/>
              </a:solidFill>
              <a:ln w="12700">
                <a:solidFill>
                  <a:schemeClr val="accent2"/>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90000"/>
                  </a:lnSpc>
                </a:pPr>
                <a:r>
                  <a:rPr lang="en-US" sz="900" kern="0" dirty="0">
                    <a:solidFill>
                      <a:schemeClr val="accent2"/>
                    </a:solidFill>
                    <a:latin typeface="Verdana" panose="020B0604030504040204" pitchFamily="34" charset="0"/>
                    <a:ea typeface="Verdana" panose="020B0604030504040204" pitchFamily="34" charset="0"/>
                    <a:cs typeface="Verdana" panose="020B0604030504040204" pitchFamily="34" charset="0"/>
                  </a:rPr>
                  <a:t>Years spent at institutions for medical school, fellowships, residencies</a:t>
                </a:r>
              </a:p>
            </p:txBody>
          </p:sp>
          <p:cxnSp>
            <p:nvCxnSpPr>
              <p:cNvPr id="19" name="Straight Arrow Connector 18">
                <a:extLst>
                  <a:ext uri="{FF2B5EF4-FFF2-40B4-BE49-F238E27FC236}">
                    <a16:creationId xmlns:a16="http://schemas.microsoft.com/office/drawing/2014/main" id="{58A672A3-B258-490B-973B-FF594E230BD6}"/>
                  </a:ext>
                </a:extLst>
              </p:cNvPr>
              <p:cNvCxnSpPr>
                <a:cxnSpLocks/>
                <a:stCxn id="18" idx="6"/>
                <a:endCxn id="13" idx="3"/>
              </p:cNvCxnSpPr>
              <p:nvPr/>
            </p:nvCxnSpPr>
            <p:spPr>
              <a:xfrm flipV="1">
                <a:off x="20614322" y="11030822"/>
                <a:ext cx="976642" cy="1246779"/>
              </a:xfrm>
              <a:prstGeom prst="straightConnector1">
                <a:avLst/>
              </a:prstGeom>
              <a:solidFill>
                <a:srgbClr val="FFFFFF"/>
              </a:solidFill>
              <a:ln w="31750">
                <a:solidFill>
                  <a:schemeClr val="accent1"/>
                </a:solidFill>
                <a:headEnd type="triangle"/>
                <a:tailEnd type="triangle" w="med" len="med"/>
              </a:ln>
              <a:effectLst/>
            </p:spPr>
            <p:style>
              <a:lnRef idx="1">
                <a:schemeClr val="accent1"/>
              </a:lnRef>
              <a:fillRef idx="3">
                <a:schemeClr val="accent1"/>
              </a:fillRef>
              <a:effectRef idx="2">
                <a:schemeClr val="accent1"/>
              </a:effectRef>
              <a:fontRef idx="minor">
                <a:schemeClr val="lt1"/>
              </a:fontRef>
            </p:style>
          </p:cxnSp>
          <p:cxnSp>
            <p:nvCxnSpPr>
              <p:cNvPr id="20" name="Straight Arrow Connector 19">
                <a:extLst>
                  <a:ext uri="{FF2B5EF4-FFF2-40B4-BE49-F238E27FC236}">
                    <a16:creationId xmlns:a16="http://schemas.microsoft.com/office/drawing/2014/main" id="{8C282E20-5DB0-43B0-B7D9-73427BFE314F}"/>
                  </a:ext>
                </a:extLst>
              </p:cNvPr>
              <p:cNvCxnSpPr>
                <a:cxnSpLocks/>
                <a:stCxn id="17" idx="5"/>
                <a:endCxn id="18" idx="2"/>
              </p:cNvCxnSpPr>
              <p:nvPr/>
            </p:nvCxnSpPr>
            <p:spPr>
              <a:xfrm>
                <a:off x="14722781" y="11050439"/>
                <a:ext cx="976642" cy="1227162"/>
              </a:xfrm>
              <a:prstGeom prst="straightConnector1">
                <a:avLst/>
              </a:prstGeom>
              <a:solidFill>
                <a:srgbClr val="FFFFFF"/>
              </a:solidFill>
              <a:ln w="31750">
                <a:solidFill>
                  <a:schemeClr val="accent1"/>
                </a:solidFill>
                <a:headEnd type="triangle"/>
                <a:tailEnd type="triangle" w="med" len="med"/>
              </a:ln>
              <a:effectLst/>
            </p:spPr>
            <p:style>
              <a:lnRef idx="1">
                <a:schemeClr val="accent1"/>
              </a:lnRef>
              <a:fillRef idx="3">
                <a:schemeClr val="accent1"/>
              </a:fillRef>
              <a:effectRef idx="2">
                <a:schemeClr val="accent1"/>
              </a:effectRef>
              <a:fontRef idx="minor">
                <a:schemeClr val="lt1"/>
              </a:fontRef>
            </p:style>
          </p:cxnSp>
          <p:cxnSp>
            <p:nvCxnSpPr>
              <p:cNvPr id="21" name="Straight Arrow Connector 20">
                <a:extLst>
                  <a:ext uri="{FF2B5EF4-FFF2-40B4-BE49-F238E27FC236}">
                    <a16:creationId xmlns:a16="http://schemas.microsoft.com/office/drawing/2014/main" id="{96FADC8F-BE9F-491B-8129-8594157A6E50}"/>
                  </a:ext>
                </a:extLst>
              </p:cNvPr>
              <p:cNvCxnSpPr>
                <a:cxnSpLocks/>
                <a:stCxn id="26" idx="7"/>
                <a:endCxn id="12" idx="2"/>
              </p:cNvCxnSpPr>
              <p:nvPr/>
            </p:nvCxnSpPr>
            <p:spPr>
              <a:xfrm flipV="1">
                <a:off x="19315102" y="5826698"/>
                <a:ext cx="1626349" cy="1331380"/>
              </a:xfrm>
              <a:prstGeom prst="straightConnector1">
                <a:avLst/>
              </a:prstGeom>
              <a:solidFill>
                <a:srgbClr val="FFFFFF"/>
              </a:solidFill>
              <a:ln w="31750">
                <a:solidFill>
                  <a:schemeClr val="accent1"/>
                </a:solidFill>
                <a:headEnd type="triangle"/>
                <a:tailEnd type="triangle" w="med" len="med"/>
              </a:ln>
              <a:effectLst/>
            </p:spPr>
            <p:style>
              <a:lnRef idx="1">
                <a:schemeClr val="accent1"/>
              </a:lnRef>
              <a:fillRef idx="3">
                <a:schemeClr val="accent1"/>
              </a:fillRef>
              <a:effectRef idx="2">
                <a:schemeClr val="accent1"/>
              </a:effectRef>
              <a:fontRef idx="minor">
                <a:schemeClr val="lt1"/>
              </a:fontRef>
            </p:style>
          </p:cxnSp>
          <p:cxnSp>
            <p:nvCxnSpPr>
              <p:cNvPr id="22" name="Straight Arrow Connector 21">
                <a:extLst>
                  <a:ext uri="{FF2B5EF4-FFF2-40B4-BE49-F238E27FC236}">
                    <a16:creationId xmlns:a16="http://schemas.microsoft.com/office/drawing/2014/main" id="{842A97D7-1F4A-44D0-8EDC-3BA38FE65474}"/>
                  </a:ext>
                </a:extLst>
              </p:cNvPr>
              <p:cNvCxnSpPr>
                <a:cxnSpLocks/>
                <a:stCxn id="27" idx="6"/>
                <a:endCxn id="12" idx="1"/>
              </p:cNvCxnSpPr>
              <p:nvPr/>
            </p:nvCxnSpPr>
            <p:spPr>
              <a:xfrm>
                <a:off x="19794855" y="3762429"/>
                <a:ext cx="1676801" cy="1136838"/>
              </a:xfrm>
              <a:prstGeom prst="straightConnector1">
                <a:avLst/>
              </a:prstGeom>
              <a:solidFill>
                <a:srgbClr val="FFFFFF"/>
              </a:solidFill>
              <a:ln w="31750">
                <a:solidFill>
                  <a:schemeClr val="accent1"/>
                </a:solidFill>
                <a:headEnd type="triangle"/>
                <a:tailEnd type="triangle" w="med" len="med"/>
              </a:ln>
              <a:effectLst/>
            </p:spPr>
            <p:style>
              <a:lnRef idx="1">
                <a:schemeClr val="accent1"/>
              </a:lnRef>
              <a:fillRef idx="3">
                <a:schemeClr val="accent1"/>
              </a:fillRef>
              <a:effectRef idx="2">
                <a:schemeClr val="accent1"/>
              </a:effectRef>
              <a:fontRef idx="minor">
                <a:schemeClr val="lt1"/>
              </a:fontRef>
            </p:style>
          </p:cxnSp>
          <p:cxnSp>
            <p:nvCxnSpPr>
              <p:cNvPr id="23" name="Straight Arrow Connector 22">
                <a:extLst>
                  <a:ext uri="{FF2B5EF4-FFF2-40B4-BE49-F238E27FC236}">
                    <a16:creationId xmlns:a16="http://schemas.microsoft.com/office/drawing/2014/main" id="{B102DC76-3250-4902-9FD5-5191EE67D40C}"/>
                  </a:ext>
                </a:extLst>
              </p:cNvPr>
              <p:cNvCxnSpPr>
                <a:cxnSpLocks/>
                <a:stCxn id="27" idx="2"/>
                <a:endCxn id="11" idx="7"/>
              </p:cNvCxnSpPr>
              <p:nvPr/>
            </p:nvCxnSpPr>
            <p:spPr>
              <a:xfrm flipH="1">
                <a:off x="14722781" y="3762429"/>
                <a:ext cx="1796110" cy="1243226"/>
              </a:xfrm>
              <a:prstGeom prst="straightConnector1">
                <a:avLst/>
              </a:prstGeom>
              <a:solidFill>
                <a:srgbClr val="FFFFFF"/>
              </a:solidFill>
              <a:ln w="31750">
                <a:solidFill>
                  <a:schemeClr val="accent1"/>
                </a:solidFill>
                <a:headEnd type="triangle"/>
                <a:tailEnd type="triangle" w="med" len="med"/>
              </a:ln>
              <a:effectLst/>
            </p:spPr>
            <p:style>
              <a:lnRef idx="1">
                <a:schemeClr val="accent1"/>
              </a:lnRef>
              <a:fillRef idx="3">
                <a:schemeClr val="accent1"/>
              </a:fillRef>
              <a:effectRef idx="2">
                <a:schemeClr val="accent1"/>
              </a:effectRef>
              <a:fontRef idx="minor">
                <a:schemeClr val="lt1"/>
              </a:fontRef>
            </p:style>
          </p:cxnSp>
          <p:cxnSp>
            <p:nvCxnSpPr>
              <p:cNvPr id="24" name="Straight Arrow Connector 23">
                <a:extLst>
                  <a:ext uri="{FF2B5EF4-FFF2-40B4-BE49-F238E27FC236}">
                    <a16:creationId xmlns:a16="http://schemas.microsoft.com/office/drawing/2014/main" id="{FF2741E3-E2A6-4545-A0F3-A0B3BDA0E55C}"/>
                  </a:ext>
                </a:extLst>
              </p:cNvPr>
              <p:cNvCxnSpPr>
                <a:cxnSpLocks/>
                <a:stCxn id="26" idx="3"/>
                <a:endCxn id="17" idx="6"/>
              </p:cNvCxnSpPr>
              <p:nvPr/>
            </p:nvCxnSpPr>
            <p:spPr>
              <a:xfrm flipH="1">
                <a:off x="15202535" y="8921553"/>
                <a:ext cx="1796109" cy="1247150"/>
              </a:xfrm>
              <a:prstGeom prst="straightConnector1">
                <a:avLst/>
              </a:prstGeom>
              <a:solidFill>
                <a:srgbClr val="FFFFFF"/>
              </a:solidFill>
              <a:ln w="31750">
                <a:solidFill>
                  <a:schemeClr val="accent1"/>
                </a:solidFill>
                <a:headEnd type="triangle"/>
                <a:tailEnd type="triangle" w="med" len="med"/>
              </a:ln>
              <a:effectLst/>
            </p:spPr>
            <p:style>
              <a:lnRef idx="1">
                <a:schemeClr val="accent1"/>
              </a:lnRef>
              <a:fillRef idx="3">
                <a:schemeClr val="accent1"/>
              </a:fillRef>
              <a:effectRef idx="2">
                <a:schemeClr val="accent1"/>
              </a:effectRef>
              <a:fontRef idx="minor">
                <a:schemeClr val="lt1"/>
              </a:fontRef>
            </p:style>
          </p:cxnSp>
          <p:cxnSp>
            <p:nvCxnSpPr>
              <p:cNvPr id="25" name="Straight Arrow Connector 24">
                <a:extLst>
                  <a:ext uri="{FF2B5EF4-FFF2-40B4-BE49-F238E27FC236}">
                    <a16:creationId xmlns:a16="http://schemas.microsoft.com/office/drawing/2014/main" id="{AFBFBCC3-2D09-45B2-90D4-5CDC9746D0A4}"/>
                  </a:ext>
                </a:extLst>
              </p:cNvPr>
              <p:cNvCxnSpPr>
                <a:cxnSpLocks/>
                <a:stCxn id="26" idx="5"/>
              </p:cNvCxnSpPr>
              <p:nvPr/>
            </p:nvCxnSpPr>
            <p:spPr>
              <a:xfrm>
                <a:off x="19315101" y="8921553"/>
                <a:ext cx="1796109" cy="756752"/>
              </a:xfrm>
              <a:prstGeom prst="straightConnector1">
                <a:avLst/>
              </a:prstGeom>
              <a:solidFill>
                <a:srgbClr val="FFFFFF"/>
              </a:solidFill>
              <a:ln w="31750">
                <a:solidFill>
                  <a:schemeClr val="accent1"/>
                </a:solidFill>
                <a:headEnd type="triangle"/>
                <a:tailEnd type="triangle" w="med" len="med"/>
              </a:ln>
              <a:effectLst/>
            </p:spPr>
            <p:style>
              <a:lnRef idx="1">
                <a:schemeClr val="accent1"/>
              </a:lnRef>
              <a:fillRef idx="3">
                <a:schemeClr val="accent1"/>
              </a:fillRef>
              <a:effectRef idx="2">
                <a:schemeClr val="accent1"/>
              </a:effectRef>
              <a:fontRef idx="minor">
                <a:schemeClr val="lt1"/>
              </a:fontRef>
            </p:style>
          </p:cxnSp>
          <p:sp>
            <p:nvSpPr>
              <p:cNvPr id="26" name="Oval 25">
                <a:extLst>
                  <a:ext uri="{FF2B5EF4-FFF2-40B4-BE49-F238E27FC236}">
                    <a16:creationId xmlns:a16="http://schemas.microsoft.com/office/drawing/2014/main" id="{D3CF5FBF-43B9-418D-BA07-6F58266FAF84}"/>
                  </a:ext>
                </a:extLst>
              </p:cNvPr>
              <p:cNvSpPr>
                <a:spLocks noChangeAspect="1"/>
              </p:cNvSpPr>
              <p:nvPr/>
            </p:nvSpPr>
            <p:spPr>
              <a:xfrm>
                <a:off x="16518890" y="6792853"/>
                <a:ext cx="3275965" cy="2493927"/>
              </a:xfrm>
              <a:prstGeom prst="ellipse">
                <a:avLst/>
              </a:prstGeom>
              <a:solidFill>
                <a:srgbClr val="FFFFFF"/>
              </a:solidFill>
              <a:ln w="5715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lnSpc>
                    <a:spcPct val="90000"/>
                  </a:lnSpc>
                </a:pPr>
                <a:r>
                  <a:rPr lang="en-US" sz="1200" b="1" spc="-100" dirty="0">
                    <a:solidFill>
                      <a:schemeClr val="accent2"/>
                    </a:solidFill>
                    <a:latin typeface="Verdana" panose="020B0604030504040204" pitchFamily="34" charset="0"/>
                    <a:ea typeface="Verdana" panose="020B0604030504040204" pitchFamily="34" charset="0"/>
                    <a:cs typeface="Verdana" panose="020B0604030504040204" pitchFamily="34" charset="0"/>
                  </a:rPr>
                  <a:t>aTTP HCPs</a:t>
                </a:r>
              </a:p>
            </p:txBody>
          </p:sp>
          <p:sp>
            <p:nvSpPr>
              <p:cNvPr id="27" name="Oval 26">
                <a:extLst>
                  <a:ext uri="{FF2B5EF4-FFF2-40B4-BE49-F238E27FC236}">
                    <a16:creationId xmlns:a16="http://schemas.microsoft.com/office/drawing/2014/main" id="{88D462B0-C324-44EF-9AC5-F853D9FB9CC2}"/>
                  </a:ext>
                </a:extLst>
              </p:cNvPr>
              <p:cNvSpPr>
                <a:spLocks noChangeAspect="1"/>
              </p:cNvSpPr>
              <p:nvPr/>
            </p:nvSpPr>
            <p:spPr>
              <a:xfrm>
                <a:off x="16518890" y="2515464"/>
                <a:ext cx="3275964" cy="2493927"/>
              </a:xfrm>
              <a:prstGeom prst="ellipse">
                <a:avLst/>
              </a:prstGeom>
              <a:solidFill>
                <a:srgbClr val="FFFFFF"/>
              </a:solidFill>
              <a:ln w="12700">
                <a:solidFill>
                  <a:schemeClr val="accent2"/>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90000"/>
                  </a:lnSpc>
                </a:pPr>
                <a:r>
                  <a:rPr lang="en-US" sz="900" kern="0" dirty="0">
                    <a:solidFill>
                      <a:schemeClr val="accent2"/>
                    </a:solidFill>
                    <a:latin typeface="Verdana" panose="020B0604030504040204" pitchFamily="34" charset="0"/>
                    <a:ea typeface="Verdana" panose="020B0604030504040204" pitchFamily="34" charset="0"/>
                    <a:cs typeface="Verdana" panose="020B0604030504040204" pitchFamily="34" charset="0"/>
                  </a:rPr>
                  <a:t>Hospital affiliations</a:t>
                </a:r>
              </a:p>
            </p:txBody>
          </p:sp>
          <p:cxnSp>
            <p:nvCxnSpPr>
              <p:cNvPr id="28" name="Straight Arrow Connector 27">
                <a:extLst>
                  <a:ext uri="{FF2B5EF4-FFF2-40B4-BE49-F238E27FC236}">
                    <a16:creationId xmlns:a16="http://schemas.microsoft.com/office/drawing/2014/main" id="{86E1939C-AA2A-4CE0-923E-775F1F667A14}"/>
                  </a:ext>
                </a:extLst>
              </p:cNvPr>
              <p:cNvCxnSpPr>
                <a:cxnSpLocks/>
                <a:stCxn id="12" idx="4"/>
                <a:endCxn id="13" idx="0"/>
              </p:cNvCxnSpPr>
              <p:nvPr/>
            </p:nvCxnSpPr>
            <p:spPr>
              <a:xfrm flipH="1">
                <a:off x="22749195" y="7138278"/>
                <a:ext cx="2489" cy="1763843"/>
              </a:xfrm>
              <a:prstGeom prst="straightConnector1">
                <a:avLst/>
              </a:prstGeom>
              <a:solidFill>
                <a:srgbClr val="FFFFFF"/>
              </a:solidFill>
              <a:ln w="31750">
                <a:solidFill>
                  <a:schemeClr val="accent1"/>
                </a:solidFill>
                <a:headEnd type="triangle"/>
                <a:tailEnd type="triangle" w="med" len="med"/>
              </a:ln>
              <a:effectLst/>
            </p:spPr>
            <p:style>
              <a:lnRef idx="1">
                <a:schemeClr val="accent1"/>
              </a:lnRef>
              <a:fillRef idx="3">
                <a:schemeClr val="accent1"/>
              </a:fillRef>
              <a:effectRef idx="2">
                <a:schemeClr val="accent1"/>
              </a:effectRef>
              <a:fontRef idx="minor">
                <a:schemeClr val="lt1"/>
              </a:fontRef>
            </p:style>
          </p:cxnSp>
        </p:grpSp>
      </p:grpSp>
      <p:sp>
        <p:nvSpPr>
          <p:cNvPr id="29" name="hyperlink box">
            <a:hlinkClick r:id="rId3" action="ppaction://hlinksldjump"/>
            <a:extLst>
              <a:ext uri="{FF2B5EF4-FFF2-40B4-BE49-F238E27FC236}">
                <a16:creationId xmlns:a16="http://schemas.microsoft.com/office/drawing/2014/main" id="{7FAD9DF6-1677-4BAD-BF0A-69FBCE96E1D7}"/>
              </a:ext>
            </a:extLst>
          </p:cNvPr>
          <p:cNvSpPr/>
          <p:nvPr/>
        </p:nvSpPr>
        <p:spPr>
          <a:xfrm>
            <a:off x="8611744" y="2415069"/>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hyperlink box">
            <a:hlinkClick r:id="rId4" action="ppaction://hlinksldjump"/>
            <a:extLst>
              <a:ext uri="{FF2B5EF4-FFF2-40B4-BE49-F238E27FC236}">
                <a16:creationId xmlns:a16="http://schemas.microsoft.com/office/drawing/2014/main" id="{48E8648D-1BC1-40FB-A118-4DFEC19664F8}"/>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hyperlink box">
            <a:hlinkClick r:id="rId5" action="ppaction://hlinksldjump"/>
            <a:extLst>
              <a:ext uri="{FF2B5EF4-FFF2-40B4-BE49-F238E27FC236}">
                <a16:creationId xmlns:a16="http://schemas.microsoft.com/office/drawing/2014/main" id="{93C3B9DD-424F-4DAD-9946-7A08B83CAF7E}"/>
              </a:ext>
            </a:extLst>
          </p:cNvPr>
          <p:cNvSpPr/>
          <p:nvPr/>
        </p:nvSpPr>
        <p:spPr>
          <a:xfrm>
            <a:off x="192305"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ooter Placeholder 33">
            <a:extLst>
              <a:ext uri="{FF2B5EF4-FFF2-40B4-BE49-F238E27FC236}">
                <a16:creationId xmlns:a16="http://schemas.microsoft.com/office/drawing/2014/main" id="{8DD8D7C9-C6D9-404D-441F-5B50C60F8BE5}"/>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1704073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D2062-7D21-4AD0-AC39-521FC5951F83}"/>
              </a:ext>
            </a:extLst>
          </p:cNvPr>
          <p:cNvSpPr>
            <a:spLocks noGrp="1"/>
          </p:cNvSpPr>
          <p:nvPr>
            <p:ph type="title"/>
          </p:nvPr>
        </p:nvSpPr>
        <p:spPr>
          <a:xfrm>
            <a:off x="613186" y="404228"/>
            <a:ext cx="6443830" cy="387798"/>
          </a:xfrm>
        </p:spPr>
        <p:txBody>
          <a:bodyPr/>
          <a:lstStyle/>
          <a:p>
            <a:r>
              <a:rPr lang="en-US" noProof="0" dirty="0"/>
              <a:t>Customer Mapping Tool (CMT)</a:t>
            </a:r>
          </a:p>
        </p:txBody>
      </p:sp>
      <p:pic>
        <p:nvPicPr>
          <p:cNvPr id="4" name="Picture 3">
            <a:extLst>
              <a:ext uri="{FF2B5EF4-FFF2-40B4-BE49-F238E27FC236}">
                <a16:creationId xmlns:a16="http://schemas.microsoft.com/office/drawing/2014/main" id="{AF8010E9-BD9E-4314-8B77-38FB0A4DDF22}"/>
              </a:ext>
            </a:extLst>
          </p:cNvPr>
          <p:cNvPicPr>
            <a:picLocks noChangeAspect="1"/>
          </p:cNvPicPr>
          <p:nvPr/>
        </p:nvPicPr>
        <p:blipFill>
          <a:blip r:embed="rId3"/>
          <a:stretch>
            <a:fillRect/>
          </a:stretch>
        </p:blipFill>
        <p:spPr>
          <a:xfrm>
            <a:off x="882650" y="1181100"/>
            <a:ext cx="7378699" cy="3348807"/>
          </a:xfrm>
          <a:prstGeom prst="rect">
            <a:avLst/>
          </a:prstGeom>
          <a:solidFill>
            <a:schemeClr val="bg1"/>
          </a:solidFill>
          <a:ln>
            <a:solidFill>
              <a:schemeClr val="accent1"/>
            </a:solidFill>
          </a:ln>
        </p:spPr>
      </p:pic>
      <p:sp>
        <p:nvSpPr>
          <p:cNvPr id="6" name="Speech Bubble: Rectangle 5">
            <a:extLst>
              <a:ext uri="{FF2B5EF4-FFF2-40B4-BE49-F238E27FC236}">
                <a16:creationId xmlns:a16="http://schemas.microsoft.com/office/drawing/2014/main" id="{13E08703-2494-41D2-BE4E-5585D5AA2212}"/>
              </a:ext>
            </a:extLst>
          </p:cNvPr>
          <p:cNvSpPr/>
          <p:nvPr/>
        </p:nvSpPr>
        <p:spPr>
          <a:xfrm>
            <a:off x="6699249" y="1181100"/>
            <a:ext cx="1562100" cy="457200"/>
          </a:xfrm>
          <a:prstGeom prst="wedgeRectCallout">
            <a:avLst>
              <a:gd name="adj1" fmla="val -67050"/>
              <a:gd name="adj2" fmla="val 8988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50" dirty="0">
                <a:solidFill>
                  <a:schemeClr val="bg1"/>
                </a:solidFill>
                <a:latin typeface="Century Gothic" panose="020B0502020202020204" pitchFamily="34" charset="0"/>
              </a:rPr>
              <a:t>The line thickness is an indicator of the strength of the relationship (number of connections) from the selected HCP to other HCPs.</a:t>
            </a:r>
          </a:p>
        </p:txBody>
      </p:sp>
      <p:sp>
        <p:nvSpPr>
          <p:cNvPr id="7" name="hyperlink box">
            <a:hlinkClick r:id="rId4" action="ppaction://hlinksldjump"/>
            <a:extLst>
              <a:ext uri="{FF2B5EF4-FFF2-40B4-BE49-F238E27FC236}">
                <a16:creationId xmlns:a16="http://schemas.microsoft.com/office/drawing/2014/main" id="{C8BD4568-6472-4FE2-AAD3-10BAAD58F5C6}"/>
              </a:ext>
            </a:extLst>
          </p:cNvPr>
          <p:cNvSpPr/>
          <p:nvPr/>
        </p:nvSpPr>
        <p:spPr>
          <a:xfrm>
            <a:off x="199052"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yperlink box">
            <a:hlinkClick r:id="rId5" action="ppaction://hlinksldjump"/>
            <a:extLst>
              <a:ext uri="{FF2B5EF4-FFF2-40B4-BE49-F238E27FC236}">
                <a16:creationId xmlns:a16="http://schemas.microsoft.com/office/drawing/2014/main" id="{872C9028-0484-4AE0-AB11-2D7A1B05E812}"/>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ooter Placeholder 12">
            <a:extLst>
              <a:ext uri="{FF2B5EF4-FFF2-40B4-BE49-F238E27FC236}">
                <a16:creationId xmlns:a16="http://schemas.microsoft.com/office/drawing/2014/main" id="{9B8046D0-9932-AA49-AF64-599C5796150A}"/>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3655522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A47A9C73-9C21-E341-929C-8D189F8D188E}"/>
              </a:ext>
            </a:extLst>
          </p:cNvPr>
          <p:cNvSpPr>
            <a:spLocks noGrp="1"/>
          </p:cNvSpPr>
          <p:nvPr>
            <p:ph idx="13"/>
          </p:nvPr>
        </p:nvSpPr>
        <p:spPr>
          <a:xfrm>
            <a:off x="614724" y="1863141"/>
            <a:ext cx="6155316" cy="2537217"/>
          </a:xfrm>
        </p:spPr>
        <p:txBody>
          <a:bodyPr/>
          <a:lstStyle/>
          <a:p>
            <a:r>
              <a:rPr lang="en-US" noProof="0" dirty="0"/>
              <a:t>During a disease awareness interaction, you may:</a:t>
            </a:r>
          </a:p>
          <a:p>
            <a:pPr lvl="1"/>
            <a:r>
              <a:rPr lang="en-US" noProof="0" dirty="0"/>
              <a:t>Discuss a disease or health condition and/or disease management;</a:t>
            </a:r>
          </a:p>
          <a:p>
            <a:pPr lvl="1"/>
            <a:r>
              <a:rPr lang="en-US" noProof="0" dirty="0"/>
              <a:t>Encourage awareness of signs of the disease or health condition.</a:t>
            </a:r>
          </a:p>
          <a:p>
            <a:r>
              <a:rPr lang="en-US" dirty="0"/>
              <a:t>Before </a:t>
            </a:r>
            <a:r>
              <a:rPr lang="en-CA" dirty="0">
                <a:effectLst/>
              </a:rPr>
              <a:t>speaking about a particular drug, you must end the unbranded discussion and you may not transition back to unbranded</a:t>
            </a:r>
            <a:r>
              <a:rPr lang="en-CA" sz="1800" dirty="0">
                <a:effectLst/>
              </a:rPr>
              <a:t>.</a:t>
            </a:r>
            <a:endParaRPr lang="en-US" noProof="0" dirty="0"/>
          </a:p>
        </p:txBody>
      </p:sp>
      <p:sp>
        <p:nvSpPr>
          <p:cNvPr id="9" name="Title 8">
            <a:extLst>
              <a:ext uri="{FF2B5EF4-FFF2-40B4-BE49-F238E27FC236}">
                <a16:creationId xmlns:a16="http://schemas.microsoft.com/office/drawing/2014/main" id="{16326B9C-C7B6-AE43-939E-3CD720A8F642}"/>
              </a:ext>
            </a:extLst>
          </p:cNvPr>
          <p:cNvSpPr>
            <a:spLocks noGrp="1"/>
          </p:cNvSpPr>
          <p:nvPr>
            <p:ph type="title"/>
          </p:nvPr>
        </p:nvSpPr>
        <p:spPr/>
        <p:txBody>
          <a:bodyPr/>
          <a:lstStyle/>
          <a:p>
            <a:r>
              <a:rPr lang="en-US" noProof="0" dirty="0"/>
              <a:t>Compliance</a:t>
            </a:r>
          </a:p>
        </p:txBody>
      </p:sp>
      <p:sp>
        <p:nvSpPr>
          <p:cNvPr id="137" name="TextBox 136">
            <a:extLst>
              <a:ext uri="{FF2B5EF4-FFF2-40B4-BE49-F238E27FC236}">
                <a16:creationId xmlns:a16="http://schemas.microsoft.com/office/drawing/2014/main" id="{B13BBD19-6D25-405D-B6FE-414B1A71F557}"/>
              </a:ext>
            </a:extLst>
          </p:cNvPr>
          <p:cNvSpPr txBox="1"/>
          <p:nvPr/>
        </p:nvSpPr>
        <p:spPr>
          <a:xfrm>
            <a:off x="6947714" y="1728190"/>
            <a:ext cx="1608930" cy="400110"/>
          </a:xfrm>
          <a:prstGeom prst="rect">
            <a:avLst/>
          </a:prstGeom>
          <a:noFill/>
        </p:spPr>
        <p:txBody>
          <a:bodyPr wrap="square" rtlCol="0">
            <a:spAutoFit/>
          </a:bodyPr>
          <a:lstStyle/>
          <a:p>
            <a:pPr algn="ctr"/>
            <a:r>
              <a:rPr lang="en-US" sz="1000" b="1" dirty="0">
                <a:solidFill>
                  <a:schemeClr val="accent1"/>
                </a:solidFill>
                <a:latin typeface="Verdana" panose="020B0604030504040204" pitchFamily="34" charset="0"/>
                <a:ea typeface="Verdana" panose="020B0604030504040204" pitchFamily="34" charset="0"/>
                <a:cs typeface="Verdana" panose="020B0604030504040204" pitchFamily="34" charset="0"/>
              </a:rPr>
              <a:t>Disease Awareness Material Example</a:t>
            </a:r>
          </a:p>
        </p:txBody>
      </p:sp>
      <p:sp>
        <p:nvSpPr>
          <p:cNvPr id="14" name="Text Placeholder 5">
            <a:hlinkClick r:id="rId3" action="ppaction://hlinksldjump"/>
            <a:extLst>
              <a:ext uri="{FF2B5EF4-FFF2-40B4-BE49-F238E27FC236}">
                <a16:creationId xmlns:a16="http://schemas.microsoft.com/office/drawing/2014/main" id="{F3C5FE9E-2135-674E-AFD9-DA2D9A14DB33}"/>
              </a:ext>
            </a:extLst>
          </p:cNvPr>
          <p:cNvSpPr txBox="1">
            <a:spLocks/>
          </p:cNvSpPr>
          <p:nvPr/>
        </p:nvSpPr>
        <p:spPr>
          <a:xfrm>
            <a:off x="2463801" y="1011297"/>
            <a:ext cx="2051393" cy="612648"/>
          </a:xfrm>
          <a:prstGeom prst="rect">
            <a:avLst/>
          </a:prstGeom>
        </p:spPr>
        <p:txBody>
          <a:bodyPr anchor="ctr" anchorCtr="0"/>
          <a:lstStyle>
            <a:lvl1pPr marL="0" indent="0" algn="ctr" defTabSz="685800" rtl="0" eaLnBrk="1" latinLnBrk="0" hangingPunct="1">
              <a:lnSpc>
                <a:spcPct val="90000"/>
              </a:lnSpc>
              <a:spcBef>
                <a:spcPts val="1800"/>
              </a:spcBef>
              <a:buClr>
                <a:schemeClr val="accent1"/>
              </a:buClr>
              <a:buFont typeface="Arial" charset="0"/>
              <a:buNone/>
              <a:tabLst/>
              <a:defRPr sz="1400" b="1" strike="noStrike" kern="1200" baseline="0">
                <a:solidFill>
                  <a:schemeClr val="bg1"/>
                </a:solidFill>
                <a:latin typeface="+mn-lt"/>
                <a:ea typeface="+mn-ea"/>
                <a:cs typeface="+mn-cs"/>
              </a:defRPr>
            </a:lvl1pPr>
            <a:lvl2pPr marL="134938" indent="0" algn="l" defTabSz="685800" rtl="0" eaLnBrk="1" latinLnBrk="0" hangingPunct="1">
              <a:lnSpc>
                <a:spcPct val="90000"/>
              </a:lnSpc>
              <a:spcBef>
                <a:spcPts val="375"/>
              </a:spcBef>
              <a:buClr>
                <a:schemeClr val="bg2"/>
              </a:buClr>
              <a:buFont typeface="Arial" charset="0"/>
              <a:buNone/>
              <a:tabLst/>
              <a:defRPr sz="1800" kern="1200" baseline="0">
                <a:solidFill>
                  <a:schemeClr val="bg1"/>
                </a:solidFill>
                <a:latin typeface="+mn-lt"/>
                <a:ea typeface="+mn-ea"/>
                <a:cs typeface="+mn-cs"/>
              </a:defRPr>
            </a:lvl2pPr>
            <a:lvl3pPr marL="271462" indent="0" algn="l" defTabSz="685800" rtl="0" eaLnBrk="1" latinLnBrk="0" hangingPunct="1">
              <a:lnSpc>
                <a:spcPct val="90000"/>
              </a:lnSpc>
              <a:spcBef>
                <a:spcPts val="375"/>
              </a:spcBef>
              <a:buClr>
                <a:schemeClr val="bg2"/>
              </a:buClr>
              <a:buFont typeface="Arial" charset="0"/>
              <a:buNone/>
              <a:tabLst/>
              <a:defRPr sz="1600" kern="1200" baseline="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1300" dirty="0">
                <a:latin typeface="Verdana" panose="020B0604030504040204" pitchFamily="34" charset="0"/>
                <a:ea typeface="Verdana" panose="020B0604030504040204" pitchFamily="34" charset="0"/>
                <a:cs typeface="Verdana" panose="020B0604030504040204" pitchFamily="34" charset="0"/>
              </a:rPr>
              <a:t>CABLIVI Branded Materials </a:t>
            </a:r>
          </a:p>
        </p:txBody>
      </p:sp>
      <p:sp>
        <p:nvSpPr>
          <p:cNvPr id="15" name="Text Placeholder 5">
            <a:extLst>
              <a:ext uri="{FF2B5EF4-FFF2-40B4-BE49-F238E27FC236}">
                <a16:creationId xmlns:a16="http://schemas.microsoft.com/office/drawing/2014/main" id="{E7BFE99D-E125-854D-BE4A-DF9F909CCA67}"/>
              </a:ext>
            </a:extLst>
          </p:cNvPr>
          <p:cNvSpPr txBox="1">
            <a:spLocks/>
          </p:cNvSpPr>
          <p:nvPr/>
        </p:nvSpPr>
        <p:spPr>
          <a:xfrm>
            <a:off x="425794" y="996696"/>
            <a:ext cx="2025306" cy="612648"/>
          </a:xfrm>
          <a:prstGeom prst="rect">
            <a:avLst/>
          </a:prstGeom>
        </p:spPr>
        <p:txBody>
          <a:bodyPr anchor="ctr" anchorCtr="0"/>
          <a:lstStyle>
            <a:lvl1pPr marL="0" indent="0" algn="ctr" defTabSz="685800" rtl="0" eaLnBrk="1" latinLnBrk="0" hangingPunct="1">
              <a:lnSpc>
                <a:spcPct val="90000"/>
              </a:lnSpc>
              <a:spcBef>
                <a:spcPts val="1800"/>
              </a:spcBef>
              <a:buClr>
                <a:schemeClr val="accent1"/>
              </a:buClr>
              <a:buFont typeface="Arial" charset="0"/>
              <a:buNone/>
              <a:tabLst/>
              <a:defRPr sz="1400" b="1" strike="noStrike" kern="1200" baseline="0">
                <a:solidFill>
                  <a:schemeClr val="bg1"/>
                </a:solidFill>
                <a:latin typeface="+mn-lt"/>
                <a:ea typeface="+mn-ea"/>
                <a:cs typeface="+mn-cs"/>
              </a:defRPr>
            </a:lvl1pPr>
            <a:lvl2pPr marL="134938" indent="0" algn="l" defTabSz="685800" rtl="0" eaLnBrk="1" latinLnBrk="0" hangingPunct="1">
              <a:lnSpc>
                <a:spcPct val="90000"/>
              </a:lnSpc>
              <a:spcBef>
                <a:spcPts val="375"/>
              </a:spcBef>
              <a:buClr>
                <a:schemeClr val="bg2"/>
              </a:buClr>
              <a:buFont typeface="Arial" charset="0"/>
              <a:buNone/>
              <a:tabLst/>
              <a:defRPr sz="1800" kern="1200" baseline="0">
                <a:solidFill>
                  <a:schemeClr val="bg1"/>
                </a:solidFill>
                <a:latin typeface="+mn-lt"/>
                <a:ea typeface="+mn-ea"/>
                <a:cs typeface="+mn-cs"/>
              </a:defRPr>
            </a:lvl2pPr>
            <a:lvl3pPr marL="271462" indent="0" algn="l" defTabSz="685800" rtl="0" eaLnBrk="1" latinLnBrk="0" hangingPunct="1">
              <a:lnSpc>
                <a:spcPct val="90000"/>
              </a:lnSpc>
              <a:spcBef>
                <a:spcPts val="375"/>
              </a:spcBef>
              <a:buClr>
                <a:schemeClr val="bg2"/>
              </a:buClr>
              <a:buFont typeface="Arial" charset="0"/>
              <a:buNone/>
              <a:tabLst/>
              <a:defRPr sz="1600" kern="1200" baseline="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1300" dirty="0">
                <a:latin typeface="Verdana" panose="020B0604030504040204" pitchFamily="34" charset="0"/>
                <a:ea typeface="Verdana" panose="020B0604030504040204" pitchFamily="34" charset="0"/>
                <a:cs typeface="Verdana" panose="020B0604030504040204" pitchFamily="34" charset="0"/>
              </a:rPr>
              <a:t>Disease Awareness Materials</a:t>
            </a:r>
          </a:p>
        </p:txBody>
      </p:sp>
      <p:sp>
        <p:nvSpPr>
          <p:cNvPr id="16" name="Text Placeholder 5">
            <a:hlinkClick r:id="rId4" action="ppaction://hlinksldjump"/>
            <a:extLst>
              <a:ext uri="{FF2B5EF4-FFF2-40B4-BE49-F238E27FC236}">
                <a16:creationId xmlns:a16="http://schemas.microsoft.com/office/drawing/2014/main" id="{E24AAE8C-E946-FD4E-9781-0A6F8E7E4FBF}"/>
              </a:ext>
            </a:extLst>
          </p:cNvPr>
          <p:cNvSpPr txBox="1">
            <a:spLocks/>
          </p:cNvSpPr>
          <p:nvPr/>
        </p:nvSpPr>
        <p:spPr>
          <a:xfrm>
            <a:off x="4565994" y="1015615"/>
            <a:ext cx="2063406" cy="612648"/>
          </a:xfrm>
          <a:prstGeom prst="rect">
            <a:avLst/>
          </a:prstGeom>
        </p:spPr>
        <p:txBody>
          <a:bodyPr anchor="ctr" anchorCtr="0"/>
          <a:lstStyle>
            <a:lvl1pPr marL="0" indent="0" algn="ctr" defTabSz="914217" rtl="0" eaLnBrk="1" latinLnBrk="0" hangingPunct="1">
              <a:lnSpc>
                <a:spcPct val="90000"/>
              </a:lnSpc>
              <a:spcBef>
                <a:spcPts val="1800"/>
              </a:spcBef>
              <a:buClr>
                <a:schemeClr val="accent1"/>
              </a:buClr>
              <a:buFont typeface="Arial" charset="0"/>
              <a:buNone/>
              <a:tabLst/>
              <a:defRPr sz="1400" b="1" strike="noStrike" kern="1200" baseline="0">
                <a:solidFill>
                  <a:schemeClr val="bg1"/>
                </a:solidFill>
                <a:latin typeface="+mn-lt"/>
                <a:ea typeface="+mn-ea"/>
                <a:cs typeface="+mn-cs"/>
              </a:defRPr>
            </a:lvl1pPr>
            <a:lvl2pPr marL="134938" indent="0" algn="l" defTabSz="685800" rtl="0" eaLnBrk="1" latinLnBrk="0" hangingPunct="1">
              <a:lnSpc>
                <a:spcPct val="90000"/>
              </a:lnSpc>
              <a:spcBef>
                <a:spcPts val="375"/>
              </a:spcBef>
              <a:buClr>
                <a:schemeClr val="bg2"/>
              </a:buClr>
              <a:buFont typeface="Arial" charset="0"/>
              <a:buNone/>
              <a:tabLst/>
              <a:defRPr sz="1800" kern="1200" baseline="0">
                <a:solidFill>
                  <a:schemeClr val="bg1"/>
                </a:solidFill>
                <a:latin typeface="+mn-lt"/>
                <a:ea typeface="+mn-ea"/>
                <a:cs typeface="+mn-cs"/>
              </a:defRPr>
            </a:lvl2pPr>
            <a:lvl3pPr marL="271462" indent="0" algn="l" defTabSz="685800" rtl="0" eaLnBrk="1" latinLnBrk="0" hangingPunct="1">
              <a:lnSpc>
                <a:spcPct val="90000"/>
              </a:lnSpc>
              <a:spcBef>
                <a:spcPts val="375"/>
              </a:spcBef>
              <a:buClr>
                <a:schemeClr val="bg2"/>
              </a:buClr>
              <a:buFont typeface="Arial" charset="0"/>
              <a:buNone/>
              <a:tabLst/>
              <a:defRPr sz="1600" kern="1200" baseline="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1300" dirty="0">
                <a:latin typeface="Verdana" panose="020B0604030504040204" pitchFamily="34" charset="0"/>
                <a:ea typeface="Verdana" panose="020B0604030504040204" pitchFamily="34" charset="0"/>
                <a:cs typeface="Verdana" panose="020B0604030504040204" pitchFamily="34" charset="0"/>
              </a:rPr>
              <a:t>ISTH Guidelines</a:t>
            </a:r>
          </a:p>
        </p:txBody>
      </p:sp>
      <p:sp>
        <p:nvSpPr>
          <p:cNvPr id="18" name="Text Placeholder 5">
            <a:hlinkClick r:id="rId5" action="ppaction://hlinksldjump"/>
            <a:extLst>
              <a:ext uri="{FF2B5EF4-FFF2-40B4-BE49-F238E27FC236}">
                <a16:creationId xmlns:a16="http://schemas.microsoft.com/office/drawing/2014/main" id="{1A8FAD8D-CB7E-584A-8A24-0AC8CEE77DF6}"/>
              </a:ext>
            </a:extLst>
          </p:cNvPr>
          <p:cNvSpPr txBox="1">
            <a:spLocks/>
          </p:cNvSpPr>
          <p:nvPr/>
        </p:nvSpPr>
        <p:spPr>
          <a:xfrm>
            <a:off x="6692900" y="998982"/>
            <a:ext cx="2063406" cy="612648"/>
          </a:xfrm>
          <a:prstGeom prst="rect">
            <a:avLst/>
          </a:prstGeom>
        </p:spPr>
        <p:txBody>
          <a:bodyPr anchor="ctr" anchorCtr="0"/>
          <a:lstStyle>
            <a:lvl1pPr marL="0" indent="0" algn="ctr" defTabSz="685800" rtl="0" eaLnBrk="1" latinLnBrk="0" hangingPunct="1">
              <a:lnSpc>
                <a:spcPct val="90000"/>
              </a:lnSpc>
              <a:spcBef>
                <a:spcPts val="1800"/>
              </a:spcBef>
              <a:buClr>
                <a:schemeClr val="accent1"/>
              </a:buClr>
              <a:buFont typeface="Arial" charset="0"/>
              <a:buNone/>
              <a:tabLst/>
              <a:defRPr sz="1400" b="1" strike="noStrike" kern="1200" baseline="0">
                <a:solidFill>
                  <a:schemeClr val="bg1"/>
                </a:solidFill>
                <a:latin typeface="+mn-lt"/>
                <a:ea typeface="+mn-ea"/>
                <a:cs typeface="+mn-cs"/>
              </a:defRPr>
            </a:lvl1pPr>
            <a:lvl2pPr marL="134938" indent="0" algn="l" defTabSz="685800" rtl="0" eaLnBrk="1" latinLnBrk="0" hangingPunct="1">
              <a:lnSpc>
                <a:spcPct val="90000"/>
              </a:lnSpc>
              <a:spcBef>
                <a:spcPts val="375"/>
              </a:spcBef>
              <a:buClr>
                <a:schemeClr val="bg2"/>
              </a:buClr>
              <a:buFont typeface="Arial" charset="0"/>
              <a:buNone/>
              <a:tabLst/>
              <a:defRPr sz="1800" kern="1200" baseline="0">
                <a:solidFill>
                  <a:schemeClr val="bg1"/>
                </a:solidFill>
                <a:latin typeface="+mn-lt"/>
                <a:ea typeface="+mn-ea"/>
                <a:cs typeface="+mn-cs"/>
              </a:defRPr>
            </a:lvl2pPr>
            <a:lvl3pPr marL="271462" indent="0" algn="l" defTabSz="685800" rtl="0" eaLnBrk="1" latinLnBrk="0" hangingPunct="1">
              <a:lnSpc>
                <a:spcPct val="90000"/>
              </a:lnSpc>
              <a:spcBef>
                <a:spcPts val="375"/>
              </a:spcBef>
              <a:buClr>
                <a:schemeClr val="bg2"/>
              </a:buClr>
              <a:buFont typeface="Arial" charset="0"/>
              <a:buNone/>
              <a:tabLst/>
              <a:defRPr sz="1600" kern="1200" baseline="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1300" dirty="0">
                <a:latin typeface="Verdana" panose="020B0604030504040204" pitchFamily="34" charset="0"/>
                <a:ea typeface="Verdana" panose="020B0604030504040204" pitchFamily="34" charset="0"/>
                <a:cs typeface="Verdana" panose="020B0604030504040204" pitchFamily="34" charset="0"/>
              </a:rPr>
              <a:t>CABLIVI Patient Solutions</a:t>
            </a:r>
          </a:p>
        </p:txBody>
      </p:sp>
      <p:grpSp>
        <p:nvGrpSpPr>
          <p:cNvPr id="19" name="Group 18">
            <a:extLst>
              <a:ext uri="{FF2B5EF4-FFF2-40B4-BE49-F238E27FC236}">
                <a16:creationId xmlns:a16="http://schemas.microsoft.com/office/drawing/2014/main" id="{CD38AA42-47B4-3446-9D69-E6161E51E160}"/>
              </a:ext>
            </a:extLst>
          </p:cNvPr>
          <p:cNvGrpSpPr/>
          <p:nvPr/>
        </p:nvGrpSpPr>
        <p:grpSpPr>
          <a:xfrm>
            <a:off x="8614646" y="2422946"/>
            <a:ext cx="314678" cy="314417"/>
            <a:chOff x="7891164" y="2313227"/>
            <a:chExt cx="207578" cy="207406"/>
          </a:xfrm>
          <a:effectLst>
            <a:outerShdw blurRad="50800" dist="38100" dir="2700000" algn="tl" rotWithShape="0">
              <a:prstClr val="black">
                <a:alpha val="40000"/>
              </a:prstClr>
            </a:outerShdw>
          </a:effectLst>
        </p:grpSpPr>
        <p:sp>
          <p:nvSpPr>
            <p:cNvPr id="20" name="Oval 19">
              <a:extLst>
                <a:ext uri="{FF2B5EF4-FFF2-40B4-BE49-F238E27FC236}">
                  <a16:creationId xmlns:a16="http://schemas.microsoft.com/office/drawing/2014/main" id="{1443EF2B-F6E6-9D41-B2CF-FF454546242C}"/>
                </a:ext>
              </a:extLst>
            </p:cNvPr>
            <p:cNvSpPr/>
            <p:nvPr/>
          </p:nvSpPr>
          <p:spPr bwMode="gray">
            <a:xfrm>
              <a:off x="7891164" y="2313227"/>
              <a:ext cx="207578" cy="207406"/>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21" name="Chevron 20">
              <a:hlinkClick r:id="rId3" action="ppaction://hlinksldjump"/>
              <a:extLst>
                <a:ext uri="{FF2B5EF4-FFF2-40B4-BE49-F238E27FC236}">
                  <a16:creationId xmlns:a16="http://schemas.microsoft.com/office/drawing/2014/main" id="{77E07C8D-4FF1-1E4C-B8A0-7B9F677F5674}"/>
                </a:ext>
              </a:extLst>
            </p:cNvPr>
            <p:cNvSpPr/>
            <p:nvPr/>
          </p:nvSpPr>
          <p:spPr>
            <a:xfrm>
              <a:off x="7947881" y="2364719"/>
              <a:ext cx="104508" cy="10442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23" name="hyperlink box">
            <a:hlinkClick r:id="rId6" action="ppaction://hlinksldjump"/>
            <a:extLst>
              <a:ext uri="{FF2B5EF4-FFF2-40B4-BE49-F238E27FC236}">
                <a16:creationId xmlns:a16="http://schemas.microsoft.com/office/drawing/2014/main" id="{B234816E-9125-4BD1-AC87-72D782808E08}"/>
              </a:ext>
            </a:extLst>
          </p:cNvPr>
          <p:cNvSpPr/>
          <p:nvPr/>
        </p:nvSpPr>
        <p:spPr>
          <a:xfrm>
            <a:off x="7662041" y="441952"/>
            <a:ext cx="1038585" cy="350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FE56BE4-24CE-DAF6-16A2-59EE44BC5936}"/>
              </a:ext>
            </a:extLst>
          </p:cNvPr>
          <p:cNvSpPr txBox="1"/>
          <p:nvPr/>
        </p:nvSpPr>
        <p:spPr>
          <a:xfrm>
            <a:off x="7003295" y="3973571"/>
            <a:ext cx="1497768" cy="415498"/>
          </a:xfrm>
          <a:prstGeom prst="rect">
            <a:avLst/>
          </a:prstGeom>
          <a:noFill/>
        </p:spPr>
        <p:txBody>
          <a:bodyPr wrap="square" rtlCol="0">
            <a:spAutoFit/>
          </a:bodyPr>
          <a:lstStyle/>
          <a:p>
            <a:pPr algn="ctr"/>
            <a:r>
              <a:rPr lang="en-US"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t>HCP Disease Awareness Flash Card </a:t>
            </a:r>
            <a:r>
              <a:rPr lang="en-US" sz="700" dirty="0">
                <a:solidFill>
                  <a:schemeClr val="accent1"/>
                </a:solidFill>
                <a:latin typeface="Verdana" panose="020B0604030504040204" pitchFamily="34" charset="0"/>
                <a:ea typeface="Verdana" panose="020B0604030504040204" pitchFamily="34" charset="0"/>
                <a:cs typeface="Verdana" panose="020B0604030504040204" pitchFamily="34" charset="0"/>
              </a:rPr>
              <a:t>SAUS.CAPL.18.10.6214(1)</a:t>
            </a:r>
            <a:endParaRPr lang="en-US"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a:extLst>
              <a:ext uri="{FF2B5EF4-FFF2-40B4-BE49-F238E27FC236}">
                <a16:creationId xmlns:a16="http://schemas.microsoft.com/office/drawing/2014/main" id="{EA25622B-F8D1-258C-09FF-463845953F7A}"/>
              </a:ext>
            </a:extLst>
          </p:cNvPr>
          <p:cNvPicPr>
            <a:picLocks noChangeAspect="1"/>
          </p:cNvPicPr>
          <p:nvPr/>
        </p:nvPicPr>
        <p:blipFill>
          <a:blip r:embed="rId7"/>
          <a:stretch>
            <a:fillRect/>
          </a:stretch>
        </p:blipFill>
        <p:spPr>
          <a:xfrm>
            <a:off x="7066379" y="2175442"/>
            <a:ext cx="1371600" cy="1779639"/>
          </a:xfrm>
          <a:prstGeom prst="rect">
            <a:avLst/>
          </a:prstGeom>
          <a:ln>
            <a:solidFill>
              <a:schemeClr val="accent1"/>
            </a:solidFill>
          </a:ln>
        </p:spPr>
      </p:pic>
      <p:sp>
        <p:nvSpPr>
          <p:cNvPr id="12" name="Footer Placeholder 11">
            <a:extLst>
              <a:ext uri="{FF2B5EF4-FFF2-40B4-BE49-F238E27FC236}">
                <a16:creationId xmlns:a16="http://schemas.microsoft.com/office/drawing/2014/main" id="{7195C4F3-95AC-7A08-B453-8C9E8F4CDB94}"/>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3021507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466B3A86-6839-8E8E-E655-0EDB3D067A13}"/>
              </a:ext>
            </a:extLst>
          </p:cNvPr>
          <p:cNvSpPr>
            <a:spLocks noGrp="1"/>
          </p:cNvSpPr>
          <p:nvPr>
            <p:ph idx="13"/>
          </p:nvPr>
        </p:nvSpPr>
        <p:spPr>
          <a:xfrm>
            <a:off x="636971" y="1719125"/>
            <a:ext cx="4834681" cy="2843973"/>
          </a:xfrm>
        </p:spPr>
        <p:txBody>
          <a:bodyPr/>
          <a:lstStyle/>
          <a:p>
            <a:pPr marL="0" marR="0" lvl="0" indent="0" algn="l" defTabSz="685800" rtl="0" eaLnBrk="1" fontAlgn="auto" latinLnBrk="0" hangingPunct="1">
              <a:lnSpc>
                <a:spcPct val="90000"/>
              </a:lnSpc>
              <a:spcBef>
                <a:spcPts val="1000"/>
              </a:spcBef>
              <a:spcAft>
                <a:spcPts val="0"/>
              </a:spcAft>
              <a:buClr>
                <a:srgbClr val="CAAE7A"/>
              </a:buClr>
              <a:buSzTx/>
              <a:buFont typeface="Arial" charset="0"/>
              <a:buNone/>
              <a:tabLst/>
              <a:defRPr/>
            </a:pPr>
            <a:r>
              <a:rPr lang="en-US" sz="1200" noProof="0" dirty="0">
                <a:solidFill>
                  <a:schemeClr val="accent1"/>
                </a:solidFill>
              </a:rPr>
              <a:t>This is your opportunity to differentiate the addition of CABLIVI versus </a:t>
            </a:r>
            <a:r>
              <a:rPr kumimoji="0" lang="en-US" sz="1200" b="1" i="0" u="none" strike="noStrike" kern="1200" cap="none" spc="0" normalizeH="0" baseline="0" noProof="0" dirty="0">
                <a:ln>
                  <a:noFill/>
                </a:ln>
                <a:solidFill>
                  <a:schemeClr val="accent1"/>
                </a:solidFill>
                <a:effectLst/>
                <a:uLnTx/>
                <a:uFillTx/>
              </a:rPr>
              <a:t>PEX and</a:t>
            </a:r>
            <a:r>
              <a:rPr kumimoji="0" lang="en-US" sz="1200" b="1" i="0" u="none" strike="noStrike" kern="1200" cap="none" spc="0" normalizeH="0" baseline="0" noProof="0" dirty="0">
                <a:ln>
                  <a:noFill/>
                </a:ln>
                <a:solidFill>
                  <a:srgbClr val="525CA3"/>
                </a:solidFill>
                <a:effectLst/>
                <a:uLnTx/>
                <a:uFillTx/>
              </a:rPr>
              <a:t> </a:t>
            </a:r>
            <a:r>
              <a:rPr kumimoji="0" lang="en-US" sz="1200" b="1" i="0" u="none" strike="noStrike" kern="1200" cap="none" spc="0" normalizeH="0" baseline="0" noProof="0" dirty="0">
                <a:ln>
                  <a:noFill/>
                </a:ln>
                <a:solidFill>
                  <a:schemeClr val="accent1"/>
                </a:solidFill>
                <a:effectLst/>
                <a:uLnTx/>
                <a:uFillTx/>
              </a:rPr>
              <a:t>Immunosuppressive Therapy alone in patients with aTTP.</a:t>
            </a:r>
          </a:p>
          <a:p>
            <a:pPr marL="0" marR="0" lvl="0" indent="0" algn="l" defTabSz="685800" rtl="0" eaLnBrk="1" fontAlgn="auto" latinLnBrk="0" hangingPunct="1">
              <a:lnSpc>
                <a:spcPct val="90000"/>
              </a:lnSpc>
              <a:spcBef>
                <a:spcPts val="1000"/>
              </a:spcBef>
              <a:spcAft>
                <a:spcPts val="0"/>
              </a:spcAft>
              <a:buClr>
                <a:srgbClr val="CAAE7A"/>
              </a:buClr>
              <a:buSzTx/>
              <a:buFont typeface="Arial" charset="0"/>
              <a:buNone/>
              <a:tabLst/>
              <a:defRPr/>
            </a:pPr>
            <a:r>
              <a:rPr kumimoji="0" lang="en-US" sz="1200" b="1" i="0" u="none" strike="noStrike" kern="1200" cap="none" spc="0" normalizeH="0" baseline="0" noProof="0" dirty="0">
                <a:ln>
                  <a:noFill/>
                </a:ln>
                <a:solidFill>
                  <a:schemeClr val="accent1"/>
                </a:solidFill>
                <a:effectLst/>
                <a:uLnTx/>
                <a:uFillTx/>
              </a:rPr>
              <a:t>Key Messages:</a:t>
            </a:r>
          </a:p>
          <a:p>
            <a:pPr marL="171450" indent="-171450">
              <a:lnSpc>
                <a:spcPct val="100000"/>
              </a:lnSpc>
              <a:spcBef>
                <a:spcPts val="0"/>
              </a:spcBef>
              <a:buClr>
                <a:schemeClr val="accent2"/>
              </a:buClr>
              <a:buFont typeface="Arial" panose="020B0604020202020204" pitchFamily="34" charset="0"/>
              <a:buChar char="•"/>
              <a:defRPr/>
            </a:pPr>
            <a:r>
              <a:rPr kumimoji="0" lang="en-US" sz="1000" b="0" i="0" u="none" strike="noStrike" kern="1200" cap="none" spc="0" normalizeH="0" baseline="0" noProof="0" dirty="0">
                <a:ln>
                  <a:noFill/>
                </a:ln>
                <a:solidFill>
                  <a:schemeClr val="accent1"/>
                </a:solidFill>
                <a:effectLst/>
                <a:uLnTx/>
                <a:uFillTx/>
              </a:rPr>
              <a:t>CABLIVI is the first and only FDA-approved therapy for adults with aTTP in combination with PEX and immunosuppressive therapy</a:t>
            </a:r>
            <a:endParaRPr lang="en-US" sz="1000" b="0" dirty="0">
              <a:solidFill>
                <a:schemeClr val="accent1"/>
              </a:solidFill>
            </a:endParaRPr>
          </a:p>
          <a:p>
            <a:pPr marL="171450" indent="-171450">
              <a:lnSpc>
                <a:spcPct val="100000"/>
              </a:lnSpc>
              <a:spcBef>
                <a:spcPts val="0"/>
              </a:spcBef>
              <a:buClr>
                <a:schemeClr val="accent2"/>
              </a:buClr>
              <a:buFont typeface="Arial" panose="020B0604020202020204" pitchFamily="34" charset="0"/>
              <a:buChar char="•"/>
              <a:defRPr/>
            </a:pPr>
            <a:r>
              <a:rPr kumimoji="0" lang="en-US" sz="1000" b="0" i="0" u="none" strike="noStrike" kern="1200" cap="none" spc="0" normalizeH="0" baseline="0" noProof="0" dirty="0">
                <a:ln>
                  <a:noFill/>
                </a:ln>
                <a:solidFill>
                  <a:schemeClr val="accent1"/>
                </a:solidFill>
                <a:effectLst/>
                <a:uLnTx/>
                <a:uFillTx/>
              </a:rPr>
              <a:t>Triple threat of aTTP deserves a triple therapy </a:t>
            </a:r>
            <a:r>
              <a:rPr lang="en-US" sz="1000" b="0" dirty="0">
                <a:solidFill>
                  <a:schemeClr val="accent1"/>
                </a:solidFill>
              </a:rPr>
              <a:t>regimen</a:t>
            </a:r>
            <a:r>
              <a:rPr kumimoji="0" lang="en-US" sz="1000" b="0" i="0" u="none" strike="noStrike" kern="1200" cap="none" spc="0" normalizeH="0" baseline="0" noProof="0" dirty="0">
                <a:ln>
                  <a:noFill/>
                </a:ln>
                <a:solidFill>
                  <a:schemeClr val="accent1"/>
                </a:solidFill>
                <a:effectLst/>
                <a:uLnTx/>
                <a:uFillTx/>
              </a:rPr>
              <a:t> with CABLIVI + PEX + IS</a:t>
            </a:r>
            <a:endParaRPr lang="en-US" sz="1000" b="0" dirty="0">
              <a:solidFill>
                <a:schemeClr val="accent1"/>
              </a:solidFill>
            </a:endParaRPr>
          </a:p>
          <a:p>
            <a:pPr marL="171450" indent="-171450">
              <a:lnSpc>
                <a:spcPct val="100000"/>
              </a:lnSpc>
              <a:spcBef>
                <a:spcPts val="0"/>
              </a:spcBef>
              <a:buClr>
                <a:schemeClr val="accent2"/>
              </a:buClr>
              <a:buFont typeface="Arial" panose="020B0604020202020204" pitchFamily="34" charset="0"/>
              <a:buChar char="•"/>
              <a:defRPr/>
            </a:pPr>
            <a:r>
              <a:rPr kumimoji="0" lang="en-US" sz="1000" b="0" i="0" u="none" strike="noStrike" kern="1200" cap="none" spc="0" normalizeH="0" baseline="0" noProof="0" dirty="0">
                <a:ln>
                  <a:noFill/>
                </a:ln>
                <a:solidFill>
                  <a:schemeClr val="accent1"/>
                </a:solidFill>
                <a:effectLst/>
                <a:uLnTx/>
                <a:uFillTx/>
              </a:rPr>
              <a:t>ISTH Guidelines recommend CABLIVI based on a high likelihood of aTTP and timely access to ADAMTS13 testing (conditional recommendation)</a:t>
            </a:r>
          </a:p>
          <a:p>
            <a:pPr marL="171450" indent="-171450">
              <a:lnSpc>
                <a:spcPct val="100000"/>
              </a:lnSpc>
              <a:spcBef>
                <a:spcPts val="0"/>
              </a:spcBef>
              <a:buClr>
                <a:schemeClr val="accent2"/>
              </a:buClr>
              <a:buFont typeface="Arial" panose="020B0604020202020204" pitchFamily="34" charset="0"/>
              <a:buChar char="•"/>
              <a:defRPr/>
            </a:pPr>
            <a:r>
              <a:rPr lang="en-US" sz="1000" b="0" dirty="0">
                <a:solidFill>
                  <a:schemeClr val="accent1"/>
                </a:solidFill>
              </a:rPr>
              <a:t>Starting CABLIVI early is believed to have the greatest benefit in the early phase of acute aTTP events (initial or relapsing)</a:t>
            </a:r>
          </a:p>
          <a:p>
            <a:pPr marL="171450" indent="-171450">
              <a:lnSpc>
                <a:spcPct val="100000"/>
              </a:lnSpc>
              <a:spcBef>
                <a:spcPts val="0"/>
              </a:spcBef>
              <a:buClr>
                <a:schemeClr val="accent2"/>
              </a:buClr>
              <a:buFont typeface="Arial" panose="020B0604020202020204" pitchFamily="34" charset="0"/>
              <a:buChar char="•"/>
              <a:defRPr/>
            </a:pPr>
            <a:r>
              <a:rPr lang="en-US" sz="1000" b="0" dirty="0"/>
              <a:t>CABLIVI should be dosed for 30-days post daily PEX with the option for a 28-day extension as needed</a:t>
            </a:r>
            <a:endParaRPr lang="en-US" sz="1200" dirty="0"/>
          </a:p>
        </p:txBody>
      </p:sp>
      <p:sp>
        <p:nvSpPr>
          <p:cNvPr id="2" name="Title 1">
            <a:extLst>
              <a:ext uri="{FF2B5EF4-FFF2-40B4-BE49-F238E27FC236}">
                <a16:creationId xmlns:a16="http://schemas.microsoft.com/office/drawing/2014/main" id="{4FCFFB9D-0B1C-A846-A91C-2C2B6C4F3D80}"/>
              </a:ext>
            </a:extLst>
          </p:cNvPr>
          <p:cNvSpPr>
            <a:spLocks noGrp="1"/>
          </p:cNvSpPr>
          <p:nvPr>
            <p:ph type="title"/>
          </p:nvPr>
        </p:nvSpPr>
        <p:spPr/>
        <p:txBody>
          <a:bodyPr/>
          <a:lstStyle/>
          <a:p>
            <a:r>
              <a:rPr lang="en-US" noProof="0" dirty="0"/>
              <a:t>Educating on CABLIVI</a:t>
            </a:r>
          </a:p>
        </p:txBody>
      </p:sp>
      <p:sp>
        <p:nvSpPr>
          <p:cNvPr id="11" name="Footer Placeholder 10">
            <a:extLst>
              <a:ext uri="{FF2B5EF4-FFF2-40B4-BE49-F238E27FC236}">
                <a16:creationId xmlns:a16="http://schemas.microsoft.com/office/drawing/2014/main" id="{5F654502-C15A-4385-ACAC-6EDA9956B61B}"/>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115" name="Freeform 23">
            <a:hlinkClick r:id="rId3" action="ppaction://hlinksldjump"/>
            <a:extLst>
              <a:ext uri="{FF2B5EF4-FFF2-40B4-BE49-F238E27FC236}">
                <a16:creationId xmlns:a16="http://schemas.microsoft.com/office/drawing/2014/main" id="{7EA31B34-9C3D-9643-BAC6-BFBF754A3EB3}"/>
              </a:ext>
            </a:extLst>
          </p:cNvPr>
          <p:cNvSpPr/>
          <p:nvPr/>
        </p:nvSpPr>
        <p:spPr>
          <a:xfrm>
            <a:off x="541673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Tips to</a:t>
            </a:r>
            <a:b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Remember</a:t>
            </a:r>
          </a:p>
        </p:txBody>
      </p:sp>
      <p:sp>
        <p:nvSpPr>
          <p:cNvPr id="116" name="Freeform 24">
            <a:hlinkClick r:id="rId4" action="ppaction://hlinksldjump"/>
            <a:extLst>
              <a:ext uri="{FF2B5EF4-FFF2-40B4-BE49-F238E27FC236}">
                <a16:creationId xmlns:a16="http://schemas.microsoft.com/office/drawing/2014/main" id="{3B3862A5-9177-D44F-ACB0-A6E13907C323}"/>
              </a:ext>
            </a:extLst>
          </p:cNvPr>
          <p:cNvSpPr/>
          <p:nvPr/>
        </p:nvSpPr>
        <p:spPr>
          <a:xfrm>
            <a:off x="7123061"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What</a:t>
            </a:r>
            <a:r>
              <a:rPr kumimoji="0" lang="en-US" sz="1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questions or objections may arise? </a:t>
            </a:r>
          </a:p>
        </p:txBody>
      </p:sp>
      <p:sp>
        <p:nvSpPr>
          <p:cNvPr id="127" name="Freeform 27">
            <a:hlinkClick r:id="rId5" action="ppaction://hlinksldjump"/>
            <a:extLst>
              <a:ext uri="{FF2B5EF4-FFF2-40B4-BE49-F238E27FC236}">
                <a16:creationId xmlns:a16="http://schemas.microsoft.com/office/drawing/2014/main" id="{39F91BA2-AAD4-6F46-8F7D-DFE9E32B8DDA}"/>
              </a:ext>
            </a:extLst>
          </p:cNvPr>
          <p:cNvSpPr/>
          <p:nvPr/>
        </p:nvSpPr>
        <p:spPr>
          <a:xfrm>
            <a:off x="409522" y="1005840"/>
            <a:ext cx="161344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Who</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involved in this stage? </a:t>
            </a:r>
          </a:p>
        </p:txBody>
      </p:sp>
      <p:sp>
        <p:nvSpPr>
          <p:cNvPr id="135" name="Freeform 31">
            <a:hlinkClick r:id="rId6" action="ppaction://hlinksldjump"/>
            <a:extLst>
              <a:ext uri="{FF2B5EF4-FFF2-40B4-BE49-F238E27FC236}">
                <a16:creationId xmlns:a16="http://schemas.microsoft.com/office/drawing/2014/main" id="{F9A7E4D3-8751-CD46-BA5C-BA3F55E87E5E}"/>
              </a:ext>
            </a:extLst>
          </p:cNvPr>
          <p:cNvSpPr/>
          <p:nvPr/>
        </p:nvSpPr>
        <p:spPr>
          <a:xfrm>
            <a:off x="2051898"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happens in this stage? </a:t>
            </a:r>
          </a:p>
        </p:txBody>
      </p:sp>
      <p:sp>
        <p:nvSpPr>
          <p:cNvPr id="136" name="Freeform 34">
            <a:hlinkClick r:id="rId7" action="ppaction://hlinksldjump"/>
            <a:extLst>
              <a:ext uri="{FF2B5EF4-FFF2-40B4-BE49-F238E27FC236}">
                <a16:creationId xmlns:a16="http://schemas.microsoft.com/office/drawing/2014/main" id="{C95685C6-627A-C947-933F-5BD42CF5945A}"/>
              </a:ext>
            </a:extLst>
          </p:cNvPr>
          <p:cNvSpPr/>
          <p:nvPr/>
        </p:nvSpPr>
        <p:spPr>
          <a:xfrm>
            <a:off x="3761212"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defTabSz="914217"/>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Why</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this stage so important? </a:t>
            </a:r>
          </a:p>
        </p:txBody>
      </p:sp>
      <p:sp>
        <p:nvSpPr>
          <p:cNvPr id="16" name="hyperlink box">
            <a:hlinkClick r:id="rId8" action="ppaction://hlinksldjump"/>
            <a:extLst>
              <a:ext uri="{FF2B5EF4-FFF2-40B4-BE49-F238E27FC236}">
                <a16:creationId xmlns:a16="http://schemas.microsoft.com/office/drawing/2014/main" id="{A7D91666-B0F5-4094-855C-75486EC7163F}"/>
              </a:ext>
            </a:extLst>
          </p:cNvPr>
          <p:cNvSpPr/>
          <p:nvPr/>
        </p:nvSpPr>
        <p:spPr>
          <a:xfrm>
            <a:off x="7662041" y="441952"/>
            <a:ext cx="1038585" cy="350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a:extLst>
              <a:ext uri="{FF2B5EF4-FFF2-40B4-BE49-F238E27FC236}">
                <a16:creationId xmlns:a16="http://schemas.microsoft.com/office/drawing/2014/main" id="{1302E4E4-9EC3-8479-825D-C834A2438189}"/>
              </a:ext>
            </a:extLst>
          </p:cNvPr>
          <p:cNvPicPr>
            <a:picLocks noChangeAspect="1"/>
          </p:cNvPicPr>
          <p:nvPr/>
        </p:nvPicPr>
        <p:blipFill>
          <a:blip r:embed="rId9"/>
          <a:stretch>
            <a:fillRect/>
          </a:stretch>
        </p:blipFill>
        <p:spPr>
          <a:xfrm>
            <a:off x="5653087" y="1983939"/>
            <a:ext cx="2743200" cy="2044778"/>
          </a:xfrm>
          <a:prstGeom prst="rect">
            <a:avLst/>
          </a:prstGeom>
          <a:ln>
            <a:solidFill>
              <a:schemeClr val="accent1"/>
            </a:solidFill>
          </a:ln>
        </p:spPr>
      </p:pic>
      <p:sp>
        <p:nvSpPr>
          <p:cNvPr id="17" name="Content Placeholder 6">
            <a:extLst>
              <a:ext uri="{FF2B5EF4-FFF2-40B4-BE49-F238E27FC236}">
                <a16:creationId xmlns:a16="http://schemas.microsoft.com/office/drawing/2014/main" id="{F0EC5656-FF91-5AA2-51D3-C21E96D79AD0}"/>
              </a:ext>
            </a:extLst>
          </p:cNvPr>
          <p:cNvSpPr txBox="1">
            <a:spLocks/>
          </p:cNvSpPr>
          <p:nvPr/>
        </p:nvSpPr>
        <p:spPr>
          <a:xfrm>
            <a:off x="614724" y="4081883"/>
            <a:ext cx="4792408" cy="532486"/>
          </a:xfrm>
          <a:prstGeom prst="rect">
            <a:avLst/>
          </a:prstGeom>
          <a:solidFill>
            <a:schemeClr val="accent2"/>
          </a:solidFill>
        </p:spPr>
        <p:txBody>
          <a:bodyPr vert="horz" lIns="91440" tIns="91440" rIns="91440" bIns="91440" rtlCol="0" anchor="ctr">
            <a:noAutofit/>
          </a:bodyPr>
          <a:lstStyle>
            <a:lvl1pPr marL="139700" indent="-139700" algn="l" defTabSz="685800" rtl="0" eaLnBrk="1" latinLnBrk="0" hangingPunct="1">
              <a:lnSpc>
                <a:spcPct val="90000"/>
              </a:lnSpc>
              <a:spcBef>
                <a:spcPts val="1800"/>
              </a:spcBef>
              <a:buClr>
                <a:schemeClr val="accent1"/>
              </a:buClr>
              <a:buFont typeface="Arial" charset="0"/>
              <a:buChar char="•"/>
              <a:tabLst/>
              <a:defRPr sz="2000" b="1" strike="noStrike" kern="1200" baseline="0">
                <a:solidFill>
                  <a:schemeClr val="tx2"/>
                </a:solidFill>
                <a:latin typeface="+mn-lt"/>
                <a:ea typeface="+mn-ea"/>
                <a:cs typeface="+mn-cs"/>
              </a:defRPr>
            </a:lvl1pPr>
            <a:lvl2pPr marL="271463" indent="-136525" algn="l" defTabSz="685800" rtl="0" eaLnBrk="1" latinLnBrk="0" hangingPunct="1">
              <a:lnSpc>
                <a:spcPct val="90000"/>
              </a:lnSpc>
              <a:spcBef>
                <a:spcPts val="375"/>
              </a:spcBef>
              <a:buClr>
                <a:schemeClr val="bg2"/>
              </a:buClr>
              <a:buFont typeface="Arial" charset="0"/>
              <a:buChar char="•"/>
              <a:tabLst/>
              <a:defRPr sz="1800" kern="1200" baseline="0">
                <a:solidFill>
                  <a:schemeClr val="tx1"/>
                </a:solidFill>
                <a:latin typeface="+mn-lt"/>
                <a:ea typeface="+mn-ea"/>
                <a:cs typeface="+mn-cs"/>
              </a:defRPr>
            </a:lvl2pPr>
            <a:lvl3pPr marL="403225" indent="-133350" algn="l" defTabSz="685800" rtl="0" eaLnBrk="1" latinLnBrk="0" hangingPunct="1">
              <a:lnSpc>
                <a:spcPct val="90000"/>
              </a:lnSpc>
              <a:spcBef>
                <a:spcPts val="375"/>
              </a:spcBef>
              <a:buClr>
                <a:schemeClr val="bg2"/>
              </a:buClr>
              <a:buFont typeface="Arial" charset="0"/>
              <a:buChar char="•"/>
              <a:tabLst/>
              <a:defRPr sz="1600" kern="120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charset="0"/>
              <a:buNone/>
            </a:pP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Important Note: </a:t>
            </a:r>
            <a:r>
              <a:rPr lang="en-US" sz="1100" b="0" dirty="0">
                <a:solidFill>
                  <a:schemeClr val="bg1"/>
                </a:solidFill>
                <a:latin typeface="Verdana" panose="020B0604030504040204" pitchFamily="34" charset="0"/>
                <a:ea typeface="Verdana" panose="020B0604030504040204" pitchFamily="34" charset="0"/>
                <a:cs typeface="Verdana" panose="020B0604030504040204" pitchFamily="34" charset="0"/>
              </a:rPr>
              <a:t>During any call, you are required to provide the full approved indication and fair balance/important safety information for CABLIVI and provide the PI. </a:t>
            </a:r>
            <a:endParaRPr lang="en-US" sz="11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a:extLst>
              <a:ext uri="{FF2B5EF4-FFF2-40B4-BE49-F238E27FC236}">
                <a16:creationId xmlns:a16="http://schemas.microsoft.com/office/drawing/2014/main" id="{C4A077CD-1BB0-B237-9FEF-4BCD687441CA}"/>
              </a:ext>
            </a:extLst>
          </p:cNvPr>
          <p:cNvSpPr txBox="1"/>
          <p:nvPr/>
        </p:nvSpPr>
        <p:spPr>
          <a:xfrm>
            <a:off x="5895099" y="4048765"/>
            <a:ext cx="2259177" cy="461665"/>
          </a:xfrm>
          <a:prstGeom prst="rect">
            <a:avLst/>
          </a:prstGeom>
          <a:noFill/>
        </p:spPr>
        <p:txBody>
          <a:bodyPr wrap="square" lIns="91440" tIns="45720" rIns="91440" bIns="45720" rtlCol="0" anchor="t">
            <a:spAutoFit/>
          </a:bodyPr>
          <a:lstStyle/>
          <a:p>
            <a:pPr algn="ctr"/>
            <a:r>
              <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rPr>
              <a:t>CABLIVI Core Visual Aid</a:t>
            </a:r>
          </a:p>
          <a:p>
            <a:pPr algn="ct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MAT-US-2300385 (print);</a:t>
            </a:r>
          </a:p>
          <a:p>
            <a:pPr algn="ct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MAT-US-2101322 (digital)</a:t>
            </a:r>
          </a:p>
        </p:txBody>
      </p:sp>
    </p:spTree>
    <p:extLst>
      <p:ext uri="{BB962C8B-B14F-4D97-AF65-F5344CB8AC3E}">
        <p14:creationId xmlns:p14="http://schemas.microsoft.com/office/powerpoint/2010/main" val="3808539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8E9EB6-F0C1-8745-AB04-2E794D5B3199}"/>
              </a:ext>
            </a:extLst>
          </p:cNvPr>
          <p:cNvSpPr>
            <a:spLocks noGrp="1"/>
          </p:cNvSpPr>
          <p:nvPr>
            <p:ph idx="13"/>
          </p:nvPr>
        </p:nvSpPr>
        <p:spPr>
          <a:xfrm>
            <a:off x="614723" y="1851852"/>
            <a:ext cx="4942015" cy="2843973"/>
          </a:xfrm>
        </p:spPr>
        <p:txBody>
          <a:bodyPr/>
          <a:lstStyle/>
          <a:p>
            <a:pPr lvl="1"/>
            <a:r>
              <a:rPr lang="en-US" sz="1200" noProof="0" dirty="0"/>
              <a:t>aTTP is a rare disease. Therefore, your hospital may not see many patients on an annual basis </a:t>
            </a:r>
            <a:r>
              <a:rPr lang="en-US" sz="1200" dirty="0"/>
              <a:t>and many potential stakeholders may have limited or no awareness of aTTP or experiences with CABLIVI</a:t>
            </a:r>
            <a:endParaRPr lang="en-US" sz="1200" noProof="0" dirty="0"/>
          </a:p>
          <a:p>
            <a:pPr lvl="1"/>
            <a:r>
              <a:rPr lang="en-US" sz="1200" noProof="0" dirty="0"/>
              <a:t>Effectively utilizing Definitive Healthcare, the customer mapping tool, and your account plan will be critical to your success in locating the key stakeholders to assist in the aTTP decision-making process and ultimately, CABLIVI utilization. </a:t>
            </a:r>
          </a:p>
          <a:p>
            <a:pPr lvl="1"/>
            <a:r>
              <a:rPr lang="en-US" sz="1200" noProof="0" dirty="0"/>
              <a:t>For total account management, focus broadly within the targeted account.</a:t>
            </a:r>
          </a:p>
        </p:txBody>
      </p:sp>
      <p:sp>
        <p:nvSpPr>
          <p:cNvPr id="2" name="Title 1">
            <a:extLst>
              <a:ext uri="{FF2B5EF4-FFF2-40B4-BE49-F238E27FC236}">
                <a16:creationId xmlns:a16="http://schemas.microsoft.com/office/drawing/2014/main" id="{BB8502AB-357A-9245-84BF-9B14BA63B023}"/>
              </a:ext>
            </a:extLst>
          </p:cNvPr>
          <p:cNvSpPr>
            <a:spLocks noGrp="1"/>
          </p:cNvSpPr>
          <p:nvPr>
            <p:ph type="title"/>
          </p:nvPr>
        </p:nvSpPr>
        <p:spPr/>
        <p:txBody>
          <a:bodyPr/>
          <a:lstStyle/>
          <a:p>
            <a:r>
              <a:rPr lang="en-US" noProof="0" dirty="0"/>
              <a:t>Educating on CABLIVI</a:t>
            </a:r>
          </a:p>
        </p:txBody>
      </p:sp>
      <p:sp>
        <p:nvSpPr>
          <p:cNvPr id="130" name="Freeform 23">
            <a:hlinkClick r:id="rId3" action="ppaction://hlinksldjump"/>
            <a:extLst>
              <a:ext uri="{FF2B5EF4-FFF2-40B4-BE49-F238E27FC236}">
                <a16:creationId xmlns:a16="http://schemas.microsoft.com/office/drawing/2014/main" id="{F73DEDCC-6172-6544-89FF-BE3061995C15}"/>
              </a:ext>
            </a:extLst>
          </p:cNvPr>
          <p:cNvSpPr/>
          <p:nvPr/>
        </p:nvSpPr>
        <p:spPr>
          <a:xfrm>
            <a:off x="541673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Tips to</a:t>
            </a:r>
            <a:b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Remember</a:t>
            </a:r>
          </a:p>
        </p:txBody>
      </p:sp>
      <p:sp>
        <p:nvSpPr>
          <p:cNvPr id="131" name="Freeform 24">
            <a:hlinkClick r:id="rId4" action="ppaction://hlinksldjump"/>
            <a:extLst>
              <a:ext uri="{FF2B5EF4-FFF2-40B4-BE49-F238E27FC236}">
                <a16:creationId xmlns:a16="http://schemas.microsoft.com/office/drawing/2014/main" id="{B6455BFA-6AA2-A64E-B888-DAA99F530615}"/>
              </a:ext>
            </a:extLst>
          </p:cNvPr>
          <p:cNvSpPr/>
          <p:nvPr/>
        </p:nvSpPr>
        <p:spPr>
          <a:xfrm>
            <a:off x="7123061"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What</a:t>
            </a:r>
            <a:r>
              <a:rPr kumimoji="0" lang="en-US" sz="1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questions or objections may arise? </a:t>
            </a:r>
          </a:p>
        </p:txBody>
      </p:sp>
      <p:sp>
        <p:nvSpPr>
          <p:cNvPr id="132" name="Freeform 27">
            <a:hlinkClick r:id="rId5" action="ppaction://hlinksldjump"/>
            <a:extLst>
              <a:ext uri="{FF2B5EF4-FFF2-40B4-BE49-F238E27FC236}">
                <a16:creationId xmlns:a16="http://schemas.microsoft.com/office/drawing/2014/main" id="{E66B12ED-DCCD-0B42-B19C-7D6E2869A24B}"/>
              </a:ext>
            </a:extLst>
          </p:cNvPr>
          <p:cNvSpPr/>
          <p:nvPr/>
        </p:nvSpPr>
        <p:spPr>
          <a:xfrm>
            <a:off x="409522" y="1005840"/>
            <a:ext cx="161344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Who</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involved in this stage? </a:t>
            </a:r>
          </a:p>
        </p:txBody>
      </p:sp>
      <p:sp>
        <p:nvSpPr>
          <p:cNvPr id="133" name="Freeform 31">
            <a:hlinkClick r:id="rId6" action="ppaction://hlinksldjump"/>
            <a:extLst>
              <a:ext uri="{FF2B5EF4-FFF2-40B4-BE49-F238E27FC236}">
                <a16:creationId xmlns:a16="http://schemas.microsoft.com/office/drawing/2014/main" id="{FB7CA89B-C5B6-4D43-9AD8-0F8A5D85C18E}"/>
              </a:ext>
            </a:extLst>
          </p:cNvPr>
          <p:cNvSpPr/>
          <p:nvPr/>
        </p:nvSpPr>
        <p:spPr>
          <a:xfrm>
            <a:off x="2051898"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happens in this stage? </a:t>
            </a:r>
          </a:p>
        </p:txBody>
      </p:sp>
      <p:sp>
        <p:nvSpPr>
          <p:cNvPr id="134" name="Freeform 34">
            <a:hlinkClick r:id="rId7" action="ppaction://hlinksldjump"/>
            <a:extLst>
              <a:ext uri="{FF2B5EF4-FFF2-40B4-BE49-F238E27FC236}">
                <a16:creationId xmlns:a16="http://schemas.microsoft.com/office/drawing/2014/main" id="{34A03D58-4095-EB4D-8029-67679D9E718E}"/>
              </a:ext>
            </a:extLst>
          </p:cNvPr>
          <p:cNvSpPr/>
          <p:nvPr/>
        </p:nvSpPr>
        <p:spPr>
          <a:xfrm>
            <a:off x="3761212"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defTabSz="914217"/>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Why</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this stage so important? </a:t>
            </a:r>
          </a:p>
        </p:txBody>
      </p:sp>
      <p:sp>
        <p:nvSpPr>
          <p:cNvPr id="17" name="hyperlink box">
            <a:hlinkClick r:id="rId8" action="ppaction://hlinksldjump"/>
            <a:extLst>
              <a:ext uri="{FF2B5EF4-FFF2-40B4-BE49-F238E27FC236}">
                <a16:creationId xmlns:a16="http://schemas.microsoft.com/office/drawing/2014/main" id="{86496239-4434-4770-A43F-86F65D76DE27}"/>
              </a:ext>
            </a:extLst>
          </p:cNvPr>
          <p:cNvSpPr/>
          <p:nvPr/>
        </p:nvSpPr>
        <p:spPr>
          <a:xfrm>
            <a:off x="7662041" y="441952"/>
            <a:ext cx="1038585" cy="350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F4C230F-199A-981D-D700-E533FEBF5956}"/>
              </a:ext>
            </a:extLst>
          </p:cNvPr>
          <p:cNvSpPr txBox="1"/>
          <p:nvPr/>
        </p:nvSpPr>
        <p:spPr>
          <a:xfrm>
            <a:off x="5895099" y="4048765"/>
            <a:ext cx="2259177" cy="461665"/>
          </a:xfrm>
          <a:prstGeom prst="rect">
            <a:avLst/>
          </a:prstGeom>
          <a:noFill/>
        </p:spPr>
        <p:txBody>
          <a:bodyPr wrap="square" lIns="91440" tIns="45720" rIns="91440" bIns="45720" rtlCol="0" anchor="t">
            <a:spAutoFit/>
          </a:bodyPr>
          <a:lstStyle/>
          <a:p>
            <a:pPr algn="ctr"/>
            <a:r>
              <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rPr>
              <a:t>CABLIVI Core Visual Aid</a:t>
            </a:r>
          </a:p>
          <a:p>
            <a:pPr algn="ct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MAT-US-</a:t>
            </a:r>
            <a:r>
              <a:rPr lang="en-CA" sz="800" b="0" i="0" u="none" strike="noStrike" baseline="0" dirty="0">
                <a:solidFill>
                  <a:schemeClr val="accent1"/>
                </a:solidFill>
                <a:latin typeface="Verdana" panose="020B0604030504040204" pitchFamily="34" charset="0"/>
                <a:ea typeface="Verdana" panose="020B0604030504040204" pitchFamily="34" charset="0"/>
              </a:rPr>
              <a:t>2300385 </a:t>
            </a: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(print);</a:t>
            </a:r>
          </a:p>
          <a:p>
            <a:pPr algn="ct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MAT-US-2101322 (digital)</a:t>
            </a:r>
            <a:endPar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4">
            <a:extLst>
              <a:ext uri="{FF2B5EF4-FFF2-40B4-BE49-F238E27FC236}">
                <a16:creationId xmlns:a16="http://schemas.microsoft.com/office/drawing/2014/main" id="{2BEC2197-3BAE-8732-94CB-8BA4B93AB422}"/>
              </a:ext>
            </a:extLst>
          </p:cNvPr>
          <p:cNvPicPr>
            <a:picLocks noChangeAspect="1"/>
          </p:cNvPicPr>
          <p:nvPr/>
        </p:nvPicPr>
        <p:blipFill>
          <a:blip r:embed="rId9"/>
          <a:stretch>
            <a:fillRect/>
          </a:stretch>
        </p:blipFill>
        <p:spPr>
          <a:xfrm>
            <a:off x="5653087" y="1983939"/>
            <a:ext cx="2743200" cy="2044778"/>
          </a:xfrm>
          <a:prstGeom prst="rect">
            <a:avLst/>
          </a:prstGeom>
          <a:ln>
            <a:solidFill>
              <a:schemeClr val="accent1"/>
            </a:solidFill>
          </a:ln>
        </p:spPr>
      </p:pic>
      <p:sp>
        <p:nvSpPr>
          <p:cNvPr id="12" name="Footer Placeholder 11">
            <a:extLst>
              <a:ext uri="{FF2B5EF4-FFF2-40B4-BE49-F238E27FC236}">
                <a16:creationId xmlns:a16="http://schemas.microsoft.com/office/drawing/2014/main" id="{820A3419-5DC6-FED2-3575-83F451836303}"/>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4" name="Content Placeholder 6">
            <a:extLst>
              <a:ext uri="{FF2B5EF4-FFF2-40B4-BE49-F238E27FC236}">
                <a16:creationId xmlns:a16="http://schemas.microsoft.com/office/drawing/2014/main" id="{1455ACC1-0611-8CF2-CE38-0F909375863E}"/>
              </a:ext>
            </a:extLst>
          </p:cNvPr>
          <p:cNvSpPr txBox="1">
            <a:spLocks/>
          </p:cNvSpPr>
          <p:nvPr/>
        </p:nvSpPr>
        <p:spPr>
          <a:xfrm>
            <a:off x="614724" y="4081883"/>
            <a:ext cx="4792408" cy="532486"/>
          </a:xfrm>
          <a:prstGeom prst="rect">
            <a:avLst/>
          </a:prstGeom>
          <a:solidFill>
            <a:schemeClr val="accent2"/>
          </a:solidFill>
        </p:spPr>
        <p:txBody>
          <a:bodyPr vert="horz" lIns="91440" tIns="91440" rIns="91440" bIns="91440" rtlCol="0" anchor="ctr">
            <a:noAutofit/>
          </a:bodyPr>
          <a:lstStyle>
            <a:lvl1pPr marL="139700" indent="-139700" algn="l" defTabSz="685800" rtl="0" eaLnBrk="1" latinLnBrk="0" hangingPunct="1">
              <a:lnSpc>
                <a:spcPct val="90000"/>
              </a:lnSpc>
              <a:spcBef>
                <a:spcPts val="1800"/>
              </a:spcBef>
              <a:buClr>
                <a:schemeClr val="accent1"/>
              </a:buClr>
              <a:buFont typeface="Arial" charset="0"/>
              <a:buChar char="•"/>
              <a:tabLst/>
              <a:defRPr sz="2000" b="1" strike="noStrike" kern="1200" baseline="0">
                <a:solidFill>
                  <a:schemeClr val="tx2"/>
                </a:solidFill>
                <a:latin typeface="+mn-lt"/>
                <a:ea typeface="+mn-ea"/>
                <a:cs typeface="+mn-cs"/>
              </a:defRPr>
            </a:lvl1pPr>
            <a:lvl2pPr marL="271463" indent="-136525" algn="l" defTabSz="685800" rtl="0" eaLnBrk="1" latinLnBrk="0" hangingPunct="1">
              <a:lnSpc>
                <a:spcPct val="90000"/>
              </a:lnSpc>
              <a:spcBef>
                <a:spcPts val="375"/>
              </a:spcBef>
              <a:buClr>
                <a:schemeClr val="bg2"/>
              </a:buClr>
              <a:buFont typeface="Arial" charset="0"/>
              <a:buChar char="•"/>
              <a:tabLst/>
              <a:defRPr sz="1800" kern="1200" baseline="0">
                <a:solidFill>
                  <a:schemeClr val="tx1"/>
                </a:solidFill>
                <a:latin typeface="+mn-lt"/>
                <a:ea typeface="+mn-ea"/>
                <a:cs typeface="+mn-cs"/>
              </a:defRPr>
            </a:lvl2pPr>
            <a:lvl3pPr marL="403225" indent="-133350" algn="l" defTabSz="685800" rtl="0" eaLnBrk="1" latinLnBrk="0" hangingPunct="1">
              <a:lnSpc>
                <a:spcPct val="90000"/>
              </a:lnSpc>
              <a:spcBef>
                <a:spcPts val="375"/>
              </a:spcBef>
              <a:buClr>
                <a:schemeClr val="bg2"/>
              </a:buClr>
              <a:buFont typeface="Arial" charset="0"/>
              <a:buChar char="•"/>
              <a:tabLst/>
              <a:defRPr sz="1600" kern="120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charset="0"/>
              <a:buNone/>
            </a:pP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Important Note: </a:t>
            </a:r>
            <a:r>
              <a:rPr lang="en-US" sz="1100" b="0" dirty="0">
                <a:solidFill>
                  <a:schemeClr val="bg1"/>
                </a:solidFill>
                <a:latin typeface="Verdana" panose="020B0604030504040204" pitchFamily="34" charset="0"/>
                <a:ea typeface="Verdana" panose="020B0604030504040204" pitchFamily="34" charset="0"/>
                <a:cs typeface="Verdana" panose="020B0604030504040204" pitchFamily="34" charset="0"/>
              </a:rPr>
              <a:t>During any call, you are required to provide the full approved indication and fair balance/important safety information for CABLIVI and provide the PI. </a:t>
            </a:r>
            <a:endParaRPr lang="en-US" sz="11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51279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53844E-D622-44EA-BF39-94D90BC153E2}"/>
              </a:ext>
            </a:extLst>
          </p:cNvPr>
          <p:cNvSpPr txBox="1"/>
          <p:nvPr/>
        </p:nvSpPr>
        <p:spPr>
          <a:xfrm>
            <a:off x="6227453" y="3596439"/>
            <a:ext cx="2259177" cy="338554"/>
          </a:xfrm>
          <a:prstGeom prst="rect">
            <a:avLst/>
          </a:prstGeom>
          <a:noFill/>
        </p:spPr>
        <p:txBody>
          <a:bodyPr wrap="square" rtlCol="0">
            <a:spAutoFit/>
          </a:bodyPr>
          <a:lstStyle/>
          <a:p>
            <a:pPr algn="ctr"/>
            <a:r>
              <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rPr>
              <a:t>CABLIVI Interactive Sales FAQ</a:t>
            </a:r>
          </a:p>
          <a:p>
            <a:pPr algn="ct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MAT-US-2016294</a:t>
            </a:r>
            <a:endParaRPr lang="en-US"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a:extLst>
              <a:ext uri="{FF2B5EF4-FFF2-40B4-BE49-F238E27FC236}">
                <a16:creationId xmlns:a16="http://schemas.microsoft.com/office/drawing/2014/main" id="{C37BBA6C-AB56-3A4F-9833-3F9B1A3E85AD}"/>
              </a:ext>
            </a:extLst>
          </p:cNvPr>
          <p:cNvSpPr>
            <a:spLocks noGrp="1"/>
          </p:cNvSpPr>
          <p:nvPr>
            <p:ph idx="13"/>
          </p:nvPr>
        </p:nvSpPr>
        <p:spPr>
          <a:xfrm>
            <a:off x="614723" y="1764765"/>
            <a:ext cx="5506409" cy="2295500"/>
          </a:xfrm>
        </p:spPr>
        <p:txBody>
          <a:bodyPr/>
          <a:lstStyle/>
          <a:p>
            <a:pPr marL="9525" lvl="1" indent="0">
              <a:buNone/>
            </a:pPr>
            <a:r>
              <a:rPr lang="en-US" sz="1100" noProof="0" dirty="0"/>
              <a:t>Introducing a new therapy can be challenging. Your key stakeholders may have questions and concerns about CABLIVI utilization in their institution, especially if they see no reason to change from their current treatment </a:t>
            </a:r>
            <a:br>
              <a:rPr lang="en-US" sz="1100" noProof="0" dirty="0"/>
            </a:br>
            <a:r>
              <a:rPr lang="en-US" sz="1100" noProof="0" dirty="0"/>
              <a:t>for aTTP. </a:t>
            </a:r>
          </a:p>
          <a:p>
            <a:pPr marL="9525" lvl="1" indent="0">
              <a:buNone/>
            </a:pPr>
            <a:r>
              <a:rPr lang="en-US" sz="1100" noProof="0" dirty="0"/>
              <a:t>The CABLIVI Interactive </a:t>
            </a:r>
            <a:r>
              <a:rPr lang="en-US" sz="1100" dirty="0"/>
              <a:t>Sales </a:t>
            </a:r>
            <a:r>
              <a:rPr lang="en-US" sz="1100" noProof="0" dirty="0"/>
              <a:t>FAQ is a great internal resource to assist </a:t>
            </a:r>
            <a:br>
              <a:rPr lang="en-US" sz="1100" noProof="0" dirty="0"/>
            </a:br>
            <a:r>
              <a:rPr lang="en-US" sz="1100" noProof="0" dirty="0"/>
              <a:t>and navigate you through anticipated questions about CABLIVI access. </a:t>
            </a:r>
          </a:p>
          <a:p>
            <a:pPr marL="9525" lvl="1" indent="0">
              <a:buNone/>
            </a:pPr>
            <a:r>
              <a:rPr lang="en-US" sz="1100" noProof="0" dirty="0"/>
              <a:t>Here are few </a:t>
            </a:r>
            <a:r>
              <a:rPr lang="en-US" sz="1100" dirty="0"/>
              <a:t>topics</a:t>
            </a:r>
            <a:r>
              <a:rPr lang="en-US" sz="1100" noProof="0" dirty="0"/>
              <a:t> that you may want to review in this document:</a:t>
            </a:r>
          </a:p>
          <a:p>
            <a:pPr lvl="1"/>
            <a:r>
              <a:rPr lang="en-US" sz="1000" noProof="0" dirty="0"/>
              <a:t>PEX + Immunosuppressive Therapy is fine in managing patients through an episode of aTTP, why should I add CABLIVI?</a:t>
            </a:r>
          </a:p>
          <a:p>
            <a:pPr lvl="1"/>
            <a:r>
              <a:rPr lang="en-US" sz="1000" noProof="0" dirty="0"/>
              <a:t>I don’t need to use CABLIVI, I am already using Rituximab</a:t>
            </a:r>
          </a:p>
          <a:p>
            <a:pPr lvl="1"/>
            <a:r>
              <a:rPr lang="en-US" sz="1000" noProof="0" dirty="0"/>
              <a:t>I’m reserving the use of CABLIVI to severe patients</a:t>
            </a:r>
          </a:p>
          <a:p>
            <a:pPr lvl="1"/>
            <a:r>
              <a:rPr lang="en-US" sz="1000" noProof="0" dirty="0"/>
              <a:t>Why should CABLIVI be dosed for 30 days following last daily plasma exchange?</a:t>
            </a:r>
          </a:p>
          <a:p>
            <a:pPr lvl="1"/>
            <a:r>
              <a:rPr lang="en-US" sz="1000" noProof="0" dirty="0"/>
              <a:t>Could you explain the cost of CABLIVI to me?</a:t>
            </a:r>
          </a:p>
          <a:p>
            <a:pPr lvl="1"/>
            <a:endParaRPr lang="en-US" sz="1100" noProof="0" dirty="0"/>
          </a:p>
        </p:txBody>
      </p:sp>
      <p:sp>
        <p:nvSpPr>
          <p:cNvPr id="2" name="Title 1">
            <a:extLst>
              <a:ext uri="{FF2B5EF4-FFF2-40B4-BE49-F238E27FC236}">
                <a16:creationId xmlns:a16="http://schemas.microsoft.com/office/drawing/2014/main" id="{8EDBD00D-35B7-3B48-A806-EF0643E71D51}"/>
              </a:ext>
            </a:extLst>
          </p:cNvPr>
          <p:cNvSpPr>
            <a:spLocks noGrp="1"/>
          </p:cNvSpPr>
          <p:nvPr>
            <p:ph type="title"/>
          </p:nvPr>
        </p:nvSpPr>
        <p:spPr/>
        <p:txBody>
          <a:bodyPr/>
          <a:lstStyle/>
          <a:p>
            <a:r>
              <a:rPr lang="en-US" noProof="0" dirty="0"/>
              <a:t>Educating on CABLIVI</a:t>
            </a:r>
          </a:p>
        </p:txBody>
      </p:sp>
      <p:sp>
        <p:nvSpPr>
          <p:cNvPr id="130" name="Freeform 23">
            <a:hlinkClick r:id="rId3" action="ppaction://hlinksldjump"/>
            <a:extLst>
              <a:ext uri="{FF2B5EF4-FFF2-40B4-BE49-F238E27FC236}">
                <a16:creationId xmlns:a16="http://schemas.microsoft.com/office/drawing/2014/main" id="{606BBC51-6064-7E42-8630-5199C2487A78}"/>
              </a:ext>
            </a:extLst>
          </p:cNvPr>
          <p:cNvSpPr/>
          <p:nvPr/>
        </p:nvSpPr>
        <p:spPr>
          <a:xfrm>
            <a:off x="541673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Tips to</a:t>
            </a:r>
            <a:b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Remember</a:t>
            </a:r>
          </a:p>
        </p:txBody>
      </p:sp>
      <p:sp>
        <p:nvSpPr>
          <p:cNvPr id="131" name="Freeform 24">
            <a:hlinkClick r:id="rId4" action="ppaction://hlinksldjump"/>
            <a:extLst>
              <a:ext uri="{FF2B5EF4-FFF2-40B4-BE49-F238E27FC236}">
                <a16:creationId xmlns:a16="http://schemas.microsoft.com/office/drawing/2014/main" id="{1746BA65-643A-1947-A0C4-44295B49374A}"/>
              </a:ext>
            </a:extLst>
          </p:cNvPr>
          <p:cNvSpPr/>
          <p:nvPr/>
        </p:nvSpPr>
        <p:spPr>
          <a:xfrm>
            <a:off x="7123061"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questions or objections may arise? </a:t>
            </a:r>
          </a:p>
        </p:txBody>
      </p:sp>
      <p:sp>
        <p:nvSpPr>
          <p:cNvPr id="132" name="Freeform 27">
            <a:hlinkClick r:id="rId5" action="ppaction://hlinksldjump"/>
            <a:extLst>
              <a:ext uri="{FF2B5EF4-FFF2-40B4-BE49-F238E27FC236}">
                <a16:creationId xmlns:a16="http://schemas.microsoft.com/office/drawing/2014/main" id="{3948CDFF-F53B-EF4B-BA7C-85DA431D5E3A}"/>
              </a:ext>
            </a:extLst>
          </p:cNvPr>
          <p:cNvSpPr/>
          <p:nvPr/>
        </p:nvSpPr>
        <p:spPr>
          <a:xfrm>
            <a:off x="409522" y="1005840"/>
            <a:ext cx="161344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Who</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involved in this stage? </a:t>
            </a:r>
          </a:p>
        </p:txBody>
      </p:sp>
      <p:sp>
        <p:nvSpPr>
          <p:cNvPr id="133" name="Freeform 31">
            <a:hlinkClick r:id="rId6" action="ppaction://hlinksldjump"/>
            <a:extLst>
              <a:ext uri="{FF2B5EF4-FFF2-40B4-BE49-F238E27FC236}">
                <a16:creationId xmlns:a16="http://schemas.microsoft.com/office/drawing/2014/main" id="{075F2F32-2141-AA4C-B5E4-31038C2BED8D}"/>
              </a:ext>
            </a:extLst>
          </p:cNvPr>
          <p:cNvSpPr/>
          <p:nvPr/>
        </p:nvSpPr>
        <p:spPr>
          <a:xfrm>
            <a:off x="2053442"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happens in this stage? </a:t>
            </a:r>
          </a:p>
        </p:txBody>
      </p:sp>
      <p:sp>
        <p:nvSpPr>
          <p:cNvPr id="134" name="Freeform 34">
            <a:hlinkClick r:id="rId7" action="ppaction://hlinksldjump"/>
            <a:extLst>
              <a:ext uri="{FF2B5EF4-FFF2-40B4-BE49-F238E27FC236}">
                <a16:creationId xmlns:a16="http://schemas.microsoft.com/office/drawing/2014/main" id="{367B7009-24B0-0347-B7D1-8E572D6DA3E6}"/>
              </a:ext>
            </a:extLst>
          </p:cNvPr>
          <p:cNvSpPr/>
          <p:nvPr/>
        </p:nvSpPr>
        <p:spPr>
          <a:xfrm>
            <a:off x="3761212"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defTabSz="914217"/>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Why</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this stage so important? </a:t>
            </a:r>
          </a:p>
        </p:txBody>
      </p:sp>
      <p:sp>
        <p:nvSpPr>
          <p:cNvPr id="14" name="hyperlink box">
            <a:hlinkClick r:id="rId8" action="ppaction://hlinksldjump"/>
            <a:extLst>
              <a:ext uri="{FF2B5EF4-FFF2-40B4-BE49-F238E27FC236}">
                <a16:creationId xmlns:a16="http://schemas.microsoft.com/office/drawing/2014/main" id="{3CC77750-A997-4065-ABF5-0755125DC71D}"/>
              </a:ext>
            </a:extLst>
          </p:cNvPr>
          <p:cNvSpPr/>
          <p:nvPr/>
        </p:nvSpPr>
        <p:spPr>
          <a:xfrm>
            <a:off x="7662041" y="441952"/>
            <a:ext cx="1038585" cy="350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91FAA45-893B-F257-90E7-243F9442FD18}"/>
              </a:ext>
            </a:extLst>
          </p:cNvPr>
          <p:cNvPicPr>
            <a:picLocks noChangeAspect="1"/>
          </p:cNvPicPr>
          <p:nvPr/>
        </p:nvPicPr>
        <p:blipFill>
          <a:blip r:embed="rId9"/>
          <a:stretch>
            <a:fillRect/>
          </a:stretch>
        </p:blipFill>
        <p:spPr>
          <a:xfrm>
            <a:off x="6121132" y="2196064"/>
            <a:ext cx="2471819" cy="1382854"/>
          </a:xfrm>
          <a:prstGeom prst="rect">
            <a:avLst/>
          </a:prstGeom>
          <a:ln>
            <a:solidFill>
              <a:schemeClr val="accent1"/>
            </a:solidFill>
          </a:ln>
        </p:spPr>
      </p:pic>
      <p:sp>
        <p:nvSpPr>
          <p:cNvPr id="12" name="Footer Placeholder 11">
            <a:extLst>
              <a:ext uri="{FF2B5EF4-FFF2-40B4-BE49-F238E27FC236}">
                <a16:creationId xmlns:a16="http://schemas.microsoft.com/office/drawing/2014/main" id="{1AEA42DD-8327-07BF-CA96-50CA788EC934}"/>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13" name="Content Placeholder 6">
            <a:extLst>
              <a:ext uri="{FF2B5EF4-FFF2-40B4-BE49-F238E27FC236}">
                <a16:creationId xmlns:a16="http://schemas.microsoft.com/office/drawing/2014/main" id="{0F0A95F1-DA5B-965D-E1A9-736294AD2EF8}"/>
              </a:ext>
            </a:extLst>
          </p:cNvPr>
          <p:cNvSpPr txBox="1">
            <a:spLocks/>
          </p:cNvSpPr>
          <p:nvPr/>
        </p:nvSpPr>
        <p:spPr>
          <a:xfrm>
            <a:off x="614724" y="4147352"/>
            <a:ext cx="7775438" cy="413851"/>
          </a:xfrm>
          <a:prstGeom prst="rect">
            <a:avLst/>
          </a:prstGeom>
          <a:solidFill>
            <a:schemeClr val="accent2"/>
          </a:solidFill>
        </p:spPr>
        <p:txBody>
          <a:bodyPr vert="horz" lIns="91440" tIns="91440" rIns="91440" bIns="91440" rtlCol="0" anchor="ctr">
            <a:noAutofit/>
          </a:bodyPr>
          <a:lstStyle>
            <a:lvl1pPr marL="139700" indent="-139700" algn="l" defTabSz="685800" rtl="0" eaLnBrk="1" latinLnBrk="0" hangingPunct="1">
              <a:lnSpc>
                <a:spcPct val="90000"/>
              </a:lnSpc>
              <a:spcBef>
                <a:spcPts val="1800"/>
              </a:spcBef>
              <a:buClr>
                <a:schemeClr val="accent1"/>
              </a:buClr>
              <a:buFont typeface="Arial" charset="0"/>
              <a:buChar char="•"/>
              <a:tabLst/>
              <a:defRPr sz="2000" b="1" strike="noStrike" kern="1200" baseline="0">
                <a:solidFill>
                  <a:schemeClr val="tx2"/>
                </a:solidFill>
                <a:latin typeface="+mn-lt"/>
                <a:ea typeface="+mn-ea"/>
                <a:cs typeface="+mn-cs"/>
              </a:defRPr>
            </a:lvl1pPr>
            <a:lvl2pPr marL="271463" indent="-136525" algn="l" defTabSz="685800" rtl="0" eaLnBrk="1" latinLnBrk="0" hangingPunct="1">
              <a:lnSpc>
                <a:spcPct val="90000"/>
              </a:lnSpc>
              <a:spcBef>
                <a:spcPts val="375"/>
              </a:spcBef>
              <a:buClr>
                <a:schemeClr val="bg2"/>
              </a:buClr>
              <a:buFont typeface="Arial" charset="0"/>
              <a:buChar char="•"/>
              <a:tabLst/>
              <a:defRPr sz="1800" kern="1200" baseline="0">
                <a:solidFill>
                  <a:schemeClr val="tx1"/>
                </a:solidFill>
                <a:latin typeface="+mn-lt"/>
                <a:ea typeface="+mn-ea"/>
                <a:cs typeface="+mn-cs"/>
              </a:defRPr>
            </a:lvl2pPr>
            <a:lvl3pPr marL="403225" indent="-133350" algn="l" defTabSz="685800" rtl="0" eaLnBrk="1" latinLnBrk="0" hangingPunct="1">
              <a:lnSpc>
                <a:spcPct val="90000"/>
              </a:lnSpc>
              <a:spcBef>
                <a:spcPts val="375"/>
              </a:spcBef>
              <a:buClr>
                <a:schemeClr val="bg2"/>
              </a:buClr>
              <a:buFont typeface="Arial" charset="0"/>
              <a:buChar char="•"/>
              <a:tabLst/>
              <a:defRPr sz="1600" kern="120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charset="0"/>
              <a:buNone/>
            </a:pP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Important Note: </a:t>
            </a:r>
            <a:r>
              <a:rPr lang="en-US" sz="1100" b="0" dirty="0">
                <a:solidFill>
                  <a:schemeClr val="bg1"/>
                </a:solidFill>
                <a:latin typeface="Verdana" panose="020B0604030504040204" pitchFamily="34" charset="0"/>
                <a:ea typeface="Verdana" panose="020B0604030504040204" pitchFamily="34" charset="0"/>
                <a:cs typeface="Verdana" panose="020B0604030504040204" pitchFamily="34" charset="0"/>
              </a:rPr>
              <a:t>During any call, you are required to provide the full approved indication and fair balance/important safety information for CABLIVI and provide the PI.</a:t>
            </a:r>
            <a:endParaRPr lang="en-US" sz="11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57252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A4D053C-B4D4-4C44-BF9C-52A21042FCA1}"/>
              </a:ext>
            </a:extLst>
          </p:cNvPr>
          <p:cNvSpPr>
            <a:spLocks noGrp="1"/>
          </p:cNvSpPr>
          <p:nvPr>
            <p:ph idx="13"/>
          </p:nvPr>
        </p:nvSpPr>
        <p:spPr>
          <a:xfrm>
            <a:off x="614723" y="1820592"/>
            <a:ext cx="7870057" cy="2843973"/>
          </a:xfrm>
        </p:spPr>
        <p:txBody>
          <a:bodyPr/>
          <a:lstStyle/>
          <a:p>
            <a:pPr lvl="1"/>
            <a:r>
              <a:rPr lang="en-US" sz="1200" b="1" dirty="0"/>
              <a:t>Hematologist/Oncologist </a:t>
            </a:r>
            <a:r>
              <a:rPr lang="en-US" sz="1200" b="1" dirty="0">
                <a:solidFill>
                  <a:schemeClr val="accent1"/>
                </a:solidFill>
              </a:rPr>
              <a:t>(Hem/Onc)</a:t>
            </a:r>
          </a:p>
          <a:p>
            <a:pPr lvl="1"/>
            <a:r>
              <a:rPr lang="en-US" sz="1200" b="1" dirty="0"/>
              <a:t>Emergency Medicine Physician</a:t>
            </a:r>
          </a:p>
          <a:p>
            <a:pPr lvl="1"/>
            <a:r>
              <a:rPr lang="en-US" sz="1200" b="1" dirty="0"/>
              <a:t>Hospitalist</a:t>
            </a:r>
          </a:p>
          <a:p>
            <a:pPr lvl="1"/>
            <a:r>
              <a:rPr lang="en-US" sz="1200" b="1" dirty="0"/>
              <a:t>Intensivist </a:t>
            </a:r>
          </a:p>
          <a:p>
            <a:pPr lvl="1"/>
            <a:r>
              <a:rPr lang="en-US" sz="1200" b="1" dirty="0"/>
              <a:t>Pharmacist</a:t>
            </a:r>
          </a:p>
          <a:p>
            <a:pPr lvl="1"/>
            <a:r>
              <a:rPr lang="en-US" sz="1200" b="1" dirty="0"/>
              <a:t>Clinical Pharmacist</a:t>
            </a:r>
          </a:p>
          <a:p>
            <a:pPr lvl="1"/>
            <a:r>
              <a:rPr lang="en-US" sz="1200" b="1" dirty="0"/>
              <a:t>Purchasing/Procurement</a:t>
            </a:r>
          </a:p>
          <a:p>
            <a:pPr lvl="1"/>
            <a:r>
              <a:rPr lang="en-US" sz="1200" b="1" dirty="0"/>
              <a:t>Nephrologist</a:t>
            </a:r>
          </a:p>
          <a:p>
            <a:pPr lvl="1"/>
            <a:r>
              <a:rPr lang="en-US" sz="1200" b="1" dirty="0">
                <a:solidFill>
                  <a:schemeClr val="accent1"/>
                </a:solidFill>
              </a:rPr>
              <a:t>Transfusion Medicine Specialist/ </a:t>
            </a:r>
            <a:br>
              <a:rPr lang="en-US" sz="1200" b="1" dirty="0">
                <a:solidFill>
                  <a:schemeClr val="accent1"/>
                </a:solidFill>
              </a:rPr>
            </a:br>
            <a:r>
              <a:rPr lang="en-US" sz="1200" b="1" dirty="0">
                <a:solidFill>
                  <a:schemeClr val="accent1"/>
                </a:solidFill>
              </a:rPr>
              <a:t>Apheresis/Blood Bank Manager/Nurse</a:t>
            </a:r>
          </a:p>
          <a:p>
            <a:pPr lvl="1"/>
            <a:r>
              <a:rPr lang="en-CA" sz="1200" b="1" dirty="0"/>
              <a:t>Hospital-Owned Specialty Pharmacy</a:t>
            </a:r>
          </a:p>
          <a:p>
            <a:pPr lvl="1"/>
            <a:r>
              <a:rPr lang="en-CA" sz="1200" b="1" dirty="0"/>
              <a:t>Inpatient Pharmacy Department</a:t>
            </a:r>
          </a:p>
          <a:p>
            <a:pPr lvl="1"/>
            <a:r>
              <a:rPr lang="en-CA" sz="1200" b="1" dirty="0">
                <a:effectLst/>
              </a:rPr>
              <a:t>C-Suite/D-Suite/Billing Department</a:t>
            </a:r>
            <a:endParaRPr lang="en-US" sz="1200" b="1" dirty="0"/>
          </a:p>
          <a:p>
            <a:pPr lvl="1"/>
            <a:endParaRPr lang="en-US" sz="1200" noProof="0" dirty="0"/>
          </a:p>
          <a:p>
            <a:pPr lvl="1"/>
            <a:endParaRPr lang="en-US" sz="1200" noProof="0" dirty="0"/>
          </a:p>
        </p:txBody>
      </p:sp>
      <p:sp>
        <p:nvSpPr>
          <p:cNvPr id="3" name="Title 2">
            <a:extLst>
              <a:ext uri="{FF2B5EF4-FFF2-40B4-BE49-F238E27FC236}">
                <a16:creationId xmlns:a16="http://schemas.microsoft.com/office/drawing/2014/main" id="{F50330C5-7A71-C04E-BDF4-59FCC0F4F816}"/>
              </a:ext>
            </a:extLst>
          </p:cNvPr>
          <p:cNvSpPr>
            <a:spLocks noGrp="1"/>
          </p:cNvSpPr>
          <p:nvPr>
            <p:ph type="title"/>
          </p:nvPr>
        </p:nvSpPr>
        <p:spPr/>
        <p:txBody>
          <a:bodyPr/>
          <a:lstStyle/>
          <a:p>
            <a:r>
              <a:rPr lang="en-US" noProof="0" dirty="0"/>
              <a:t>CABLIVI Access</a:t>
            </a:r>
          </a:p>
        </p:txBody>
      </p:sp>
      <p:sp>
        <p:nvSpPr>
          <p:cNvPr id="127" name="Freeform 23">
            <a:hlinkClick r:id="rId3" action="ppaction://hlinksldjump"/>
            <a:extLst>
              <a:ext uri="{FF2B5EF4-FFF2-40B4-BE49-F238E27FC236}">
                <a16:creationId xmlns:a16="http://schemas.microsoft.com/office/drawing/2014/main" id="{0C594BA4-F37B-F445-B246-439CEE81814E}"/>
              </a:ext>
            </a:extLst>
          </p:cNvPr>
          <p:cNvSpPr/>
          <p:nvPr/>
        </p:nvSpPr>
        <p:spPr>
          <a:xfrm>
            <a:off x="541673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Tips to</a:t>
            </a:r>
            <a:b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Remember</a:t>
            </a:r>
          </a:p>
        </p:txBody>
      </p:sp>
      <p:sp>
        <p:nvSpPr>
          <p:cNvPr id="128" name="Freeform 24">
            <a:hlinkClick r:id="rId4" action="ppaction://hlinksldjump"/>
            <a:extLst>
              <a:ext uri="{FF2B5EF4-FFF2-40B4-BE49-F238E27FC236}">
                <a16:creationId xmlns:a16="http://schemas.microsoft.com/office/drawing/2014/main" id="{E709778E-3E67-ED47-89CF-7386CB3A2A60}"/>
              </a:ext>
            </a:extLst>
          </p:cNvPr>
          <p:cNvSpPr/>
          <p:nvPr/>
        </p:nvSpPr>
        <p:spPr>
          <a:xfrm>
            <a:off x="7123061"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What</a:t>
            </a:r>
            <a:r>
              <a:rPr kumimoji="0" lang="en-US" sz="1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questions or objections may arise? </a:t>
            </a:r>
          </a:p>
        </p:txBody>
      </p:sp>
      <p:sp>
        <p:nvSpPr>
          <p:cNvPr id="129" name="Freeform 27">
            <a:hlinkClick r:id="rId5" action="ppaction://hlinksldjump"/>
            <a:extLst>
              <a:ext uri="{FF2B5EF4-FFF2-40B4-BE49-F238E27FC236}">
                <a16:creationId xmlns:a16="http://schemas.microsoft.com/office/drawing/2014/main" id="{E5B0FFF7-EFB6-5E44-B98B-5B5E8D1FA7AC}"/>
              </a:ext>
            </a:extLst>
          </p:cNvPr>
          <p:cNvSpPr/>
          <p:nvPr/>
        </p:nvSpPr>
        <p:spPr>
          <a:xfrm>
            <a:off x="409522" y="1005840"/>
            <a:ext cx="161344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Who</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involved in this stage? </a:t>
            </a:r>
          </a:p>
        </p:txBody>
      </p:sp>
      <p:sp>
        <p:nvSpPr>
          <p:cNvPr id="130" name="Freeform 31">
            <a:hlinkClick r:id="rId6" action="ppaction://hlinksldjump"/>
            <a:extLst>
              <a:ext uri="{FF2B5EF4-FFF2-40B4-BE49-F238E27FC236}">
                <a16:creationId xmlns:a16="http://schemas.microsoft.com/office/drawing/2014/main" id="{C015EB91-08D2-944D-8154-C1F9077EED0B}"/>
              </a:ext>
            </a:extLst>
          </p:cNvPr>
          <p:cNvSpPr/>
          <p:nvPr/>
        </p:nvSpPr>
        <p:spPr>
          <a:xfrm>
            <a:off x="2051898"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happens in this stage? </a:t>
            </a:r>
          </a:p>
        </p:txBody>
      </p:sp>
      <p:sp>
        <p:nvSpPr>
          <p:cNvPr id="131" name="Freeform 34">
            <a:hlinkClick r:id="rId7" action="ppaction://hlinksldjump"/>
            <a:extLst>
              <a:ext uri="{FF2B5EF4-FFF2-40B4-BE49-F238E27FC236}">
                <a16:creationId xmlns:a16="http://schemas.microsoft.com/office/drawing/2014/main" id="{32DC2754-EABB-9846-8EF6-1208E8877E9A}"/>
              </a:ext>
            </a:extLst>
          </p:cNvPr>
          <p:cNvSpPr/>
          <p:nvPr/>
        </p:nvSpPr>
        <p:spPr>
          <a:xfrm>
            <a:off x="3761212"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defTabSz="914217"/>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Why</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this stage so important? </a:t>
            </a:r>
          </a:p>
        </p:txBody>
      </p:sp>
      <p:sp>
        <p:nvSpPr>
          <p:cNvPr id="13" name="hyperlink box">
            <a:hlinkClick r:id="rId8" action="ppaction://hlinksldjump"/>
            <a:extLst>
              <a:ext uri="{FF2B5EF4-FFF2-40B4-BE49-F238E27FC236}">
                <a16:creationId xmlns:a16="http://schemas.microsoft.com/office/drawing/2014/main" id="{305574A6-59E3-411A-82A0-E6B6BF7E5FE3}"/>
              </a:ext>
            </a:extLst>
          </p:cNvPr>
          <p:cNvSpPr/>
          <p:nvPr/>
        </p:nvSpPr>
        <p:spPr>
          <a:xfrm>
            <a:off x="7662041" y="441952"/>
            <a:ext cx="1038585" cy="350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id="{3EC36250-7F86-FBA5-76FD-B94C42B3C6CE}"/>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3962990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ctangle 118">
            <a:extLst>
              <a:ext uri="{FF2B5EF4-FFF2-40B4-BE49-F238E27FC236}">
                <a16:creationId xmlns:a16="http://schemas.microsoft.com/office/drawing/2014/main" id="{8AC6A710-D5A3-48EC-85C3-FB44EE937E8A}"/>
              </a:ext>
            </a:extLst>
          </p:cNvPr>
          <p:cNvSpPr/>
          <p:nvPr/>
        </p:nvSpPr>
        <p:spPr>
          <a:xfrm>
            <a:off x="4754774" y="3968760"/>
            <a:ext cx="3921500" cy="55637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1000" b="1" dirty="0">
                <a:solidFill>
                  <a:schemeClr val="bg1"/>
                </a:solidFill>
                <a:latin typeface="Verdana" panose="020B0604030504040204" pitchFamily="34" charset="0"/>
                <a:ea typeface="Verdana" panose="020B0604030504040204" pitchFamily="34" charset="0"/>
                <a:cs typeface="Verdana" panose="020B0604030504040204" pitchFamily="34" charset="0"/>
              </a:rPr>
              <a:t>Note: </a:t>
            </a: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Formulary isn’t always necessary for CABLIVI use. If access to CABLIVI is easy without formulary access, then assess whether it’s worth pushing for formulary.</a:t>
            </a:r>
          </a:p>
        </p:txBody>
      </p:sp>
      <p:sp>
        <p:nvSpPr>
          <p:cNvPr id="3" name="Title 2">
            <a:extLst>
              <a:ext uri="{FF2B5EF4-FFF2-40B4-BE49-F238E27FC236}">
                <a16:creationId xmlns:a16="http://schemas.microsoft.com/office/drawing/2014/main" id="{43C6ECE0-EC55-6149-9309-7DB0C1411B6E}"/>
              </a:ext>
            </a:extLst>
          </p:cNvPr>
          <p:cNvSpPr>
            <a:spLocks noGrp="1"/>
          </p:cNvSpPr>
          <p:nvPr>
            <p:ph type="title"/>
          </p:nvPr>
        </p:nvSpPr>
        <p:spPr/>
        <p:txBody>
          <a:bodyPr/>
          <a:lstStyle/>
          <a:p>
            <a:r>
              <a:rPr lang="en-US" noProof="0" dirty="0"/>
              <a:t>CABLIVI Access</a:t>
            </a:r>
          </a:p>
        </p:txBody>
      </p:sp>
      <p:sp>
        <p:nvSpPr>
          <p:cNvPr id="26" name="Content Placeholder 25">
            <a:extLst>
              <a:ext uri="{FF2B5EF4-FFF2-40B4-BE49-F238E27FC236}">
                <a16:creationId xmlns:a16="http://schemas.microsoft.com/office/drawing/2014/main" id="{6BE2883B-CC74-3BE1-0DAC-9F6A350F51FF}"/>
              </a:ext>
            </a:extLst>
          </p:cNvPr>
          <p:cNvSpPr>
            <a:spLocks noGrp="1"/>
          </p:cNvSpPr>
          <p:nvPr>
            <p:ph idx="13"/>
          </p:nvPr>
        </p:nvSpPr>
        <p:spPr>
          <a:xfrm>
            <a:off x="614724" y="1748515"/>
            <a:ext cx="5815242" cy="2849335"/>
          </a:xfrm>
        </p:spPr>
        <p:txBody>
          <a:bodyPr/>
          <a:lstStyle/>
          <a:p>
            <a:r>
              <a:rPr lang="en-US" sz="950" noProof="0" dirty="0"/>
              <a:t>CABLIVI access for your hospital will be critical for CABLIVI utilization. </a:t>
            </a:r>
            <a:br>
              <a:rPr lang="en-US" sz="950" noProof="0" dirty="0"/>
            </a:br>
            <a:r>
              <a:rPr lang="en-US" sz="950" noProof="0" dirty="0"/>
              <a:t>Typically, the first step is to better understand your hospital’s formulary processes. Here are steps to consider, questions to ask, and other supportive resources:</a:t>
            </a:r>
          </a:p>
          <a:p>
            <a:pPr marL="177800" lvl="1" indent="-168275">
              <a:buFont typeface="+mj-lt"/>
              <a:buAutoNum type="arabicPeriod"/>
            </a:pPr>
            <a:r>
              <a:rPr lang="en-US" sz="750" noProof="0" dirty="0"/>
              <a:t>Understand if formulary approval needed </a:t>
            </a:r>
          </a:p>
          <a:p>
            <a:pPr marL="177800" lvl="1" indent="-168275">
              <a:buFont typeface="+mj-lt"/>
              <a:buAutoNum type="arabicPeriod"/>
            </a:pPr>
            <a:r>
              <a:rPr lang="en-US" sz="750" noProof="0" dirty="0"/>
              <a:t>Each hospital has a formulary process and set schedule</a:t>
            </a:r>
          </a:p>
          <a:p>
            <a:pPr lvl="2">
              <a:spcBef>
                <a:spcPts val="200"/>
              </a:spcBef>
            </a:pPr>
            <a:r>
              <a:rPr lang="en-US" sz="700" dirty="0"/>
              <a:t>F</a:t>
            </a:r>
            <a:r>
              <a:rPr lang="en-US" sz="700" noProof="0" dirty="0"/>
              <a:t>ind out what the process is for that specific hospital and when meetings are scheduled</a:t>
            </a:r>
          </a:p>
          <a:p>
            <a:pPr lvl="2">
              <a:spcBef>
                <a:spcPts val="200"/>
              </a:spcBef>
            </a:pPr>
            <a:r>
              <a:rPr lang="en-US" sz="700" noProof="0" dirty="0"/>
              <a:t>Are there any subcommittees? (For example—HemOnc, financial committee)</a:t>
            </a:r>
          </a:p>
          <a:p>
            <a:pPr lvl="2">
              <a:spcBef>
                <a:spcPts val="200"/>
              </a:spcBef>
            </a:pPr>
            <a:r>
              <a:rPr lang="en-US" sz="700" noProof="0" dirty="0"/>
              <a:t>Are urgent formulary requests allowable?</a:t>
            </a:r>
          </a:p>
          <a:p>
            <a:pPr marL="177800" lvl="1" indent="-168275">
              <a:buFont typeface="+mj-lt"/>
              <a:buAutoNum type="arabicPeriod"/>
            </a:pPr>
            <a:r>
              <a:rPr lang="en-US" sz="750" noProof="0" dirty="0"/>
              <a:t>Education for formulary consideration</a:t>
            </a:r>
          </a:p>
          <a:p>
            <a:pPr lvl="2">
              <a:spcBef>
                <a:spcPts val="200"/>
              </a:spcBef>
            </a:pPr>
            <a:r>
              <a:rPr lang="en-US" sz="700" noProof="0" dirty="0"/>
              <a:t>Find a physician who supports use of CABLIVI and wants to use it in the hospital</a:t>
            </a:r>
          </a:p>
          <a:p>
            <a:pPr lvl="2">
              <a:spcBef>
                <a:spcPts val="200"/>
              </a:spcBef>
            </a:pPr>
            <a:r>
              <a:rPr lang="en-US" sz="700" noProof="0" dirty="0"/>
              <a:t>Provide Data/Formulary Kit for Clinical Evaluation</a:t>
            </a:r>
          </a:p>
          <a:p>
            <a:pPr lvl="2">
              <a:spcBef>
                <a:spcPts val="200"/>
              </a:spcBef>
            </a:pPr>
            <a:r>
              <a:rPr lang="en-US" sz="700" dirty="0"/>
              <a:t>IAD</a:t>
            </a:r>
            <a:r>
              <a:rPr lang="en-US" sz="700" noProof="0" dirty="0"/>
              <a:t> support may be needed for Value/Cost Analysis component of review</a:t>
            </a:r>
          </a:p>
          <a:p>
            <a:pPr marL="177800" lvl="1" indent="-168275">
              <a:buFont typeface="+mj-lt"/>
              <a:buAutoNum type="arabicPeriod"/>
            </a:pPr>
            <a:r>
              <a:rPr lang="en-US" sz="750" noProof="0" dirty="0"/>
              <a:t>Follow-up questions to ask about product access during formulary approval process or if CABLIVI is not on formulary</a:t>
            </a:r>
          </a:p>
          <a:p>
            <a:pPr lvl="2">
              <a:spcBef>
                <a:spcPts val="200"/>
              </a:spcBef>
            </a:pPr>
            <a:r>
              <a:rPr lang="en-US" sz="700" noProof="0" dirty="0"/>
              <a:t>During the formulary process and prior to approval are providers able to access CABLIVI if a patient presents?</a:t>
            </a:r>
          </a:p>
          <a:p>
            <a:pPr lvl="2">
              <a:spcBef>
                <a:spcPts val="200"/>
              </a:spcBef>
            </a:pPr>
            <a:r>
              <a:rPr lang="en-US" sz="700" noProof="0" dirty="0"/>
              <a:t>How do they order emergency drug? How fast can they get access? </a:t>
            </a:r>
          </a:p>
          <a:p>
            <a:pPr lvl="2">
              <a:spcBef>
                <a:spcPts val="200"/>
              </a:spcBef>
            </a:pPr>
            <a:r>
              <a:rPr lang="en-US" sz="700" noProof="0" dirty="0"/>
              <a:t>What else needs to be completed to ensure ease of use for a product used during medical emergencies?</a:t>
            </a:r>
          </a:p>
          <a:p>
            <a:pPr marL="177800" lvl="1" indent="-168275">
              <a:buFont typeface="+mj-lt"/>
              <a:buAutoNum type="arabicPeriod"/>
            </a:pPr>
            <a:r>
              <a:rPr lang="en-US" sz="750" noProof="0" dirty="0"/>
              <a:t>Will the account stock or consign product?</a:t>
            </a:r>
          </a:p>
          <a:p>
            <a:pPr marL="177800" lvl="1" indent="-168275">
              <a:buFont typeface="+mj-lt"/>
              <a:buAutoNum type="arabicPeriod"/>
            </a:pPr>
            <a:r>
              <a:rPr lang="en-US" sz="750" noProof="0" dirty="0"/>
              <a:t>HCPs who are likely to initiate the formulary process for CABLIVI:</a:t>
            </a:r>
          </a:p>
          <a:p>
            <a:pPr lvl="2">
              <a:spcBef>
                <a:spcPts val="200"/>
              </a:spcBef>
            </a:pPr>
            <a:r>
              <a:rPr lang="en-US" sz="700" noProof="0" dirty="0"/>
              <a:t>Hematologists, Hem/Oncs</a:t>
            </a:r>
          </a:p>
          <a:p>
            <a:pPr lvl="2">
              <a:spcBef>
                <a:spcPts val="200"/>
              </a:spcBef>
            </a:pPr>
            <a:r>
              <a:rPr lang="en-US" sz="700" noProof="0" dirty="0"/>
              <a:t>Clinical Pharm D</a:t>
            </a:r>
          </a:p>
          <a:p>
            <a:pPr lvl="2">
              <a:spcBef>
                <a:spcPts val="200"/>
              </a:spcBef>
            </a:pPr>
            <a:r>
              <a:rPr lang="en-US" sz="700" noProof="0" dirty="0"/>
              <a:t>Director, Pharmacy</a:t>
            </a:r>
          </a:p>
          <a:p>
            <a:endParaRPr lang="en-US" sz="1000" noProof="0" dirty="0"/>
          </a:p>
          <a:p>
            <a:endParaRPr lang="en-US" dirty="0"/>
          </a:p>
        </p:txBody>
      </p:sp>
      <p:sp>
        <p:nvSpPr>
          <p:cNvPr id="9" name="Footer Placeholder 8">
            <a:extLst>
              <a:ext uri="{FF2B5EF4-FFF2-40B4-BE49-F238E27FC236}">
                <a16:creationId xmlns:a16="http://schemas.microsoft.com/office/drawing/2014/main" id="{6E3FC446-7683-586B-CC41-63B4A21CD14E}"/>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132" name="Freeform 23">
            <a:hlinkClick r:id="rId3" action="ppaction://hlinksldjump"/>
            <a:extLst>
              <a:ext uri="{FF2B5EF4-FFF2-40B4-BE49-F238E27FC236}">
                <a16:creationId xmlns:a16="http://schemas.microsoft.com/office/drawing/2014/main" id="{252EF60C-523D-0F4D-8929-841BEABFF0D1}"/>
              </a:ext>
            </a:extLst>
          </p:cNvPr>
          <p:cNvSpPr/>
          <p:nvPr/>
        </p:nvSpPr>
        <p:spPr>
          <a:xfrm>
            <a:off x="541673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Tips to</a:t>
            </a:r>
            <a:b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Remember</a:t>
            </a:r>
          </a:p>
        </p:txBody>
      </p:sp>
      <p:sp>
        <p:nvSpPr>
          <p:cNvPr id="139" name="Freeform 24">
            <a:hlinkClick r:id="rId4" action="ppaction://hlinksldjump"/>
            <a:extLst>
              <a:ext uri="{FF2B5EF4-FFF2-40B4-BE49-F238E27FC236}">
                <a16:creationId xmlns:a16="http://schemas.microsoft.com/office/drawing/2014/main" id="{CCB41EF5-A303-714D-A836-EADE098C0629}"/>
              </a:ext>
            </a:extLst>
          </p:cNvPr>
          <p:cNvSpPr/>
          <p:nvPr/>
        </p:nvSpPr>
        <p:spPr>
          <a:xfrm>
            <a:off x="7123061"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questions or objections may arise? </a:t>
            </a:r>
          </a:p>
        </p:txBody>
      </p:sp>
      <p:sp>
        <p:nvSpPr>
          <p:cNvPr id="140" name="Freeform 27">
            <a:hlinkClick r:id="rId5" action="ppaction://hlinksldjump"/>
            <a:extLst>
              <a:ext uri="{FF2B5EF4-FFF2-40B4-BE49-F238E27FC236}">
                <a16:creationId xmlns:a16="http://schemas.microsoft.com/office/drawing/2014/main" id="{CD65BA50-4352-7142-AF1F-32DF8D19E496}"/>
              </a:ext>
            </a:extLst>
          </p:cNvPr>
          <p:cNvSpPr/>
          <p:nvPr/>
        </p:nvSpPr>
        <p:spPr>
          <a:xfrm>
            <a:off x="409522" y="1005840"/>
            <a:ext cx="161344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Who</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involved in this stage? </a:t>
            </a:r>
          </a:p>
        </p:txBody>
      </p:sp>
      <p:sp>
        <p:nvSpPr>
          <p:cNvPr id="141" name="Freeform 31">
            <a:hlinkClick r:id="rId6" action="ppaction://hlinksldjump"/>
            <a:extLst>
              <a:ext uri="{FF2B5EF4-FFF2-40B4-BE49-F238E27FC236}">
                <a16:creationId xmlns:a16="http://schemas.microsoft.com/office/drawing/2014/main" id="{88E981DC-A48B-E84A-B50C-8EDF3D1D4362}"/>
              </a:ext>
            </a:extLst>
          </p:cNvPr>
          <p:cNvSpPr/>
          <p:nvPr/>
        </p:nvSpPr>
        <p:spPr>
          <a:xfrm>
            <a:off x="2051898"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happens in this stage? </a:t>
            </a:r>
          </a:p>
        </p:txBody>
      </p:sp>
      <p:sp>
        <p:nvSpPr>
          <p:cNvPr id="142" name="Freeform 34">
            <a:hlinkClick r:id="rId7" action="ppaction://hlinksldjump"/>
            <a:extLst>
              <a:ext uri="{FF2B5EF4-FFF2-40B4-BE49-F238E27FC236}">
                <a16:creationId xmlns:a16="http://schemas.microsoft.com/office/drawing/2014/main" id="{8DF278C3-ADF2-5743-AD42-1665E2D2FA75}"/>
              </a:ext>
            </a:extLst>
          </p:cNvPr>
          <p:cNvSpPr/>
          <p:nvPr/>
        </p:nvSpPr>
        <p:spPr>
          <a:xfrm>
            <a:off x="3761212"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defTabSz="914217"/>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Why</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this stage so important? </a:t>
            </a:r>
          </a:p>
        </p:txBody>
      </p:sp>
      <p:sp>
        <p:nvSpPr>
          <p:cNvPr id="16" name="Rectangle: Rounded Corners 3">
            <a:hlinkClick r:id="rId8" action="ppaction://hlinksldjump"/>
            <a:extLst>
              <a:ext uri="{FF2B5EF4-FFF2-40B4-BE49-F238E27FC236}">
                <a16:creationId xmlns:a16="http://schemas.microsoft.com/office/drawing/2014/main" id="{ADF978B7-6CB6-F347-BFAD-30BC29BFC409}"/>
              </a:ext>
            </a:extLst>
          </p:cNvPr>
          <p:cNvSpPr/>
          <p:nvPr/>
        </p:nvSpPr>
        <p:spPr>
          <a:xfrm>
            <a:off x="6437205" y="1779786"/>
            <a:ext cx="2239069" cy="434400"/>
          </a:xfrm>
          <a:prstGeom prst="roundRect">
            <a:avLst/>
          </a:prstGeom>
          <a:solidFill>
            <a:schemeClr val="accent3"/>
          </a:solidFill>
          <a:ln w="15875">
            <a:noFill/>
          </a:ln>
          <a:effectLst>
            <a:outerShdw blurRad="48398" dist="38100" dir="2700000" sx="95602" sy="95602"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rIns="45720" rtlCol="0" anchor="ctr"/>
          <a:lstStyle/>
          <a:p>
            <a:r>
              <a:rPr lang="en-US" sz="1100" b="1" dirty="0">
                <a:solidFill>
                  <a:schemeClr val="bg1"/>
                </a:solidFill>
                <a:latin typeface="Verdana" panose="020B0604030504040204" pitchFamily="34" charset="0"/>
                <a:ea typeface="Verdana" panose="020B0604030504040204" pitchFamily="34" charset="0"/>
                <a:cs typeface="Verdana" panose="020B0604030504040204" pitchFamily="34" charset="0"/>
              </a:rPr>
              <a:t>Formulary Process Questions</a:t>
            </a:r>
          </a:p>
        </p:txBody>
      </p:sp>
      <p:sp>
        <p:nvSpPr>
          <p:cNvPr id="17" name="Rectangle: Rounded Corners 119">
            <a:hlinkClick r:id="rId9" action="ppaction://hlinksldjump"/>
            <a:extLst>
              <a:ext uri="{FF2B5EF4-FFF2-40B4-BE49-F238E27FC236}">
                <a16:creationId xmlns:a16="http://schemas.microsoft.com/office/drawing/2014/main" id="{DC0A9FC2-3972-A140-A7B2-CC71B498E4D1}"/>
              </a:ext>
            </a:extLst>
          </p:cNvPr>
          <p:cNvSpPr/>
          <p:nvPr/>
        </p:nvSpPr>
        <p:spPr>
          <a:xfrm>
            <a:off x="6437205" y="2281045"/>
            <a:ext cx="2239069" cy="434400"/>
          </a:xfrm>
          <a:prstGeom prst="roundRect">
            <a:avLst/>
          </a:prstGeom>
          <a:solidFill>
            <a:schemeClr val="accent3"/>
          </a:solidFill>
          <a:ln w="15875">
            <a:noFill/>
          </a:ln>
          <a:effectLst>
            <a:outerShdw blurRad="48398" dist="38100" dir="2700000" sx="95602" sy="95602"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rIns="45720" rtlCol="0" anchor="ctr"/>
          <a:lstStyle/>
          <a:p>
            <a:r>
              <a:rPr lang="en-US" sz="1100" b="1" dirty="0">
                <a:solidFill>
                  <a:schemeClr val="bg1"/>
                </a:solidFill>
                <a:latin typeface="Verdana" panose="020B0604030504040204" pitchFamily="34" charset="0"/>
                <a:ea typeface="Verdana" panose="020B0604030504040204" pitchFamily="34" charset="0"/>
                <a:cs typeface="Verdana" panose="020B0604030504040204" pitchFamily="34" charset="0"/>
              </a:rPr>
              <a:t>CABLIVI Formulary Kit </a:t>
            </a:r>
          </a:p>
        </p:txBody>
      </p:sp>
      <p:sp>
        <p:nvSpPr>
          <p:cNvPr id="18" name="Rectangle: Rounded Corners 120">
            <a:hlinkClick r:id="rId10" action="ppaction://hlinksldjump"/>
            <a:extLst>
              <a:ext uri="{FF2B5EF4-FFF2-40B4-BE49-F238E27FC236}">
                <a16:creationId xmlns:a16="http://schemas.microsoft.com/office/drawing/2014/main" id="{144EE4A7-415B-F44B-BC30-721E34799E4E}"/>
              </a:ext>
            </a:extLst>
          </p:cNvPr>
          <p:cNvSpPr/>
          <p:nvPr/>
        </p:nvSpPr>
        <p:spPr>
          <a:xfrm>
            <a:off x="6437205" y="3283563"/>
            <a:ext cx="2239069" cy="434400"/>
          </a:xfrm>
          <a:prstGeom prst="roundRect">
            <a:avLst/>
          </a:prstGeom>
          <a:solidFill>
            <a:schemeClr val="accent3"/>
          </a:solidFill>
          <a:ln w="15875">
            <a:noFill/>
          </a:ln>
          <a:effectLst>
            <a:outerShdw blurRad="48398" dist="38100" dir="2700000" sx="95602" sy="95602"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rIns="45720" rtlCol="0" anchor="ctr"/>
          <a:lstStyle/>
          <a:p>
            <a:r>
              <a:rPr lang="en-US" sz="1100" b="1" dirty="0">
                <a:solidFill>
                  <a:schemeClr val="bg1"/>
                </a:solidFill>
                <a:latin typeface="Verdana" panose="020B0604030504040204" pitchFamily="34" charset="0"/>
                <a:ea typeface="Verdana" panose="020B0604030504040204" pitchFamily="34" charset="0"/>
                <a:cs typeface="Verdana" panose="020B0604030504040204" pitchFamily="34" charset="0"/>
              </a:rPr>
              <a:t>Budget Impact Model (BIM) </a:t>
            </a:r>
          </a:p>
        </p:txBody>
      </p:sp>
      <p:sp>
        <p:nvSpPr>
          <p:cNvPr id="19" name="Rectangle: Rounded Corners 121">
            <a:hlinkClick r:id="rId11" action="ppaction://hlinksldjump"/>
            <a:extLst>
              <a:ext uri="{FF2B5EF4-FFF2-40B4-BE49-F238E27FC236}">
                <a16:creationId xmlns:a16="http://schemas.microsoft.com/office/drawing/2014/main" id="{E51C9A81-2A83-2940-8790-5703156A9BE5}"/>
              </a:ext>
            </a:extLst>
          </p:cNvPr>
          <p:cNvSpPr/>
          <p:nvPr/>
        </p:nvSpPr>
        <p:spPr>
          <a:xfrm>
            <a:off x="6437205" y="2782304"/>
            <a:ext cx="2239069" cy="434400"/>
          </a:xfrm>
          <a:prstGeom prst="roundRect">
            <a:avLst/>
          </a:prstGeom>
          <a:solidFill>
            <a:schemeClr val="accent3"/>
          </a:solidFill>
          <a:ln w="15875">
            <a:noFill/>
          </a:ln>
          <a:effectLst>
            <a:outerShdw blurRad="48398" dist="38100" dir="2700000" sx="95602" sy="95602"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rIns="45720" rtlCol="0" anchor="ctr"/>
          <a:lstStyle/>
          <a:p>
            <a:r>
              <a:rPr lang="en-US" sz="1100" b="1" dirty="0">
                <a:solidFill>
                  <a:schemeClr val="bg1"/>
                </a:solidFill>
                <a:latin typeface="Verdana" panose="020B0604030504040204" pitchFamily="34" charset="0"/>
                <a:ea typeface="Verdana" panose="020B0604030504040204" pitchFamily="34" charset="0"/>
                <a:cs typeface="Verdana" panose="020B0604030504040204" pitchFamily="34" charset="0"/>
              </a:rPr>
              <a:t>Other Resources </a:t>
            </a:r>
          </a:p>
        </p:txBody>
      </p:sp>
      <p:sp>
        <p:nvSpPr>
          <p:cNvPr id="20" name="TextBox 19">
            <a:extLst>
              <a:ext uri="{FF2B5EF4-FFF2-40B4-BE49-F238E27FC236}">
                <a16:creationId xmlns:a16="http://schemas.microsoft.com/office/drawing/2014/main" id="{85B57894-1AD6-7F4E-A067-16F8F5D0F9B0}"/>
              </a:ext>
            </a:extLst>
          </p:cNvPr>
          <p:cNvSpPr txBox="1"/>
          <p:nvPr/>
        </p:nvSpPr>
        <p:spPr>
          <a:xfrm>
            <a:off x="6354498" y="3737928"/>
            <a:ext cx="2313402" cy="230832"/>
          </a:xfrm>
          <a:prstGeom prst="rect">
            <a:avLst/>
          </a:prstGeom>
          <a:noFill/>
        </p:spPr>
        <p:txBody>
          <a:bodyPr wrap="square" rtlCol="0">
            <a:spAutoFit/>
          </a:bodyPr>
          <a:lstStyle/>
          <a:p>
            <a:pPr algn="ctr"/>
            <a:r>
              <a:rPr lang="en-US" sz="900" b="1" i="1" dirty="0">
                <a:solidFill>
                  <a:schemeClr val="accent1"/>
                </a:solidFill>
                <a:latin typeface="Verdana" panose="020B0604030504040204" pitchFamily="34" charset="0"/>
                <a:ea typeface="Verdana" panose="020B0604030504040204" pitchFamily="34" charset="0"/>
                <a:cs typeface="Verdana" panose="020B0604030504040204" pitchFamily="34" charset="0"/>
              </a:rPr>
              <a:t>Select each button to learn more</a:t>
            </a:r>
          </a:p>
        </p:txBody>
      </p:sp>
      <p:grpSp>
        <p:nvGrpSpPr>
          <p:cNvPr id="21" name="Group 20">
            <a:extLst>
              <a:ext uri="{FF2B5EF4-FFF2-40B4-BE49-F238E27FC236}">
                <a16:creationId xmlns:a16="http://schemas.microsoft.com/office/drawing/2014/main" id="{D0D8E626-B934-8941-B368-1F51C1252839}"/>
              </a:ext>
            </a:extLst>
          </p:cNvPr>
          <p:cNvGrpSpPr/>
          <p:nvPr/>
        </p:nvGrpSpPr>
        <p:grpSpPr>
          <a:xfrm>
            <a:off x="6512762" y="1896852"/>
            <a:ext cx="200269" cy="200269"/>
            <a:chOff x="4192437" y="4163683"/>
            <a:chExt cx="258792" cy="258792"/>
          </a:xfrm>
          <a:effectLst>
            <a:outerShdw blurRad="50800" dist="38100" dir="2700000" algn="tl" rotWithShape="0">
              <a:prstClr val="black">
                <a:alpha val="30956"/>
              </a:prstClr>
            </a:outerShdw>
          </a:effectLst>
        </p:grpSpPr>
        <p:sp>
          <p:nvSpPr>
            <p:cNvPr id="22" name="Oval 21">
              <a:extLst>
                <a:ext uri="{FF2B5EF4-FFF2-40B4-BE49-F238E27FC236}">
                  <a16:creationId xmlns:a16="http://schemas.microsoft.com/office/drawing/2014/main" id="{AEE2FCC8-C1AE-7E42-9C3D-DA146B0B3C82}"/>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0DFC7C92-9CC6-0347-BF62-9AAB02458A54}"/>
                </a:ext>
              </a:extLst>
            </p:cNvPr>
            <p:cNvGrpSpPr/>
            <p:nvPr/>
          </p:nvGrpSpPr>
          <p:grpSpPr>
            <a:xfrm>
              <a:off x="4247730" y="4218976"/>
              <a:ext cx="148207" cy="148207"/>
              <a:chOff x="3545686" y="2398143"/>
              <a:chExt cx="333555" cy="333555"/>
            </a:xfrm>
          </p:grpSpPr>
          <p:cxnSp>
            <p:nvCxnSpPr>
              <p:cNvPr id="24" name="Straight Connector 23">
                <a:extLst>
                  <a:ext uri="{FF2B5EF4-FFF2-40B4-BE49-F238E27FC236}">
                    <a16:creationId xmlns:a16="http://schemas.microsoft.com/office/drawing/2014/main" id="{1ECA1EA0-B579-3B42-BDE5-9FF37688EB93}"/>
                  </a:ext>
                </a:extLst>
              </p:cNvPr>
              <p:cNvCxnSpPr>
                <a:cxnSpLocks/>
              </p:cNvCxnSpPr>
              <p:nvPr/>
            </p:nvCxnSpPr>
            <p:spPr>
              <a:xfrm>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B639A26-DFD7-5F4B-A34D-A5DF3B252769}"/>
                  </a:ext>
                </a:extLst>
              </p:cNvPr>
              <p:cNvCxnSpPr>
                <a:cxnSpLocks/>
              </p:cNvCxnSpPr>
              <p:nvPr/>
            </p:nvCxnSpPr>
            <p:spPr>
              <a:xfrm rot="5400000">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2" name="hyperlink box">
            <a:hlinkClick r:id="rId12" action="ppaction://hlinksldjump"/>
            <a:extLst>
              <a:ext uri="{FF2B5EF4-FFF2-40B4-BE49-F238E27FC236}">
                <a16:creationId xmlns:a16="http://schemas.microsoft.com/office/drawing/2014/main" id="{78311029-7EAF-4E2A-8A97-4DC3C967F1DD}"/>
              </a:ext>
            </a:extLst>
          </p:cNvPr>
          <p:cNvSpPr/>
          <p:nvPr/>
        </p:nvSpPr>
        <p:spPr>
          <a:xfrm>
            <a:off x="7662041" y="441952"/>
            <a:ext cx="1038585" cy="350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965663FA-CCB4-6AAA-ACD0-52642C962D0F}"/>
              </a:ext>
            </a:extLst>
          </p:cNvPr>
          <p:cNvGrpSpPr/>
          <p:nvPr/>
        </p:nvGrpSpPr>
        <p:grpSpPr>
          <a:xfrm>
            <a:off x="6512762" y="2398111"/>
            <a:ext cx="200269" cy="200269"/>
            <a:chOff x="4192437" y="4163683"/>
            <a:chExt cx="258792" cy="258792"/>
          </a:xfrm>
          <a:effectLst>
            <a:outerShdw blurRad="50800" dist="38100" dir="2700000" algn="tl" rotWithShape="0">
              <a:prstClr val="black">
                <a:alpha val="30956"/>
              </a:prstClr>
            </a:outerShdw>
          </a:effectLst>
        </p:grpSpPr>
        <p:sp>
          <p:nvSpPr>
            <p:cNvPr id="11" name="Oval 10">
              <a:extLst>
                <a:ext uri="{FF2B5EF4-FFF2-40B4-BE49-F238E27FC236}">
                  <a16:creationId xmlns:a16="http://schemas.microsoft.com/office/drawing/2014/main" id="{B86B0EE6-16B1-7698-687A-A1C7BE75E966}"/>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81D00546-9E3A-F100-4530-9CF8AF8A4A4F}"/>
                </a:ext>
              </a:extLst>
            </p:cNvPr>
            <p:cNvGrpSpPr/>
            <p:nvPr/>
          </p:nvGrpSpPr>
          <p:grpSpPr>
            <a:xfrm>
              <a:off x="4247730" y="4218976"/>
              <a:ext cx="148207" cy="148207"/>
              <a:chOff x="3545686" y="2398143"/>
              <a:chExt cx="333555" cy="333555"/>
            </a:xfrm>
          </p:grpSpPr>
          <p:cxnSp>
            <p:nvCxnSpPr>
              <p:cNvPr id="13" name="Straight Connector 12">
                <a:extLst>
                  <a:ext uri="{FF2B5EF4-FFF2-40B4-BE49-F238E27FC236}">
                    <a16:creationId xmlns:a16="http://schemas.microsoft.com/office/drawing/2014/main" id="{EBACCDC9-3B89-C5F1-FF0A-5489AB35748A}"/>
                  </a:ext>
                </a:extLst>
              </p:cNvPr>
              <p:cNvCxnSpPr>
                <a:cxnSpLocks/>
              </p:cNvCxnSpPr>
              <p:nvPr/>
            </p:nvCxnSpPr>
            <p:spPr>
              <a:xfrm>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0242192-4849-FCE7-14E7-327531B3B806}"/>
                  </a:ext>
                </a:extLst>
              </p:cNvPr>
              <p:cNvCxnSpPr>
                <a:cxnSpLocks/>
              </p:cNvCxnSpPr>
              <p:nvPr/>
            </p:nvCxnSpPr>
            <p:spPr>
              <a:xfrm rot="5400000">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5" name="Group 14">
            <a:extLst>
              <a:ext uri="{FF2B5EF4-FFF2-40B4-BE49-F238E27FC236}">
                <a16:creationId xmlns:a16="http://schemas.microsoft.com/office/drawing/2014/main" id="{390F4DA3-3D68-C06A-9AF9-1D4E942FEEB4}"/>
              </a:ext>
            </a:extLst>
          </p:cNvPr>
          <p:cNvGrpSpPr/>
          <p:nvPr/>
        </p:nvGrpSpPr>
        <p:grpSpPr>
          <a:xfrm>
            <a:off x="6512762" y="2899370"/>
            <a:ext cx="200269" cy="200269"/>
            <a:chOff x="4192437" y="4163683"/>
            <a:chExt cx="258792" cy="258792"/>
          </a:xfrm>
          <a:effectLst>
            <a:outerShdw blurRad="50800" dist="38100" dir="2700000" algn="tl" rotWithShape="0">
              <a:prstClr val="black">
                <a:alpha val="30956"/>
              </a:prstClr>
            </a:outerShdw>
          </a:effectLst>
        </p:grpSpPr>
        <p:sp>
          <p:nvSpPr>
            <p:cNvPr id="41" name="Oval 40">
              <a:extLst>
                <a:ext uri="{FF2B5EF4-FFF2-40B4-BE49-F238E27FC236}">
                  <a16:creationId xmlns:a16="http://schemas.microsoft.com/office/drawing/2014/main" id="{1F285472-C6D3-A369-303C-C0505568FFE2}"/>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7" name="Group 46">
              <a:extLst>
                <a:ext uri="{FF2B5EF4-FFF2-40B4-BE49-F238E27FC236}">
                  <a16:creationId xmlns:a16="http://schemas.microsoft.com/office/drawing/2014/main" id="{B285219A-9FC1-16C5-153F-04510B47A762}"/>
                </a:ext>
              </a:extLst>
            </p:cNvPr>
            <p:cNvGrpSpPr/>
            <p:nvPr/>
          </p:nvGrpSpPr>
          <p:grpSpPr>
            <a:xfrm>
              <a:off x="4247730" y="4218976"/>
              <a:ext cx="148207" cy="148207"/>
              <a:chOff x="3545686" y="2398143"/>
              <a:chExt cx="333555" cy="333555"/>
            </a:xfrm>
          </p:grpSpPr>
          <p:cxnSp>
            <p:nvCxnSpPr>
              <p:cNvPr id="48" name="Straight Connector 47">
                <a:extLst>
                  <a:ext uri="{FF2B5EF4-FFF2-40B4-BE49-F238E27FC236}">
                    <a16:creationId xmlns:a16="http://schemas.microsoft.com/office/drawing/2014/main" id="{CB04BA7F-C47F-B460-8D93-E5CF842A0496}"/>
                  </a:ext>
                </a:extLst>
              </p:cNvPr>
              <p:cNvCxnSpPr>
                <a:cxnSpLocks/>
              </p:cNvCxnSpPr>
              <p:nvPr/>
            </p:nvCxnSpPr>
            <p:spPr>
              <a:xfrm>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B65D42E-9C8B-FAC3-D64D-7E5F3972C7E0}"/>
                  </a:ext>
                </a:extLst>
              </p:cNvPr>
              <p:cNvCxnSpPr>
                <a:cxnSpLocks/>
              </p:cNvCxnSpPr>
              <p:nvPr/>
            </p:nvCxnSpPr>
            <p:spPr>
              <a:xfrm rot="5400000">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50" name="Group 49">
            <a:extLst>
              <a:ext uri="{FF2B5EF4-FFF2-40B4-BE49-F238E27FC236}">
                <a16:creationId xmlns:a16="http://schemas.microsoft.com/office/drawing/2014/main" id="{95A1A5AC-9FAE-D11D-0330-D556B7CF00C0}"/>
              </a:ext>
            </a:extLst>
          </p:cNvPr>
          <p:cNvGrpSpPr/>
          <p:nvPr/>
        </p:nvGrpSpPr>
        <p:grpSpPr>
          <a:xfrm>
            <a:off x="6512762" y="3400629"/>
            <a:ext cx="200269" cy="200269"/>
            <a:chOff x="4192437" y="4163683"/>
            <a:chExt cx="258792" cy="258792"/>
          </a:xfrm>
          <a:effectLst>
            <a:outerShdw blurRad="50800" dist="38100" dir="2700000" algn="tl" rotWithShape="0">
              <a:prstClr val="black">
                <a:alpha val="30956"/>
              </a:prstClr>
            </a:outerShdw>
          </a:effectLst>
        </p:grpSpPr>
        <p:sp>
          <p:nvSpPr>
            <p:cNvPr id="51" name="Oval 50">
              <a:extLst>
                <a:ext uri="{FF2B5EF4-FFF2-40B4-BE49-F238E27FC236}">
                  <a16:creationId xmlns:a16="http://schemas.microsoft.com/office/drawing/2014/main" id="{CC21BE3B-06CE-AE00-4256-46EFA854EA0E}"/>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2" name="Group 51">
              <a:extLst>
                <a:ext uri="{FF2B5EF4-FFF2-40B4-BE49-F238E27FC236}">
                  <a16:creationId xmlns:a16="http://schemas.microsoft.com/office/drawing/2014/main" id="{DB25402A-9D55-9F66-3C16-35EC72CABE1B}"/>
                </a:ext>
              </a:extLst>
            </p:cNvPr>
            <p:cNvGrpSpPr/>
            <p:nvPr/>
          </p:nvGrpSpPr>
          <p:grpSpPr>
            <a:xfrm>
              <a:off x="4247730" y="4218976"/>
              <a:ext cx="148207" cy="148207"/>
              <a:chOff x="3545686" y="2398143"/>
              <a:chExt cx="333555" cy="333555"/>
            </a:xfrm>
          </p:grpSpPr>
          <p:cxnSp>
            <p:nvCxnSpPr>
              <p:cNvPr id="53" name="Straight Connector 52">
                <a:extLst>
                  <a:ext uri="{FF2B5EF4-FFF2-40B4-BE49-F238E27FC236}">
                    <a16:creationId xmlns:a16="http://schemas.microsoft.com/office/drawing/2014/main" id="{702E52A5-8BF2-0A66-C590-F62F7B160F8F}"/>
                  </a:ext>
                </a:extLst>
              </p:cNvPr>
              <p:cNvCxnSpPr>
                <a:cxnSpLocks/>
              </p:cNvCxnSpPr>
              <p:nvPr/>
            </p:nvCxnSpPr>
            <p:spPr>
              <a:xfrm>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377F001-1319-3E73-F552-3B1CCEC957C4}"/>
                  </a:ext>
                </a:extLst>
              </p:cNvPr>
              <p:cNvCxnSpPr>
                <a:cxnSpLocks/>
              </p:cNvCxnSpPr>
              <p:nvPr/>
            </p:nvCxnSpPr>
            <p:spPr>
              <a:xfrm rot="5400000">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 name="Rectangle 1">
            <a:hlinkClick r:id="rId8" action="ppaction://hlinksldjump"/>
            <a:extLst>
              <a:ext uri="{FF2B5EF4-FFF2-40B4-BE49-F238E27FC236}">
                <a16:creationId xmlns:a16="http://schemas.microsoft.com/office/drawing/2014/main" id="{577D26E6-08DF-19B0-44F4-AF92F03E41E8}"/>
              </a:ext>
            </a:extLst>
          </p:cNvPr>
          <p:cNvSpPr/>
          <p:nvPr/>
        </p:nvSpPr>
        <p:spPr>
          <a:xfrm>
            <a:off x="6517720" y="1905995"/>
            <a:ext cx="222371" cy="200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9" action="ppaction://hlinksldjump"/>
            <a:extLst>
              <a:ext uri="{FF2B5EF4-FFF2-40B4-BE49-F238E27FC236}">
                <a16:creationId xmlns:a16="http://schemas.microsoft.com/office/drawing/2014/main" id="{E36DBA70-5081-865F-D639-B7E1BEA4BFC0}"/>
              </a:ext>
            </a:extLst>
          </p:cNvPr>
          <p:cNvSpPr/>
          <p:nvPr/>
        </p:nvSpPr>
        <p:spPr>
          <a:xfrm>
            <a:off x="6517720" y="2408093"/>
            <a:ext cx="222371" cy="200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hlinkClick r:id="rId11" action="ppaction://hlinksldjump"/>
            <a:extLst>
              <a:ext uri="{FF2B5EF4-FFF2-40B4-BE49-F238E27FC236}">
                <a16:creationId xmlns:a16="http://schemas.microsoft.com/office/drawing/2014/main" id="{8BB9D4A5-1F5D-D4D7-105D-665AC0554C01}"/>
              </a:ext>
            </a:extLst>
          </p:cNvPr>
          <p:cNvSpPr/>
          <p:nvPr/>
        </p:nvSpPr>
        <p:spPr>
          <a:xfrm>
            <a:off x="6517720" y="2902006"/>
            <a:ext cx="222371" cy="200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10" action="ppaction://hlinksldjump"/>
            <a:extLst>
              <a:ext uri="{FF2B5EF4-FFF2-40B4-BE49-F238E27FC236}">
                <a16:creationId xmlns:a16="http://schemas.microsoft.com/office/drawing/2014/main" id="{0E928E73-85DF-AC95-C533-CAFAC65EB4E4}"/>
              </a:ext>
            </a:extLst>
          </p:cNvPr>
          <p:cNvSpPr/>
          <p:nvPr/>
        </p:nvSpPr>
        <p:spPr>
          <a:xfrm>
            <a:off x="6517720" y="3403494"/>
            <a:ext cx="222371" cy="200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1762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2C01-7570-3D42-8614-2E3B537F2AAE}"/>
              </a:ext>
            </a:extLst>
          </p:cNvPr>
          <p:cNvSpPr>
            <a:spLocks noGrp="1"/>
          </p:cNvSpPr>
          <p:nvPr>
            <p:ph type="title"/>
          </p:nvPr>
        </p:nvSpPr>
        <p:spPr>
          <a:xfrm>
            <a:off x="613186" y="404228"/>
            <a:ext cx="6443830" cy="387798"/>
          </a:xfrm>
        </p:spPr>
        <p:txBody>
          <a:bodyPr/>
          <a:lstStyle/>
          <a:p>
            <a:r>
              <a:rPr lang="en-US" noProof="0" dirty="0"/>
              <a:t>CABLIVI Access</a:t>
            </a:r>
          </a:p>
        </p:txBody>
      </p:sp>
      <p:sp>
        <p:nvSpPr>
          <p:cNvPr id="3" name="Content Placeholder 2">
            <a:extLst>
              <a:ext uri="{FF2B5EF4-FFF2-40B4-BE49-F238E27FC236}">
                <a16:creationId xmlns:a16="http://schemas.microsoft.com/office/drawing/2014/main" id="{201C9C2E-BA74-4A44-8733-209D14C09BFF}"/>
              </a:ext>
            </a:extLst>
          </p:cNvPr>
          <p:cNvSpPr>
            <a:spLocks noGrp="1"/>
          </p:cNvSpPr>
          <p:nvPr>
            <p:ph idx="4294967295"/>
          </p:nvPr>
        </p:nvSpPr>
        <p:spPr>
          <a:xfrm>
            <a:off x="611522" y="1942647"/>
            <a:ext cx="3577302" cy="986407"/>
          </a:xfrm>
        </p:spPr>
        <p:txBody>
          <a:bodyPr/>
          <a:lstStyle/>
          <a:p>
            <a:pPr>
              <a:buClr>
                <a:schemeClr val="accent2"/>
              </a:buClr>
            </a:pPr>
            <a:r>
              <a:rPr lang="en-US" sz="1350" b="0" dirty="0">
                <a:solidFill>
                  <a:schemeClr val="accent1"/>
                </a:solidFill>
              </a:rPr>
              <a:t>When working with your account customers, consider the following questions to gain greater insight into their formulary needs and process.</a:t>
            </a:r>
          </a:p>
          <a:p>
            <a:pPr>
              <a:buClr>
                <a:schemeClr val="accent2"/>
              </a:buClr>
            </a:pPr>
            <a:endParaRPr lang="en-US" b="0" dirty="0">
              <a:solidFill>
                <a:schemeClr val="accent1"/>
              </a:solidFill>
            </a:endParaRPr>
          </a:p>
        </p:txBody>
      </p:sp>
      <p:sp>
        <p:nvSpPr>
          <p:cNvPr id="8" name="hyperlink box">
            <a:hlinkClick r:id="rId3" action="ppaction://hlinksldjump"/>
            <a:extLst>
              <a:ext uri="{FF2B5EF4-FFF2-40B4-BE49-F238E27FC236}">
                <a16:creationId xmlns:a16="http://schemas.microsoft.com/office/drawing/2014/main" id="{6D242B48-5636-46D4-A83B-A92EBFEE9F36}"/>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11">
            <a:extLst>
              <a:ext uri="{FF2B5EF4-FFF2-40B4-BE49-F238E27FC236}">
                <a16:creationId xmlns:a16="http://schemas.microsoft.com/office/drawing/2014/main" id="{D257037C-CA42-CB77-8D8B-0E86D583C89E}"/>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graphicFrame>
        <p:nvGraphicFramePr>
          <p:cNvPr id="5" name="Table 5">
            <a:extLst>
              <a:ext uri="{FF2B5EF4-FFF2-40B4-BE49-F238E27FC236}">
                <a16:creationId xmlns:a16="http://schemas.microsoft.com/office/drawing/2014/main" id="{7DCE3F9B-69F3-F6E3-3499-BBFE2DE64C98}"/>
              </a:ext>
            </a:extLst>
          </p:cNvPr>
          <p:cNvGraphicFramePr>
            <a:graphicFrameLocks noGrp="1"/>
          </p:cNvGraphicFramePr>
          <p:nvPr>
            <p:extLst>
              <p:ext uri="{D42A27DB-BD31-4B8C-83A1-F6EECF244321}">
                <p14:modId xmlns:p14="http://schemas.microsoft.com/office/powerpoint/2010/main" val="3143565446"/>
              </p:ext>
            </p:extLst>
          </p:nvPr>
        </p:nvGraphicFramePr>
        <p:xfrm>
          <a:off x="4040543" y="1047451"/>
          <a:ext cx="4537165" cy="3436620"/>
        </p:xfrm>
        <a:graphic>
          <a:graphicData uri="http://schemas.openxmlformats.org/drawingml/2006/table">
            <a:tbl>
              <a:tblPr firstRow="1" bandRow="1">
                <a:tableStyleId>{5C22544A-7EE6-4342-B048-85BDC9FD1C3A}</a:tableStyleId>
              </a:tblPr>
              <a:tblGrid>
                <a:gridCol w="4537165">
                  <a:extLst>
                    <a:ext uri="{9D8B030D-6E8A-4147-A177-3AD203B41FA5}">
                      <a16:colId xmlns:a16="http://schemas.microsoft.com/office/drawing/2014/main" val="764168314"/>
                    </a:ext>
                  </a:extLst>
                </a:gridCol>
              </a:tblGrid>
              <a:tr h="232709">
                <a:tc>
                  <a:txBody>
                    <a:bodyPr/>
                    <a:lstStyle/>
                    <a:p>
                      <a:r>
                        <a:rPr lang="en-CA" sz="1100" cap="all" baseline="0" dirty="0">
                          <a:latin typeface="Verdana" panose="020B0604030504040204" pitchFamily="34" charset="0"/>
                          <a:ea typeface="Verdana" panose="020B0604030504040204" pitchFamily="34" charset="0"/>
                        </a:rPr>
                        <a:t>Formulary Process</a:t>
                      </a:r>
                    </a:p>
                  </a:txBody>
                  <a:tcPr/>
                </a:tc>
                <a:extLst>
                  <a:ext uri="{0D108BD9-81ED-4DB2-BD59-A6C34878D82A}">
                    <a16:rowId xmlns:a16="http://schemas.microsoft.com/office/drawing/2014/main" val="4058436751"/>
                  </a:ext>
                </a:extLst>
              </a:tr>
              <a:tr h="370840">
                <a:tc>
                  <a:txBody>
                    <a:bodyPr/>
                    <a:lstStyle/>
                    <a:p>
                      <a:pPr marL="269875" indent="-182563">
                        <a:spcAft>
                          <a:spcPts val="200"/>
                        </a:spcAft>
                        <a:buFont typeface="+mj-lt"/>
                        <a:buAutoNum type="arabicPeriod"/>
                        <a:tabLst/>
                      </a:pPr>
                      <a:r>
                        <a:rPr lang="en-CA" sz="750" dirty="0">
                          <a:latin typeface="Verdana" panose="020B0604030504040204" pitchFamily="34" charset="0"/>
                          <a:ea typeface="Verdana" panose="020B0604030504040204" pitchFamily="34" charset="0"/>
                        </a:rPr>
                        <a:t>Can you describe how therapies for ultra-rare diseases are managed through P&amp;T?</a:t>
                      </a:r>
                    </a:p>
                    <a:p>
                      <a:pPr marL="269875" indent="-182563">
                        <a:spcAft>
                          <a:spcPts val="200"/>
                        </a:spcAft>
                        <a:buFont typeface="+mj-lt"/>
                        <a:buAutoNum type="arabicPeriod"/>
                        <a:tabLst/>
                      </a:pPr>
                      <a:r>
                        <a:rPr lang="en-CA" sz="750" dirty="0">
                          <a:latin typeface="Verdana" panose="020B0604030504040204" pitchFamily="34" charset="0"/>
                          <a:ea typeface="Verdana" panose="020B0604030504040204" pitchFamily="34" charset="0"/>
                        </a:rPr>
                        <a:t>How are formulary decision made?</a:t>
                      </a:r>
                    </a:p>
                    <a:p>
                      <a:pPr marL="457200" lvl="3" indent="-182563">
                        <a:spcAft>
                          <a:spcPts val="200"/>
                        </a:spcAft>
                        <a:buFont typeface="Arial" panose="020B0604020202020204" pitchFamily="34" charset="0"/>
                        <a:buChar char="•"/>
                        <a:tabLst/>
                      </a:pPr>
                      <a:r>
                        <a:rPr lang="en-CA" sz="750" dirty="0">
                          <a:latin typeface="Verdana" panose="020B0604030504040204" pitchFamily="34" charset="0"/>
                          <a:ea typeface="Verdana" panose="020B0604030504040204" pitchFamily="34" charset="0"/>
                        </a:rPr>
                        <a:t>Independent of other hospitals (independent hospital or decentralized IDN/group)</a:t>
                      </a:r>
                    </a:p>
                    <a:p>
                      <a:pPr marL="457200" lvl="3" indent="-182563">
                        <a:spcAft>
                          <a:spcPts val="200"/>
                        </a:spcAft>
                        <a:buFont typeface="Arial" panose="020B0604020202020204" pitchFamily="34" charset="0"/>
                        <a:buChar char="•"/>
                        <a:tabLst/>
                      </a:pPr>
                      <a:r>
                        <a:rPr lang="en-CA" sz="750" dirty="0">
                          <a:latin typeface="Verdana" panose="020B0604030504040204" pitchFamily="34" charset="0"/>
                          <a:ea typeface="Verdana" panose="020B0604030504040204" pitchFamily="34" charset="0"/>
                        </a:rPr>
                        <a:t>Hospital follows a central formulary (IDN or another group)</a:t>
                      </a:r>
                    </a:p>
                    <a:p>
                      <a:pPr marL="269875" indent="-182563">
                        <a:spcAft>
                          <a:spcPts val="200"/>
                        </a:spcAft>
                        <a:buFont typeface="+mj-lt"/>
                        <a:buAutoNum type="arabicPeriod"/>
                        <a:tabLst/>
                      </a:pPr>
                      <a:r>
                        <a:rPr lang="en-CA" sz="750" dirty="0">
                          <a:latin typeface="Verdana" panose="020B0604030504040204" pitchFamily="34" charset="0"/>
                          <a:ea typeface="Verdana" panose="020B0604030504040204" pitchFamily="34" charset="0"/>
                        </a:rPr>
                        <a:t>What is the process for formulary review?</a:t>
                      </a:r>
                    </a:p>
                    <a:p>
                      <a:pPr marL="269875" indent="-182563">
                        <a:spcAft>
                          <a:spcPts val="200"/>
                        </a:spcAft>
                        <a:buFont typeface="+mj-lt"/>
                        <a:buAutoNum type="arabicPeriod"/>
                        <a:tabLst/>
                      </a:pPr>
                      <a:r>
                        <a:rPr lang="en-CA" sz="750" dirty="0">
                          <a:latin typeface="Verdana" panose="020B0604030504040204" pitchFamily="34" charset="0"/>
                          <a:ea typeface="Verdana" panose="020B0604030504040204" pitchFamily="34" charset="0"/>
                        </a:rPr>
                        <a:t>How often does P&amp;T meet?</a:t>
                      </a:r>
                    </a:p>
                    <a:p>
                      <a:pPr marL="269875" indent="-182563">
                        <a:spcAft>
                          <a:spcPts val="200"/>
                        </a:spcAft>
                        <a:buFont typeface="+mj-lt"/>
                        <a:buAutoNum type="arabicPeriod"/>
                        <a:tabLst/>
                      </a:pPr>
                      <a:r>
                        <a:rPr lang="en-CA" sz="750" dirty="0">
                          <a:latin typeface="Verdana" panose="020B0604030504040204" pitchFamily="34" charset="0"/>
                          <a:ea typeface="Verdana" panose="020B0604030504040204" pitchFamily="34" charset="0"/>
                        </a:rPr>
                        <a:t>Does the product also require review by a Value Analysis Committee?</a:t>
                      </a:r>
                    </a:p>
                    <a:p>
                      <a:pPr marL="269875" indent="-182563">
                        <a:spcAft>
                          <a:spcPts val="200"/>
                        </a:spcAft>
                        <a:buFont typeface="+mj-lt"/>
                        <a:buAutoNum type="arabicPeriod"/>
                        <a:tabLst/>
                      </a:pPr>
                      <a:r>
                        <a:rPr lang="en-CA" sz="750" dirty="0">
                          <a:latin typeface="Verdana" panose="020B0604030504040204" pitchFamily="34" charset="0"/>
                          <a:ea typeface="Verdana" panose="020B0604030504040204" pitchFamily="34" charset="0"/>
                        </a:rPr>
                        <a:t>What is the role of the hospital pharmacy in P&amp;T review and approval?</a:t>
                      </a:r>
                    </a:p>
                    <a:p>
                      <a:pPr marL="269875" indent="-182563">
                        <a:spcAft>
                          <a:spcPts val="200"/>
                        </a:spcAft>
                        <a:buFont typeface="+mj-lt"/>
                        <a:buAutoNum type="arabicPeriod"/>
                        <a:tabLst/>
                      </a:pPr>
                      <a:r>
                        <a:rPr lang="en-CA" sz="750" dirty="0">
                          <a:latin typeface="Verdana" panose="020B0604030504040204" pitchFamily="34" charset="0"/>
                          <a:ea typeface="Verdana" panose="020B0604030504040204" pitchFamily="34" charset="0"/>
                        </a:rPr>
                        <a:t>Who in your institution is tasked with review of a product?</a:t>
                      </a:r>
                    </a:p>
                    <a:p>
                      <a:pPr marL="269875" indent="-182563">
                        <a:spcAft>
                          <a:spcPts val="200"/>
                        </a:spcAft>
                        <a:buFont typeface="+mj-lt"/>
                        <a:buAutoNum type="arabicPeriod"/>
                        <a:tabLst/>
                      </a:pPr>
                      <a:r>
                        <a:rPr lang="en-CA" sz="750" dirty="0">
                          <a:latin typeface="Verdana" panose="020B0604030504040204" pitchFamily="34" charset="0"/>
                          <a:ea typeface="Verdana" panose="020B0604030504040204" pitchFamily="34" charset="0"/>
                        </a:rPr>
                        <a:t>Do you have P&amp;T subcommittees (example: HEM/Onc. Financial committee, etc.)?</a:t>
                      </a:r>
                    </a:p>
                    <a:p>
                      <a:pPr marL="269875" indent="-182563">
                        <a:spcAft>
                          <a:spcPts val="200"/>
                        </a:spcAft>
                        <a:buFont typeface="+mj-lt"/>
                        <a:buAutoNum type="arabicPeriod"/>
                        <a:tabLst/>
                      </a:pPr>
                      <a:r>
                        <a:rPr lang="en-CA" sz="750" dirty="0">
                          <a:latin typeface="Verdana" panose="020B0604030504040204" pitchFamily="34" charset="0"/>
                          <a:ea typeface="Verdana" panose="020B0604030504040204" pitchFamily="34" charset="0"/>
                        </a:rPr>
                        <a:t>How long does it usually take for a product to be reviewed and approved by P&amp;T?</a:t>
                      </a:r>
                    </a:p>
                    <a:p>
                      <a:pPr marL="269875" indent="-182563">
                        <a:spcAft>
                          <a:spcPts val="200"/>
                        </a:spcAft>
                        <a:buFont typeface="+mj-lt"/>
                        <a:buAutoNum type="arabicPeriod"/>
                        <a:tabLst/>
                      </a:pPr>
                      <a:r>
                        <a:rPr lang="en-CA" sz="750" dirty="0">
                          <a:latin typeface="Verdana" panose="020B0604030504040204" pitchFamily="34" charset="0"/>
                          <a:ea typeface="Verdana" panose="020B0604030504040204" pitchFamily="34" charset="0"/>
                        </a:rPr>
                        <a:t>What is the procedure for using products that are not on formulary?</a:t>
                      </a:r>
                    </a:p>
                    <a:p>
                      <a:pPr marL="269875" indent="-182563">
                        <a:spcAft>
                          <a:spcPts val="200"/>
                        </a:spcAft>
                        <a:buFont typeface="+mj-lt"/>
                        <a:buAutoNum type="arabicPeriod"/>
                        <a:tabLst/>
                      </a:pPr>
                      <a:r>
                        <a:rPr lang="en-CA" sz="750" dirty="0">
                          <a:latin typeface="Verdana" panose="020B0604030504040204" pitchFamily="34" charset="0"/>
                          <a:ea typeface="Verdana" panose="020B0604030504040204" pitchFamily="34" charset="0"/>
                        </a:rPr>
                        <a:t>For those accounts that say they do not need Cablivi added to formulary:</a:t>
                      </a:r>
                    </a:p>
                    <a:p>
                      <a:pPr marL="457200" lvl="3" indent="-182563">
                        <a:spcAft>
                          <a:spcPts val="200"/>
                        </a:spcAft>
                        <a:buFont typeface="Arial" panose="020B0604020202020204" pitchFamily="34" charset="0"/>
                        <a:buChar char="•"/>
                        <a:tabLst/>
                      </a:pPr>
                      <a:r>
                        <a:rPr lang="en-CA" sz="750" dirty="0">
                          <a:latin typeface="Verdana" panose="020B0604030504040204" pitchFamily="34" charset="0"/>
                          <a:ea typeface="Verdana" panose="020B0604030504040204" pitchFamily="34" charset="0"/>
                        </a:rPr>
                        <a:t>What is the process for using a non-formulary product?</a:t>
                      </a:r>
                    </a:p>
                    <a:p>
                      <a:pPr marL="457200" lvl="3" indent="-182563">
                        <a:spcAft>
                          <a:spcPts val="200"/>
                        </a:spcAft>
                        <a:buFont typeface="Arial" panose="020B0604020202020204" pitchFamily="34" charset="0"/>
                        <a:buChar char="•"/>
                        <a:tabLst/>
                      </a:pPr>
                      <a:r>
                        <a:rPr lang="en-CA" sz="750" dirty="0">
                          <a:latin typeface="Verdana" panose="020B0604030504040204" pitchFamily="34" charset="0"/>
                          <a:ea typeface="Verdana" panose="020B0604030504040204" pitchFamily="34" charset="0"/>
                        </a:rPr>
                        <a:t>What kind of delay could that create?</a:t>
                      </a:r>
                    </a:p>
                    <a:p>
                      <a:pPr marL="269875" indent="-182563">
                        <a:spcAft>
                          <a:spcPts val="200"/>
                        </a:spcAft>
                        <a:buFont typeface="+mj-lt"/>
                        <a:buAutoNum type="arabicPeriod"/>
                        <a:tabLst/>
                      </a:pPr>
                      <a:r>
                        <a:rPr lang="en-CA" sz="750" dirty="0">
                          <a:latin typeface="Verdana" panose="020B0604030504040204" pitchFamily="34" charset="0"/>
                          <a:ea typeface="Verdana" panose="020B0604030504040204" pitchFamily="34" charset="0"/>
                        </a:rPr>
                        <a:t>During the formulary process and prior to approval are providers able to access Cablivi if a patient presents?</a:t>
                      </a:r>
                    </a:p>
                    <a:p>
                      <a:pPr marL="269875" indent="-182563">
                        <a:spcAft>
                          <a:spcPts val="200"/>
                        </a:spcAft>
                        <a:buFont typeface="+mj-lt"/>
                        <a:buAutoNum type="arabicPeriod"/>
                        <a:tabLst/>
                      </a:pPr>
                      <a:r>
                        <a:rPr lang="en-CA" sz="750" dirty="0">
                          <a:latin typeface="Verdana" panose="020B0604030504040204" pitchFamily="34" charset="0"/>
                          <a:ea typeface="Verdana" panose="020B0604030504040204" pitchFamily="34" charset="0"/>
                        </a:rPr>
                        <a:t>What are the criteria for therapies to be considered by P&amp;T as “urgent care”?</a:t>
                      </a:r>
                    </a:p>
                    <a:p>
                      <a:pPr marL="269875" indent="-182563">
                        <a:spcAft>
                          <a:spcPts val="200"/>
                        </a:spcAft>
                        <a:buFont typeface="+mj-lt"/>
                        <a:buAutoNum type="arabicPeriod"/>
                        <a:tabLst/>
                      </a:pPr>
                      <a:r>
                        <a:rPr lang="en-CA" sz="750" dirty="0">
                          <a:latin typeface="Verdana" panose="020B0604030504040204" pitchFamily="34" charset="0"/>
                          <a:ea typeface="Verdana" panose="020B0604030504040204" pitchFamily="34" charset="0"/>
                        </a:rPr>
                        <a:t>For urgent treatment solutions, what is the time required to gain access to the product for non-formulary/non-P&amp;T treatment approval?</a:t>
                      </a:r>
                    </a:p>
                    <a:p>
                      <a:pPr marL="269875" indent="-182563">
                        <a:spcAft>
                          <a:spcPts val="200"/>
                        </a:spcAft>
                        <a:buFont typeface="+mj-lt"/>
                        <a:buAutoNum type="arabicPeriod"/>
                        <a:tabLst/>
                      </a:pPr>
                      <a:r>
                        <a:rPr lang="en-CA" sz="750" dirty="0">
                          <a:latin typeface="Verdana" panose="020B0604030504040204" pitchFamily="34" charset="0"/>
                          <a:ea typeface="Verdana" panose="020B0604030504040204" pitchFamily="34" charset="0"/>
                        </a:rPr>
                        <a:t>What else needs to be completed to ensure ease of use for a product used during medical emergencies?</a:t>
                      </a:r>
                    </a:p>
                  </a:txBody>
                  <a:tcPr/>
                </a:tc>
                <a:extLst>
                  <a:ext uri="{0D108BD9-81ED-4DB2-BD59-A6C34878D82A}">
                    <a16:rowId xmlns:a16="http://schemas.microsoft.com/office/drawing/2014/main" val="3262064435"/>
                  </a:ext>
                </a:extLst>
              </a:tr>
            </a:tbl>
          </a:graphicData>
        </a:graphic>
      </p:graphicFrame>
    </p:spTree>
    <p:extLst>
      <p:ext uri="{BB962C8B-B14F-4D97-AF65-F5344CB8AC3E}">
        <p14:creationId xmlns:p14="http://schemas.microsoft.com/office/powerpoint/2010/main" val="647588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Content Placeholder 18">
            <a:extLst>
              <a:ext uri="{FF2B5EF4-FFF2-40B4-BE49-F238E27FC236}">
                <a16:creationId xmlns:a16="http://schemas.microsoft.com/office/drawing/2014/main" id="{E97D2C7C-E2B0-479A-BFC4-8636EE1A3313}"/>
              </a:ext>
            </a:extLst>
          </p:cNvPr>
          <p:cNvPicPr>
            <a:picLocks noChangeAspect="1"/>
          </p:cNvPicPr>
          <p:nvPr/>
        </p:nvPicPr>
        <p:blipFill>
          <a:blip r:embed="rId3"/>
          <a:srcRect/>
          <a:stretch/>
        </p:blipFill>
        <p:spPr>
          <a:xfrm>
            <a:off x="3932695" y="1608173"/>
            <a:ext cx="1470868" cy="1961157"/>
          </a:xfrm>
          <a:prstGeom prst="rect">
            <a:avLst/>
          </a:prstGeom>
          <a:ln>
            <a:solidFill>
              <a:schemeClr val="accent1"/>
            </a:solidFill>
          </a:ln>
        </p:spPr>
      </p:pic>
      <p:sp>
        <p:nvSpPr>
          <p:cNvPr id="3" name="Title 2">
            <a:extLst>
              <a:ext uri="{FF2B5EF4-FFF2-40B4-BE49-F238E27FC236}">
                <a16:creationId xmlns:a16="http://schemas.microsoft.com/office/drawing/2014/main" id="{D144898D-7170-A24D-8B2E-7018139AA5C3}"/>
              </a:ext>
            </a:extLst>
          </p:cNvPr>
          <p:cNvSpPr>
            <a:spLocks noGrp="1"/>
          </p:cNvSpPr>
          <p:nvPr>
            <p:ph type="title"/>
          </p:nvPr>
        </p:nvSpPr>
        <p:spPr>
          <a:xfrm>
            <a:off x="613186" y="404228"/>
            <a:ext cx="6443830" cy="387798"/>
          </a:xfrm>
        </p:spPr>
        <p:txBody>
          <a:bodyPr/>
          <a:lstStyle/>
          <a:p>
            <a:r>
              <a:rPr lang="en-US" noProof="0" dirty="0"/>
              <a:t>CABLIVI Access</a:t>
            </a:r>
          </a:p>
        </p:txBody>
      </p:sp>
      <p:sp>
        <p:nvSpPr>
          <p:cNvPr id="18" name="TextBox 17">
            <a:extLst>
              <a:ext uri="{FF2B5EF4-FFF2-40B4-BE49-F238E27FC236}">
                <a16:creationId xmlns:a16="http://schemas.microsoft.com/office/drawing/2014/main" id="{CCA6C154-EB46-684C-BD05-D28DD5B67D82}"/>
              </a:ext>
            </a:extLst>
          </p:cNvPr>
          <p:cNvSpPr txBox="1"/>
          <p:nvPr/>
        </p:nvSpPr>
        <p:spPr>
          <a:xfrm>
            <a:off x="2196044" y="1108670"/>
            <a:ext cx="4572000" cy="307777"/>
          </a:xfrm>
          <a:prstGeom prst="rect">
            <a:avLst/>
          </a:prstGeom>
          <a:noFill/>
        </p:spPr>
        <p:txBody>
          <a:bodyPr wrap="square">
            <a:spAutoFit/>
          </a:bodyPr>
          <a:lstStyle/>
          <a:p>
            <a:pPr algn="ctr"/>
            <a:r>
              <a:rPr lang="en-US" sz="1400" b="1" dirty="0">
                <a:solidFill>
                  <a:schemeClr val="accent1"/>
                </a:solidFill>
                <a:latin typeface="Verdana" panose="020B0604030504040204" pitchFamily="34" charset="0"/>
                <a:ea typeface="Verdana" panose="020B0604030504040204" pitchFamily="34" charset="0"/>
                <a:cs typeface="Verdana" panose="020B0604030504040204" pitchFamily="34" charset="0"/>
              </a:rPr>
              <a:t>CABLIVI Formulary Kit </a:t>
            </a:r>
          </a:p>
        </p:txBody>
      </p:sp>
      <p:sp>
        <p:nvSpPr>
          <p:cNvPr id="19" name="hyperlink box">
            <a:hlinkClick r:id="rId4" action="ppaction://hlinksldjump"/>
            <a:extLst>
              <a:ext uri="{FF2B5EF4-FFF2-40B4-BE49-F238E27FC236}">
                <a16:creationId xmlns:a16="http://schemas.microsoft.com/office/drawing/2014/main" id="{B0E11A70-34DF-40A4-8494-3F486BB56EC5}"/>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F77EE66-2802-AFB5-F5A8-E3400A51D991}"/>
              </a:ext>
            </a:extLst>
          </p:cNvPr>
          <p:cNvSpPr txBox="1"/>
          <p:nvPr/>
        </p:nvSpPr>
        <p:spPr>
          <a:xfrm>
            <a:off x="3932694" y="3590995"/>
            <a:ext cx="1475039" cy="307777"/>
          </a:xfrm>
          <a:prstGeom prst="rect">
            <a:avLst/>
          </a:prstGeom>
          <a:noFill/>
        </p:spPr>
        <p:txBody>
          <a:bodyPr wrap="square" rtlCol="0">
            <a:spAutoFit/>
          </a:bodyPr>
          <a:lstStyle/>
          <a:p>
            <a:pPr algn="ctr"/>
            <a:r>
              <a:rPr lang="en-US"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t>Formulary Kit page</a:t>
            </a:r>
          </a:p>
          <a:p>
            <a:pPr algn="ctr"/>
            <a:r>
              <a:rPr lang="en-US" sz="700" dirty="0">
                <a:solidFill>
                  <a:schemeClr val="accent1"/>
                </a:solidFill>
                <a:latin typeface="Verdana" panose="020B0604030504040204" pitchFamily="34" charset="0"/>
                <a:ea typeface="Verdana" panose="020B0604030504040204" pitchFamily="34" charset="0"/>
              </a:rPr>
              <a:t>MAT-US-2107515</a:t>
            </a:r>
          </a:p>
        </p:txBody>
      </p:sp>
      <p:sp>
        <p:nvSpPr>
          <p:cNvPr id="39" name="TextBox 38">
            <a:extLst>
              <a:ext uri="{FF2B5EF4-FFF2-40B4-BE49-F238E27FC236}">
                <a16:creationId xmlns:a16="http://schemas.microsoft.com/office/drawing/2014/main" id="{AFEDF529-69CA-71EE-239D-97D4BA40E130}"/>
              </a:ext>
            </a:extLst>
          </p:cNvPr>
          <p:cNvSpPr txBox="1"/>
          <p:nvPr/>
        </p:nvSpPr>
        <p:spPr>
          <a:xfrm>
            <a:off x="2242168" y="2889104"/>
            <a:ext cx="846694" cy="623248"/>
          </a:xfrm>
          <a:prstGeom prst="rect">
            <a:avLst/>
          </a:prstGeom>
          <a:noFill/>
        </p:spPr>
        <p:txBody>
          <a:bodyPr wrap="square" rtlCol="0">
            <a:spAutoFit/>
          </a:bodyPr>
          <a:lstStyle/>
          <a:p>
            <a:pPr>
              <a:spcAft>
                <a:spcPts val="300"/>
              </a:spcAft>
            </a:pPr>
            <a:r>
              <a:rPr lang="en-CA" sz="600" b="1" dirty="0">
                <a:solidFill>
                  <a:schemeClr val="accent2"/>
                </a:solidFill>
                <a:latin typeface="Verdana" panose="020B0604030504040204" pitchFamily="34" charset="0"/>
                <a:ea typeface="Verdana" panose="020B0604030504040204" pitchFamily="34" charset="0"/>
                <a:cs typeface="Verdana" panose="020B0604030504040204" pitchFamily="34" charset="0"/>
              </a:rPr>
              <a:t>Hospital Guide for CABLIVI</a:t>
            </a:r>
          </a:p>
          <a:p>
            <a:r>
              <a:rPr lang="en-CA" sz="500" b="1" dirty="0">
                <a:solidFill>
                  <a:schemeClr val="accent1"/>
                </a:solidFill>
                <a:latin typeface="Verdana" panose="020B0604030504040204" pitchFamily="34" charset="0"/>
                <a:ea typeface="Verdana" panose="020B0604030504040204" pitchFamily="34" charset="0"/>
                <a:cs typeface="Verdana" panose="020B0604030504040204" pitchFamily="34" charset="0"/>
              </a:rPr>
              <a:t>8 pages</a:t>
            </a:r>
          </a:p>
          <a:p>
            <a:r>
              <a:rPr lang="en-CA" sz="500" dirty="0">
                <a:solidFill>
                  <a:schemeClr val="accent1"/>
                </a:solidFill>
                <a:latin typeface="Verdana" panose="020B0604030504040204" pitchFamily="34" charset="0"/>
                <a:ea typeface="Verdana" panose="020B0604030504040204" pitchFamily="34" charset="0"/>
                <a:cs typeface="Verdana" panose="020B0604030504040204" pitchFamily="34" charset="0"/>
              </a:rPr>
              <a:t>Communicate ordering and PSP information</a:t>
            </a:r>
          </a:p>
        </p:txBody>
      </p:sp>
      <p:grpSp>
        <p:nvGrpSpPr>
          <p:cNvPr id="22" name="Group 21">
            <a:extLst>
              <a:ext uri="{FF2B5EF4-FFF2-40B4-BE49-F238E27FC236}">
                <a16:creationId xmlns:a16="http://schemas.microsoft.com/office/drawing/2014/main" id="{947F90E7-E06F-F96E-86D6-BC954C61D785}"/>
              </a:ext>
            </a:extLst>
          </p:cNvPr>
          <p:cNvGrpSpPr/>
          <p:nvPr/>
        </p:nvGrpSpPr>
        <p:grpSpPr>
          <a:xfrm>
            <a:off x="1342658" y="2874047"/>
            <a:ext cx="2613579" cy="1042305"/>
            <a:chOff x="1145236" y="2746657"/>
            <a:chExt cx="2686059" cy="1095545"/>
          </a:xfrm>
        </p:grpSpPr>
        <p:sp>
          <p:nvSpPr>
            <p:cNvPr id="7" name="TextBox 6">
              <a:extLst>
                <a:ext uri="{FF2B5EF4-FFF2-40B4-BE49-F238E27FC236}">
                  <a16:creationId xmlns:a16="http://schemas.microsoft.com/office/drawing/2014/main" id="{795766C9-6E2F-6F5E-6349-AB3BB79E6463}"/>
                </a:ext>
              </a:extLst>
            </p:cNvPr>
            <p:cNvSpPr txBox="1"/>
            <p:nvPr/>
          </p:nvSpPr>
          <p:spPr>
            <a:xfrm>
              <a:off x="2052514" y="3405481"/>
              <a:ext cx="1778781" cy="436721"/>
            </a:xfrm>
            <a:prstGeom prst="rect">
              <a:avLst/>
            </a:prstGeom>
            <a:noFill/>
          </p:spPr>
          <p:txBody>
            <a:bodyPr wrap="square" lIns="91440" tIns="45720" rIns="91440" bIns="45720" rtlCol="0" anchor="t">
              <a:spAutoFit/>
            </a:bodyPr>
            <a:lstStyle/>
            <a:p>
              <a:r>
                <a:rPr lang="en-US"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t>Hospital Guide for CABLIVI</a:t>
              </a:r>
            </a:p>
            <a:p>
              <a:r>
                <a:rPr lang="en-US" sz="7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MAT-US-2102423 (print);</a:t>
              </a:r>
              <a:endParaRPr lang="en-US" sz="700" b="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r>
                <a:rPr lang="en-US" sz="7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MAT-US-2110815 (digital)</a:t>
              </a:r>
              <a:endParaRPr lang="en-US" sz="700" b="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1">
              <a:extLst>
                <a:ext uri="{FF2B5EF4-FFF2-40B4-BE49-F238E27FC236}">
                  <a16:creationId xmlns:a16="http://schemas.microsoft.com/office/drawing/2014/main" id="{18A0CD11-FF3F-EE2C-5E43-5ACE4DEA82E7}"/>
                </a:ext>
              </a:extLst>
            </p:cNvPr>
            <p:cNvPicPr>
              <a:picLocks noChangeAspect="1"/>
            </p:cNvPicPr>
            <p:nvPr/>
          </p:nvPicPr>
          <p:blipFill>
            <a:blip r:embed="rId5"/>
            <a:stretch>
              <a:fillRect/>
            </a:stretch>
          </p:blipFill>
          <p:spPr>
            <a:xfrm>
              <a:off x="1145236" y="2746657"/>
              <a:ext cx="846847" cy="1095524"/>
            </a:xfrm>
            <a:prstGeom prst="rect">
              <a:avLst/>
            </a:prstGeom>
            <a:ln>
              <a:solidFill>
                <a:schemeClr val="accent1"/>
              </a:solidFill>
            </a:ln>
          </p:spPr>
        </p:pic>
      </p:grpSp>
      <p:sp>
        <p:nvSpPr>
          <p:cNvPr id="29" name="Speech Bubble: Rectangle 28">
            <a:extLst>
              <a:ext uri="{FF2B5EF4-FFF2-40B4-BE49-F238E27FC236}">
                <a16:creationId xmlns:a16="http://schemas.microsoft.com/office/drawing/2014/main" id="{FEA14EA5-8BC3-97FE-C0A6-449334458294}"/>
              </a:ext>
            </a:extLst>
          </p:cNvPr>
          <p:cNvSpPr/>
          <p:nvPr/>
        </p:nvSpPr>
        <p:spPr>
          <a:xfrm>
            <a:off x="1342657" y="1588150"/>
            <a:ext cx="2518981" cy="818499"/>
          </a:xfrm>
          <a:prstGeom prst="wedgeRectCallout">
            <a:avLst>
              <a:gd name="adj1" fmla="val 56050"/>
              <a:gd name="adj2" fmla="val -1891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bg1"/>
                </a:solidFill>
                <a:latin typeface="Verdana" panose="020B0604030504040204" pitchFamily="34" charset="0"/>
                <a:ea typeface="Verdana" panose="020B0604030504040204" pitchFamily="34" charset="0"/>
                <a:cs typeface="Verdana" panose="020B0604030504040204" pitchFamily="34" charset="0"/>
              </a:rPr>
              <a:t>Leave-behind </a:t>
            </a:r>
            <a:r>
              <a:rPr lang="en-US" sz="900" u="sng" dirty="0">
                <a:solidFill>
                  <a:schemeClr val="bg1"/>
                </a:solidFill>
                <a:latin typeface="Verdana" panose="020B0604030504040204" pitchFamily="34" charset="0"/>
                <a:ea typeface="Verdana" panose="020B0604030504040204" pitchFamily="34" charset="0"/>
                <a:cs typeface="Verdana" panose="020B0604030504040204" pitchFamily="34" charset="0"/>
              </a:rPr>
              <a:t>ONLY</a:t>
            </a:r>
            <a:r>
              <a:rPr lang="en-US" sz="900" dirty="0">
                <a:solidFill>
                  <a:schemeClr val="bg1"/>
                </a:solidFill>
                <a:latin typeface="Verdana" panose="020B0604030504040204" pitchFamily="34" charset="0"/>
                <a:ea typeface="Verdana" panose="020B0604030504040204" pitchFamily="34" charset="0"/>
                <a:cs typeface="Verdana" panose="020B0604030504040204" pitchFamily="34" charset="0"/>
              </a:rPr>
              <a:t> to Economic Decision Makers. The formulary kit MUST NOT be distributed to HCPs unless they are identified as a hospital economic decision maker.</a:t>
            </a:r>
            <a:endParaRPr lang="en-CA" sz="1100" dirty="0">
              <a:latin typeface="Verdana" panose="020B0604030504040204" pitchFamily="34" charset="0"/>
              <a:ea typeface="Verdana" panose="020B0604030504040204" pitchFamily="34" charset="0"/>
              <a:cs typeface="Verdana" panose="020B0604030504040204" pitchFamily="34" charset="0"/>
            </a:endParaRPr>
          </a:p>
        </p:txBody>
      </p:sp>
      <p:sp>
        <p:nvSpPr>
          <p:cNvPr id="23" name="Footer Placeholder 22">
            <a:extLst>
              <a:ext uri="{FF2B5EF4-FFF2-40B4-BE49-F238E27FC236}">
                <a16:creationId xmlns:a16="http://schemas.microsoft.com/office/drawing/2014/main" id="{727F1375-B2F2-0422-8FF1-C260E628E539}"/>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grpSp>
        <p:nvGrpSpPr>
          <p:cNvPr id="31" name="Group 30">
            <a:extLst>
              <a:ext uri="{FF2B5EF4-FFF2-40B4-BE49-F238E27FC236}">
                <a16:creationId xmlns:a16="http://schemas.microsoft.com/office/drawing/2014/main" id="{D28D88AC-B441-80F9-B1A0-AC89AE0F5626}"/>
              </a:ext>
            </a:extLst>
          </p:cNvPr>
          <p:cNvGrpSpPr/>
          <p:nvPr/>
        </p:nvGrpSpPr>
        <p:grpSpPr>
          <a:xfrm>
            <a:off x="6098183" y="2867207"/>
            <a:ext cx="1876543" cy="1063452"/>
            <a:chOff x="6098183" y="2867207"/>
            <a:chExt cx="1876543" cy="1063452"/>
          </a:xfrm>
        </p:grpSpPr>
        <p:grpSp>
          <p:nvGrpSpPr>
            <p:cNvPr id="17" name="Group 16">
              <a:extLst>
                <a:ext uri="{FF2B5EF4-FFF2-40B4-BE49-F238E27FC236}">
                  <a16:creationId xmlns:a16="http://schemas.microsoft.com/office/drawing/2014/main" id="{2E16B709-54F6-01C2-2B82-37DDD88506F3}"/>
                </a:ext>
              </a:extLst>
            </p:cNvPr>
            <p:cNvGrpSpPr/>
            <p:nvPr/>
          </p:nvGrpSpPr>
          <p:grpSpPr>
            <a:xfrm>
              <a:off x="6098183" y="2877117"/>
              <a:ext cx="1040609" cy="1053542"/>
              <a:chOff x="7069080" y="2650461"/>
              <a:chExt cx="1093759" cy="783369"/>
            </a:xfrm>
          </p:grpSpPr>
          <p:sp>
            <p:nvSpPr>
              <p:cNvPr id="9" name="TextBox 8">
                <a:extLst>
                  <a:ext uri="{FF2B5EF4-FFF2-40B4-BE49-F238E27FC236}">
                    <a16:creationId xmlns:a16="http://schemas.microsoft.com/office/drawing/2014/main" id="{2C19AC73-04A3-AC9F-5E26-0D90CF318A00}"/>
                  </a:ext>
                </a:extLst>
              </p:cNvPr>
              <p:cNvSpPr txBox="1"/>
              <p:nvPr/>
            </p:nvSpPr>
            <p:spPr>
              <a:xfrm>
                <a:off x="7069080" y="3124883"/>
                <a:ext cx="1093759" cy="308947"/>
              </a:xfrm>
              <a:prstGeom prst="rect">
                <a:avLst/>
              </a:prstGeom>
              <a:noFill/>
            </p:spPr>
            <p:txBody>
              <a:bodyPr wrap="square" lIns="91440" tIns="45720" rIns="91440" bIns="45720" rtlCol="0" anchor="t">
                <a:spAutoFit/>
              </a:bodyPr>
              <a:lstStyle/>
              <a:p>
                <a:pPr algn="r"/>
                <a:r>
                  <a:rPr lang="en-US"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t>Pricing Sheet</a:t>
                </a:r>
              </a:p>
              <a:p>
                <a:pPr algn="r"/>
                <a:r>
                  <a:rPr lang="en-US" sz="7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MAT-US-2102422</a:t>
                </a:r>
                <a:endParaRPr lang="en-US" sz="12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algn="r"/>
                <a:endParaRPr lang="en-US" sz="700" b="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72" name="Straight Connector 71">
                <a:extLst>
                  <a:ext uri="{FF2B5EF4-FFF2-40B4-BE49-F238E27FC236}">
                    <a16:creationId xmlns:a16="http://schemas.microsoft.com/office/drawing/2014/main" id="{196CEB6D-9345-107F-E943-754F8C2AAAF9}"/>
                  </a:ext>
                </a:extLst>
              </p:cNvPr>
              <p:cNvCxnSpPr/>
              <p:nvPr/>
            </p:nvCxnSpPr>
            <p:spPr>
              <a:xfrm>
                <a:off x="8127463" y="2650461"/>
                <a:ext cx="0" cy="57697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42598C10-572F-444C-F279-EFE2873F28B1}"/>
                </a:ext>
              </a:extLst>
            </p:cNvPr>
            <p:cNvSpPr txBox="1"/>
            <p:nvPr/>
          </p:nvSpPr>
          <p:spPr>
            <a:xfrm>
              <a:off x="6336346" y="2878992"/>
              <a:ext cx="771928" cy="607859"/>
            </a:xfrm>
            <a:prstGeom prst="rect">
              <a:avLst/>
            </a:prstGeom>
            <a:noFill/>
          </p:spPr>
          <p:txBody>
            <a:bodyPr wrap="square" rtlCol="0">
              <a:spAutoFit/>
            </a:bodyPr>
            <a:lstStyle/>
            <a:p>
              <a:pPr algn="r">
                <a:spcAft>
                  <a:spcPts val="300"/>
                </a:spcAft>
              </a:pPr>
              <a:r>
                <a:rPr lang="en-CA" sz="600" b="1" dirty="0">
                  <a:solidFill>
                    <a:schemeClr val="accent2"/>
                  </a:solidFill>
                  <a:latin typeface="Verdana" panose="020B0604030504040204" pitchFamily="34" charset="0"/>
                  <a:ea typeface="Verdana" panose="020B0604030504040204" pitchFamily="34" charset="0"/>
                  <a:cs typeface="Verdana" panose="020B0604030504040204" pitchFamily="34" charset="0"/>
                </a:rPr>
                <a:t>Pricing Sheet</a:t>
              </a:r>
            </a:p>
            <a:p>
              <a:pPr algn="r"/>
              <a:r>
                <a:rPr lang="en-CA" sz="500" b="1" dirty="0">
                  <a:solidFill>
                    <a:schemeClr val="accent1"/>
                  </a:solidFill>
                  <a:latin typeface="Verdana" panose="020B0604030504040204" pitchFamily="34" charset="0"/>
                  <a:ea typeface="Verdana" panose="020B0604030504040204" pitchFamily="34" charset="0"/>
                  <a:cs typeface="Verdana" panose="020B0604030504040204" pitchFamily="34" charset="0"/>
                </a:rPr>
                <a:t>1 page</a:t>
              </a:r>
            </a:p>
            <a:p>
              <a:pPr algn="r"/>
              <a:r>
                <a:rPr lang="en-CA" sz="500" dirty="0">
                  <a:solidFill>
                    <a:schemeClr val="accent1"/>
                  </a:solidFill>
                  <a:latin typeface="Verdana" panose="020B0604030504040204" pitchFamily="34" charset="0"/>
                  <a:ea typeface="Verdana" panose="020B0604030504040204" pitchFamily="34" charset="0"/>
                  <a:cs typeface="Verdana" panose="020B0604030504040204" pitchFamily="34" charset="0"/>
                </a:rPr>
                <a:t>Communicate pricing and ordering information</a:t>
              </a:r>
            </a:p>
          </p:txBody>
        </p:sp>
        <p:pic>
          <p:nvPicPr>
            <p:cNvPr id="2" name="Picture 1">
              <a:extLst>
                <a:ext uri="{FF2B5EF4-FFF2-40B4-BE49-F238E27FC236}">
                  <a16:creationId xmlns:a16="http://schemas.microsoft.com/office/drawing/2014/main" id="{9D8FEAD9-C28E-2304-64BB-EB1A834CDE3F}"/>
                </a:ext>
              </a:extLst>
            </p:cNvPr>
            <p:cNvPicPr>
              <a:picLocks noChangeAspect="1"/>
            </p:cNvPicPr>
            <p:nvPr/>
          </p:nvPicPr>
          <p:blipFill>
            <a:blip r:embed="rId6"/>
            <a:stretch>
              <a:fillRect/>
            </a:stretch>
          </p:blipFill>
          <p:spPr>
            <a:xfrm>
              <a:off x="7169310" y="2867207"/>
              <a:ext cx="805416" cy="1049127"/>
            </a:xfrm>
            <a:prstGeom prst="rect">
              <a:avLst/>
            </a:prstGeom>
            <a:ln>
              <a:solidFill>
                <a:schemeClr val="accent1"/>
              </a:solidFill>
            </a:ln>
          </p:spPr>
        </p:pic>
      </p:grpSp>
      <p:grpSp>
        <p:nvGrpSpPr>
          <p:cNvPr id="24" name="Group 23">
            <a:extLst>
              <a:ext uri="{FF2B5EF4-FFF2-40B4-BE49-F238E27FC236}">
                <a16:creationId xmlns:a16="http://schemas.microsoft.com/office/drawing/2014/main" id="{3F06D3F6-34D8-ADC2-49F4-739CC0747F10}"/>
              </a:ext>
            </a:extLst>
          </p:cNvPr>
          <p:cNvGrpSpPr/>
          <p:nvPr/>
        </p:nvGrpSpPr>
        <p:grpSpPr>
          <a:xfrm>
            <a:off x="5420244" y="1520494"/>
            <a:ext cx="2525045" cy="1008718"/>
            <a:chOff x="5428632" y="1351161"/>
            <a:chExt cx="2525045" cy="1008718"/>
          </a:xfrm>
        </p:grpSpPr>
        <p:sp>
          <p:nvSpPr>
            <p:cNvPr id="37" name="TextBox 36">
              <a:extLst>
                <a:ext uri="{FF2B5EF4-FFF2-40B4-BE49-F238E27FC236}">
                  <a16:creationId xmlns:a16="http://schemas.microsoft.com/office/drawing/2014/main" id="{F0B49C6A-CDCC-6ED1-0620-E9BCE8261080}"/>
                </a:ext>
              </a:extLst>
            </p:cNvPr>
            <p:cNvSpPr txBox="1"/>
            <p:nvPr/>
          </p:nvSpPr>
          <p:spPr>
            <a:xfrm>
              <a:off x="6322634" y="1351161"/>
              <a:ext cx="773315" cy="623248"/>
            </a:xfrm>
            <a:prstGeom prst="rect">
              <a:avLst/>
            </a:prstGeom>
            <a:noFill/>
          </p:spPr>
          <p:txBody>
            <a:bodyPr wrap="square" rtlCol="0">
              <a:spAutoFit/>
            </a:bodyPr>
            <a:lstStyle/>
            <a:p>
              <a:pPr algn="r">
                <a:spcAft>
                  <a:spcPts val="300"/>
                </a:spcAft>
              </a:pPr>
              <a:r>
                <a:rPr lang="en-CA" sz="600" b="1" dirty="0">
                  <a:solidFill>
                    <a:schemeClr val="accent2"/>
                  </a:solidFill>
                  <a:latin typeface="Verdana" panose="020B0604030504040204" pitchFamily="34" charset="0"/>
                  <a:ea typeface="Verdana" panose="020B0604030504040204" pitchFamily="34" charset="0"/>
                  <a:cs typeface="Verdana" panose="020B0604030504040204" pitchFamily="34" charset="0"/>
                </a:rPr>
                <a:t>Billing &amp; Coding Guide</a:t>
              </a:r>
            </a:p>
            <a:p>
              <a:pPr algn="r"/>
              <a:r>
                <a:rPr lang="en-CA" sz="500" b="1" dirty="0">
                  <a:solidFill>
                    <a:schemeClr val="accent1"/>
                  </a:solidFill>
                  <a:latin typeface="Verdana" panose="020B0604030504040204" pitchFamily="34" charset="0"/>
                  <a:ea typeface="Verdana" panose="020B0604030504040204" pitchFamily="34" charset="0"/>
                  <a:cs typeface="Verdana" panose="020B0604030504040204" pitchFamily="34" charset="0"/>
                </a:rPr>
                <a:t>4 pages</a:t>
              </a:r>
            </a:p>
            <a:p>
              <a:pPr algn="r"/>
              <a:r>
                <a:rPr lang="en-CA" sz="500" dirty="0">
                  <a:solidFill>
                    <a:schemeClr val="accent1"/>
                  </a:solidFill>
                  <a:latin typeface="Verdana" panose="020B0604030504040204" pitchFamily="34" charset="0"/>
                  <a:ea typeface="Verdana" panose="020B0604030504040204" pitchFamily="34" charset="0"/>
                  <a:cs typeface="Verdana" panose="020B0604030504040204" pitchFamily="34" charset="0"/>
                </a:rPr>
                <a:t>Communicate billing and coding information</a:t>
              </a:r>
            </a:p>
          </p:txBody>
        </p:sp>
        <p:pic>
          <p:nvPicPr>
            <p:cNvPr id="63" name="Picture 62">
              <a:extLst>
                <a:ext uri="{FF2B5EF4-FFF2-40B4-BE49-F238E27FC236}">
                  <a16:creationId xmlns:a16="http://schemas.microsoft.com/office/drawing/2014/main" id="{CE7413CF-A614-D9BA-781C-DD40471C2EC5}"/>
                </a:ext>
              </a:extLst>
            </p:cNvPr>
            <p:cNvPicPr>
              <a:picLocks noChangeAspect="1"/>
            </p:cNvPicPr>
            <p:nvPr/>
          </p:nvPicPr>
          <p:blipFill>
            <a:blip r:embed="rId7"/>
            <a:stretch>
              <a:fillRect/>
            </a:stretch>
          </p:blipFill>
          <p:spPr>
            <a:xfrm>
              <a:off x="7180362" y="1355573"/>
              <a:ext cx="773315" cy="1004306"/>
            </a:xfrm>
            <a:prstGeom prst="rect">
              <a:avLst/>
            </a:prstGeom>
            <a:ln>
              <a:solidFill>
                <a:schemeClr val="accent1"/>
              </a:solidFill>
            </a:ln>
          </p:spPr>
        </p:pic>
        <p:cxnSp>
          <p:nvCxnSpPr>
            <p:cNvPr id="84" name="Straight Connector 83">
              <a:extLst>
                <a:ext uri="{FF2B5EF4-FFF2-40B4-BE49-F238E27FC236}">
                  <a16:creationId xmlns:a16="http://schemas.microsoft.com/office/drawing/2014/main" id="{6ED60F98-9F65-9BF6-5299-5ECD6DF27C85}"/>
                </a:ext>
              </a:extLst>
            </p:cNvPr>
            <p:cNvCxnSpPr/>
            <p:nvPr/>
          </p:nvCxnSpPr>
          <p:spPr>
            <a:xfrm>
              <a:off x="7109305" y="1358870"/>
              <a:ext cx="0" cy="77596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96B2A56-0665-444D-B6B7-4C7A6F35ECF8}"/>
                </a:ext>
              </a:extLst>
            </p:cNvPr>
            <p:cNvSpPr txBox="1"/>
            <p:nvPr/>
          </p:nvSpPr>
          <p:spPr>
            <a:xfrm rot="10800000" flipV="1">
              <a:off x="5428632" y="1934928"/>
              <a:ext cx="1682381" cy="415498"/>
            </a:xfrm>
            <a:prstGeom prst="rect">
              <a:avLst/>
            </a:prstGeom>
            <a:noFill/>
          </p:spPr>
          <p:txBody>
            <a:bodyPr wrap="square" lIns="91440" tIns="45720" rIns="91440" bIns="45720" rtlCol="0" anchor="t">
              <a:spAutoFit/>
            </a:bodyPr>
            <a:lstStyle/>
            <a:p>
              <a:pPr algn="r"/>
              <a:r>
                <a:rPr lang="en-US"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t>Billing &amp; Coding Guide</a:t>
              </a:r>
            </a:p>
            <a:p>
              <a:pPr algn="r"/>
              <a:r>
                <a:rPr lang="en-US" sz="7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MAT-US-2110814 (print);</a:t>
              </a:r>
              <a:endParaRPr lang="en-US" sz="12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algn="r"/>
              <a:r>
                <a:rPr lang="en-US" sz="7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MAT-US-2102421 (digital)</a:t>
              </a:r>
              <a:endParaRPr lang="en-US" sz="12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grpSp>
      <p:cxnSp>
        <p:nvCxnSpPr>
          <p:cNvPr id="44" name="Straight Connector 43">
            <a:extLst>
              <a:ext uri="{FF2B5EF4-FFF2-40B4-BE49-F238E27FC236}">
                <a16:creationId xmlns:a16="http://schemas.microsoft.com/office/drawing/2014/main" id="{9B2D5E41-B616-B5D2-0B55-8992CDEDF4E3}"/>
              </a:ext>
            </a:extLst>
          </p:cNvPr>
          <p:cNvCxnSpPr/>
          <p:nvPr/>
        </p:nvCxnSpPr>
        <p:spPr>
          <a:xfrm>
            <a:off x="2239627" y="2872992"/>
            <a:ext cx="0" cy="77596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644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504AA-4040-AD48-BA71-6D26708AAF90}"/>
              </a:ext>
            </a:extLst>
          </p:cNvPr>
          <p:cNvSpPr>
            <a:spLocks noGrp="1"/>
          </p:cNvSpPr>
          <p:nvPr>
            <p:ph type="title"/>
          </p:nvPr>
        </p:nvSpPr>
        <p:spPr>
          <a:xfrm>
            <a:off x="613186" y="404228"/>
            <a:ext cx="6443830" cy="387798"/>
          </a:xfrm>
        </p:spPr>
        <p:txBody>
          <a:bodyPr/>
          <a:lstStyle/>
          <a:p>
            <a:r>
              <a:rPr lang="en-US" noProof="0" dirty="0"/>
              <a:t>CABLIVI Access</a:t>
            </a:r>
          </a:p>
        </p:txBody>
      </p:sp>
      <p:sp>
        <p:nvSpPr>
          <p:cNvPr id="11" name="hyperlink box">
            <a:hlinkClick r:id="rId3" action="ppaction://hlinksldjump"/>
            <a:extLst>
              <a:ext uri="{FF2B5EF4-FFF2-40B4-BE49-F238E27FC236}">
                <a16:creationId xmlns:a16="http://schemas.microsoft.com/office/drawing/2014/main" id="{DFCD7F0F-3F97-4788-8AF1-6929148A7CBD}"/>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id="{B64C929A-7E79-5748-4434-AF645D95D832}"/>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pic>
        <p:nvPicPr>
          <p:cNvPr id="14" name="Picture 13">
            <a:extLst>
              <a:ext uri="{FF2B5EF4-FFF2-40B4-BE49-F238E27FC236}">
                <a16:creationId xmlns:a16="http://schemas.microsoft.com/office/drawing/2014/main" id="{B595A945-8D30-BEF5-7E47-63F190A4CEA3}"/>
              </a:ext>
            </a:extLst>
          </p:cNvPr>
          <p:cNvPicPr>
            <a:picLocks noChangeAspect="1"/>
          </p:cNvPicPr>
          <p:nvPr/>
        </p:nvPicPr>
        <p:blipFill>
          <a:blip r:embed="rId4"/>
          <a:stretch>
            <a:fillRect/>
          </a:stretch>
        </p:blipFill>
        <p:spPr>
          <a:xfrm>
            <a:off x="1139813" y="1218934"/>
            <a:ext cx="1640472" cy="1269867"/>
          </a:xfrm>
          <a:prstGeom prst="rect">
            <a:avLst/>
          </a:prstGeom>
          <a:ln>
            <a:solidFill>
              <a:schemeClr val="accent1"/>
            </a:solidFill>
          </a:ln>
        </p:spPr>
      </p:pic>
      <p:sp>
        <p:nvSpPr>
          <p:cNvPr id="15" name="TextBox 14">
            <a:extLst>
              <a:ext uri="{FF2B5EF4-FFF2-40B4-BE49-F238E27FC236}">
                <a16:creationId xmlns:a16="http://schemas.microsoft.com/office/drawing/2014/main" id="{B45D8117-004A-21B3-7917-8C35076940A3}"/>
              </a:ext>
            </a:extLst>
          </p:cNvPr>
          <p:cNvSpPr txBox="1"/>
          <p:nvPr/>
        </p:nvSpPr>
        <p:spPr>
          <a:xfrm>
            <a:off x="959990" y="2545047"/>
            <a:ext cx="2048256" cy="584775"/>
          </a:xfrm>
          <a:prstGeom prst="rect">
            <a:avLst/>
          </a:prstGeom>
          <a:noFill/>
        </p:spPr>
        <p:txBody>
          <a:bodyPr wrap="square" lIns="91440" tIns="45720" rIns="91440" bIns="45720" rtlCol="0" anchor="t">
            <a:spAutoFit/>
          </a:bodyPr>
          <a:lstStyle/>
          <a:p>
            <a:pPr algn="ctr"/>
            <a:r>
              <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rPr>
              <a:t>Understanding CABLIVI Coverage Flashcard </a:t>
            </a:r>
          </a:p>
          <a:p>
            <a:pPr algn="ct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MAT-US-2102511 (print); </a:t>
            </a:r>
          </a:p>
          <a:p>
            <a:pPr algn="ct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MAT-US-2101320 (digital)</a:t>
            </a:r>
            <a:endPar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F39884E2-0EE7-6F91-102D-B2A37B396075}"/>
              </a:ext>
            </a:extLst>
          </p:cNvPr>
          <p:cNvSpPr txBox="1"/>
          <p:nvPr/>
        </p:nvSpPr>
        <p:spPr>
          <a:xfrm>
            <a:off x="755589" y="3184383"/>
            <a:ext cx="2343727" cy="846386"/>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700" dirty="0">
                <a:solidFill>
                  <a:schemeClr val="accent1"/>
                </a:solidFill>
                <a:latin typeface="Verdana" panose="020B0604030504040204" pitchFamily="34" charset="0"/>
                <a:ea typeface="Verdana" panose="020B0604030504040204" pitchFamily="34" charset="0"/>
                <a:cs typeface="Verdana" panose="020B0604030504040204" pitchFamily="34" charset="0"/>
              </a:rPr>
              <a:t>PI needed: Yes</a:t>
            </a:r>
          </a:p>
          <a:p>
            <a:pPr algn="ctr"/>
            <a:endParaRPr lang="en-US" sz="700" b="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algn="ctr"/>
            <a:r>
              <a:rPr lang="en-US"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t>Resource Summary: </a:t>
            </a:r>
            <a:r>
              <a:rPr lang="en-US" sz="700" dirty="0">
                <a:solidFill>
                  <a:schemeClr val="accent1"/>
                </a:solidFill>
                <a:latin typeface="Verdana" panose="020B0604030504040204" pitchFamily="34" charset="0"/>
                <a:ea typeface="Verdana" panose="020B0604030504040204" pitchFamily="34" charset="0"/>
                <a:cs typeface="Verdana" panose="020B0604030504040204" pitchFamily="34" charset="0"/>
              </a:rPr>
              <a:t>This is a customer facing aid to reactively respond to customer questions/objections regarding cost, reimbursement, and coverage </a:t>
            </a:r>
            <a:br>
              <a:rPr lang="en-US" sz="700"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700" dirty="0">
                <a:solidFill>
                  <a:schemeClr val="accent1"/>
                </a:solidFill>
                <a:latin typeface="Verdana" panose="020B0604030504040204" pitchFamily="34" charset="0"/>
                <a:ea typeface="Verdana" panose="020B0604030504040204" pitchFamily="34" charset="0"/>
                <a:cs typeface="Verdana" panose="020B0604030504040204" pitchFamily="34" charset="0"/>
              </a:rPr>
              <a:t>for CABLIVI.</a:t>
            </a:r>
          </a:p>
        </p:txBody>
      </p:sp>
      <p:sp>
        <p:nvSpPr>
          <p:cNvPr id="17" name="TextBox 16">
            <a:extLst>
              <a:ext uri="{FF2B5EF4-FFF2-40B4-BE49-F238E27FC236}">
                <a16:creationId xmlns:a16="http://schemas.microsoft.com/office/drawing/2014/main" id="{99994120-FA3C-D3D9-1EE8-4AC11107DFBD}"/>
              </a:ext>
            </a:extLst>
          </p:cNvPr>
          <p:cNvSpPr txBox="1"/>
          <p:nvPr/>
        </p:nvSpPr>
        <p:spPr>
          <a:xfrm>
            <a:off x="3669995" y="2545047"/>
            <a:ext cx="1743954" cy="584775"/>
          </a:xfrm>
          <a:prstGeom prst="rect">
            <a:avLst/>
          </a:prstGeom>
          <a:noFill/>
        </p:spPr>
        <p:txBody>
          <a:bodyPr wrap="square" rtlCol="0">
            <a:spAutoFit/>
          </a:bodyPr>
          <a:lstStyle/>
          <a:p>
            <a:pPr algn="ctr"/>
            <a:r>
              <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rPr>
              <a:t>Warranty Program </a:t>
            </a:r>
            <a:br>
              <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rPr>
              <a:t>Leave Behind</a:t>
            </a:r>
          </a:p>
          <a:p>
            <a:pPr algn="ctr"/>
            <a:r>
              <a:rPr lang="en-CA" sz="800" b="0" i="0" u="none" strike="noStrike" baseline="0" dirty="0">
                <a:solidFill>
                  <a:schemeClr val="accent1"/>
                </a:solidFill>
                <a:latin typeface="Verdana" panose="020B0604030504040204" pitchFamily="34" charset="0"/>
                <a:ea typeface="Verdana" panose="020B0604030504040204" pitchFamily="34" charset="0"/>
              </a:rPr>
              <a:t>MAT-US-2208980 (print);</a:t>
            </a:r>
            <a:endPar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algn="ct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 </a:t>
            </a:r>
            <a:r>
              <a:rPr lang="en-CA" sz="800" b="0" i="0" u="none" strike="noStrike" baseline="0" dirty="0">
                <a:solidFill>
                  <a:schemeClr val="accent1"/>
                </a:solidFill>
                <a:latin typeface="Verdana" panose="020B0604030504040204" pitchFamily="34" charset="0"/>
                <a:ea typeface="Verdana" panose="020B0604030504040204" pitchFamily="34" charset="0"/>
              </a:rPr>
              <a:t>MAT-US-2208982 (digital) </a:t>
            </a:r>
            <a:endPar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TextBox 17">
            <a:extLst>
              <a:ext uri="{FF2B5EF4-FFF2-40B4-BE49-F238E27FC236}">
                <a16:creationId xmlns:a16="http://schemas.microsoft.com/office/drawing/2014/main" id="{2FC9D593-3C03-50E7-D220-7AF0C221F9DF}"/>
              </a:ext>
            </a:extLst>
          </p:cNvPr>
          <p:cNvSpPr txBox="1"/>
          <p:nvPr/>
        </p:nvSpPr>
        <p:spPr>
          <a:xfrm>
            <a:off x="3403540" y="3184383"/>
            <a:ext cx="2343726" cy="846386"/>
          </a:xfrm>
          <a:prstGeom prst="rect">
            <a:avLst/>
          </a:prstGeom>
          <a:noFill/>
        </p:spPr>
        <p:txBody>
          <a:bodyPr wrap="square">
            <a:spAutoFit/>
          </a:bodyPr>
          <a:lstStyle/>
          <a:p>
            <a:pPr algn="ctr">
              <a:defRPr/>
            </a:pPr>
            <a:r>
              <a:rPr lang="en-US" sz="700" dirty="0">
                <a:solidFill>
                  <a:schemeClr val="accent1"/>
                </a:solidFill>
                <a:latin typeface="Verdana" panose="020B0604030504040204" pitchFamily="34" charset="0"/>
                <a:ea typeface="Verdana" panose="020B0604030504040204" pitchFamily="34" charset="0"/>
                <a:cs typeface="Verdana" panose="020B0604030504040204" pitchFamily="34" charset="0"/>
              </a:rPr>
              <a:t>PI needed: No. PI is included</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700" b="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algn="ctr"/>
            <a:r>
              <a:rPr lang="en-US"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t>Resource Summary: </a:t>
            </a:r>
            <a:r>
              <a:rPr lang="en-US" sz="700" b="0" dirty="0">
                <a:solidFill>
                  <a:schemeClr val="accent1"/>
                </a:solidFill>
                <a:latin typeface="Verdana" panose="020B0604030504040204" pitchFamily="34" charset="0"/>
                <a:ea typeface="Verdana" panose="020B0604030504040204" pitchFamily="34" charset="0"/>
                <a:cs typeface="Verdana" panose="020B0604030504040204" pitchFamily="34" charset="0"/>
              </a:rPr>
              <a:t>This is </a:t>
            </a:r>
            <a:r>
              <a:rPr lang="en-US" sz="700" dirty="0">
                <a:solidFill>
                  <a:schemeClr val="accent1"/>
                </a:solidFill>
                <a:latin typeface="Verdana" panose="020B0604030504040204" pitchFamily="34" charset="0"/>
                <a:ea typeface="Verdana" panose="020B0604030504040204" pitchFamily="34" charset="0"/>
                <a:cs typeface="Verdana" panose="020B0604030504040204" pitchFamily="34" charset="0"/>
              </a:rPr>
              <a:t>a tool outlining the Warranty Program </a:t>
            </a:r>
            <a:r>
              <a:rPr lang="en-US" sz="700" dirty="0">
                <a:solidFill>
                  <a:schemeClr val="accent1"/>
                </a:solidFill>
                <a:latin typeface="Verdana" panose="020B0604030504040204" pitchFamily="34" charset="0"/>
                <a:ea typeface="Verdana" panose="020B0604030504040204" pitchFamily="34" charset="0"/>
              </a:rPr>
              <a:t>for inpatient doses of CABLIVI. </a:t>
            </a:r>
            <a:r>
              <a:rPr lang="en-CA" sz="700" dirty="0">
                <a:solidFill>
                  <a:schemeClr val="accent1"/>
                </a:solidFill>
                <a:latin typeface="Verdana" panose="020B0604030504040204" pitchFamily="34" charset="0"/>
                <a:ea typeface="Verdana" panose="020B0604030504040204" pitchFamily="34" charset="0"/>
              </a:rPr>
              <a:t>Can be distributed in print, shown through Veeva media, or Outlook </a:t>
            </a:r>
            <a:br>
              <a:rPr lang="en-CA" sz="700" dirty="0">
                <a:solidFill>
                  <a:schemeClr val="accent1"/>
                </a:solidFill>
                <a:latin typeface="Verdana" panose="020B0604030504040204" pitchFamily="34" charset="0"/>
                <a:ea typeface="Verdana" panose="020B0604030504040204" pitchFamily="34" charset="0"/>
              </a:rPr>
            </a:br>
            <a:r>
              <a:rPr lang="en-CA" sz="700" dirty="0">
                <a:solidFill>
                  <a:schemeClr val="accent1"/>
                </a:solidFill>
                <a:latin typeface="Verdana" panose="020B0604030504040204" pitchFamily="34" charset="0"/>
                <a:ea typeface="Verdana" panose="020B0604030504040204" pitchFamily="34" charset="0"/>
              </a:rPr>
              <a:t>email template with attachment</a:t>
            </a:r>
            <a:r>
              <a:rPr lang="en-US" sz="700" dirty="0">
                <a:solidFill>
                  <a:schemeClr val="accent1"/>
                </a:solidFill>
                <a:latin typeface="Verdana" panose="020B0604030504040204" pitchFamily="34" charset="0"/>
                <a:ea typeface="Verdana" panose="020B0604030504040204" pitchFamily="34" charset="0"/>
              </a:rPr>
              <a:t>.</a:t>
            </a:r>
          </a:p>
        </p:txBody>
      </p:sp>
      <p:pic>
        <p:nvPicPr>
          <p:cNvPr id="19" name="Picture Placeholder 6" descr="Text&#10;&#10;Description automatically generated">
            <a:extLst>
              <a:ext uri="{FF2B5EF4-FFF2-40B4-BE49-F238E27FC236}">
                <a16:creationId xmlns:a16="http://schemas.microsoft.com/office/drawing/2014/main" id="{A413B275-198F-B513-E11E-BB02091AA2E1}"/>
              </a:ext>
            </a:extLst>
          </p:cNvPr>
          <p:cNvPicPr>
            <a:picLocks noChangeAspect="1"/>
          </p:cNvPicPr>
          <p:nvPr/>
        </p:nvPicPr>
        <p:blipFill rotWithShape="1">
          <a:blip r:embed="rId5"/>
          <a:srcRect l="4846" r="4846"/>
          <a:stretch/>
        </p:blipFill>
        <p:spPr>
          <a:xfrm>
            <a:off x="6927188" y="1150965"/>
            <a:ext cx="932850" cy="1337836"/>
          </a:xfrm>
          <a:prstGeom prst="rect">
            <a:avLst/>
          </a:prstGeom>
          <a:ln>
            <a:solidFill>
              <a:schemeClr val="tx1"/>
            </a:solidFill>
          </a:ln>
        </p:spPr>
      </p:pic>
      <p:sp>
        <p:nvSpPr>
          <p:cNvPr id="20" name="TextBox 19">
            <a:extLst>
              <a:ext uri="{FF2B5EF4-FFF2-40B4-BE49-F238E27FC236}">
                <a16:creationId xmlns:a16="http://schemas.microsoft.com/office/drawing/2014/main" id="{F87D426B-9FAC-CDCE-FA58-B21EF82B1673}"/>
              </a:ext>
            </a:extLst>
          </p:cNvPr>
          <p:cNvSpPr txBox="1"/>
          <p:nvPr/>
        </p:nvSpPr>
        <p:spPr>
          <a:xfrm>
            <a:off x="6493647" y="2545047"/>
            <a:ext cx="1877396"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800" b="1" dirty="0">
                <a:solidFill>
                  <a:schemeClr val="accent1"/>
                </a:solidFill>
                <a:latin typeface="Verdana" panose="020B0604030504040204" pitchFamily="34" charset="0"/>
                <a:ea typeface="Verdana" panose="020B0604030504040204" pitchFamily="34" charset="0"/>
              </a:rPr>
              <a:t>CABLIVI Hospital </a:t>
            </a:r>
            <a:br>
              <a:rPr lang="en-US" sz="800" b="1" dirty="0">
                <a:solidFill>
                  <a:schemeClr val="accent1"/>
                </a:solidFill>
                <a:latin typeface="Verdana" panose="020B0604030504040204" pitchFamily="34" charset="0"/>
                <a:ea typeface="Verdana" panose="020B0604030504040204" pitchFamily="34" charset="0"/>
              </a:rPr>
            </a:br>
            <a:r>
              <a:rPr lang="en-US" sz="800" b="1" dirty="0">
                <a:solidFill>
                  <a:schemeClr val="accent1"/>
                </a:solidFill>
                <a:latin typeface="Verdana" panose="020B0604030504040204" pitchFamily="34" charset="0"/>
                <a:ea typeface="Verdana" panose="020B0604030504040204" pitchFamily="34" charset="0"/>
              </a:rPr>
              <a:t>Discount Program</a:t>
            </a:r>
            <a:endParaRPr lang="en-CA" sz="800" b="1" dirty="0">
              <a:solidFill>
                <a:schemeClr val="accent1"/>
              </a:solidFill>
              <a:latin typeface="Verdana" panose="020B0604030504040204" pitchFamily="34" charset="0"/>
              <a:ea typeface="Verdana" panose="020B060403050404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CA" sz="800" dirty="0">
                <a:solidFill>
                  <a:schemeClr val="accent1"/>
                </a:solidFill>
                <a:latin typeface="Verdana" panose="020B0604030504040204" pitchFamily="34" charset="0"/>
                <a:ea typeface="Verdana" panose="020B0604030504040204" pitchFamily="34" charset="0"/>
              </a:rPr>
              <a:t>MAT-US-2203248</a:t>
            </a:r>
            <a:endParaRPr lang="en-CA" dirty="0">
              <a:solidFill>
                <a:schemeClr val="accent1"/>
              </a:solidFill>
            </a:endParaRPr>
          </a:p>
        </p:txBody>
      </p:sp>
      <p:sp>
        <p:nvSpPr>
          <p:cNvPr id="21" name="TextBox 20">
            <a:extLst>
              <a:ext uri="{FF2B5EF4-FFF2-40B4-BE49-F238E27FC236}">
                <a16:creationId xmlns:a16="http://schemas.microsoft.com/office/drawing/2014/main" id="{9B5F0F7C-AD87-91EE-93A8-94088893BEE5}"/>
              </a:ext>
            </a:extLst>
          </p:cNvPr>
          <p:cNvSpPr txBox="1"/>
          <p:nvPr/>
        </p:nvSpPr>
        <p:spPr>
          <a:xfrm>
            <a:off x="6249522" y="3184383"/>
            <a:ext cx="2372835" cy="1169551"/>
          </a:xfrm>
          <a:prstGeom prst="rect">
            <a:avLst/>
          </a:prstGeom>
          <a:noFill/>
        </p:spPr>
        <p:txBody>
          <a:bodyPr wrap="square" rtlCol="0">
            <a:spAutoFit/>
          </a:bodyPr>
          <a:lstStyle/>
          <a:p>
            <a:pPr algn="ctr"/>
            <a:r>
              <a:rPr lang="en-US" sz="700" dirty="0">
                <a:solidFill>
                  <a:schemeClr val="accent1"/>
                </a:solidFill>
                <a:latin typeface="Verdana" panose="020B0604030504040204" pitchFamily="34" charset="0"/>
                <a:ea typeface="Verdana" panose="020B0604030504040204" pitchFamily="34" charset="0"/>
                <a:cs typeface="Verdana" panose="020B0604030504040204" pitchFamily="34" charset="0"/>
              </a:rPr>
              <a:t>PI needed: Yes</a:t>
            </a:r>
          </a:p>
          <a:p>
            <a:pPr algn="ctr"/>
            <a:endParaRPr lang="en-US" sz="700" b="1" kern="12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algn="ctr"/>
            <a:r>
              <a:rPr lang="en-US" sz="700" b="1" kern="1200" dirty="0">
                <a:solidFill>
                  <a:schemeClr val="accent1"/>
                </a:solidFill>
                <a:latin typeface="Verdana" panose="020B0604030504040204" pitchFamily="34" charset="0"/>
                <a:ea typeface="Verdana" panose="020B0604030504040204" pitchFamily="34" charset="0"/>
                <a:cs typeface="Verdana" panose="020B0604030504040204" pitchFamily="34" charset="0"/>
              </a:rPr>
              <a:t>Resource Summary: </a:t>
            </a:r>
            <a:r>
              <a:rPr lang="en-US" sz="700" kern="1200" dirty="0">
                <a:solidFill>
                  <a:schemeClr val="accent1"/>
                </a:solidFill>
                <a:latin typeface="Verdana" panose="020B0604030504040204" pitchFamily="34" charset="0"/>
                <a:ea typeface="Verdana" panose="020B0604030504040204" pitchFamily="34" charset="0"/>
                <a:cs typeface="Verdana" panose="020B0604030504040204" pitchFamily="34" charset="0"/>
              </a:rPr>
              <a:t>A guide with information on the CABLIVI Hospital Discount Program for eligible accounts. The CABLIVI Hospital Discount Program is available to certain Pareto accounts identified by and shared only through sales/market access leadership. Can be distributed in print shown through Veeva media, or Outlook email template with attachment.</a:t>
            </a:r>
          </a:p>
        </p:txBody>
      </p:sp>
      <p:pic>
        <p:nvPicPr>
          <p:cNvPr id="27" name="Picture 26">
            <a:extLst>
              <a:ext uri="{FF2B5EF4-FFF2-40B4-BE49-F238E27FC236}">
                <a16:creationId xmlns:a16="http://schemas.microsoft.com/office/drawing/2014/main" id="{B81F6DA2-7DA1-6B61-11D6-46CA4EE11F3D}"/>
              </a:ext>
            </a:extLst>
          </p:cNvPr>
          <p:cNvPicPr>
            <a:picLocks noChangeAspect="1"/>
          </p:cNvPicPr>
          <p:nvPr/>
        </p:nvPicPr>
        <p:blipFill>
          <a:blip r:embed="rId6"/>
          <a:stretch>
            <a:fillRect/>
          </a:stretch>
        </p:blipFill>
        <p:spPr>
          <a:xfrm>
            <a:off x="4129551" y="1255155"/>
            <a:ext cx="946716" cy="1233646"/>
          </a:xfrm>
          <a:prstGeom prst="rect">
            <a:avLst/>
          </a:prstGeom>
          <a:ln>
            <a:solidFill>
              <a:schemeClr val="accent1"/>
            </a:solidFill>
          </a:ln>
        </p:spPr>
      </p:pic>
    </p:spTree>
    <p:extLst>
      <p:ext uri="{BB962C8B-B14F-4D97-AF65-F5344CB8AC3E}">
        <p14:creationId xmlns:p14="http://schemas.microsoft.com/office/powerpoint/2010/main" val="4013743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68B662-4BB1-8544-A2E8-C6ABDC9619B0}"/>
              </a:ext>
            </a:extLst>
          </p:cNvPr>
          <p:cNvSpPr>
            <a:spLocks noGrp="1"/>
          </p:cNvSpPr>
          <p:nvPr>
            <p:ph type="title"/>
          </p:nvPr>
        </p:nvSpPr>
        <p:spPr/>
        <p:txBody>
          <a:bodyPr/>
          <a:lstStyle/>
          <a:p>
            <a:r>
              <a:rPr lang="en-US" noProof="0" dirty="0"/>
              <a:t>CABLIVI Access</a:t>
            </a:r>
          </a:p>
        </p:txBody>
      </p:sp>
      <p:sp>
        <p:nvSpPr>
          <p:cNvPr id="5" name="Content Placeholder 4">
            <a:extLst>
              <a:ext uri="{FF2B5EF4-FFF2-40B4-BE49-F238E27FC236}">
                <a16:creationId xmlns:a16="http://schemas.microsoft.com/office/drawing/2014/main" id="{04EF2AA9-4262-2841-B280-334CD7EC5B71}"/>
              </a:ext>
            </a:extLst>
          </p:cNvPr>
          <p:cNvSpPr>
            <a:spLocks noGrp="1"/>
          </p:cNvSpPr>
          <p:nvPr>
            <p:ph idx="13"/>
          </p:nvPr>
        </p:nvSpPr>
        <p:spPr/>
        <p:txBody>
          <a:bodyPr/>
          <a:lstStyle/>
          <a:p>
            <a:r>
              <a:rPr lang="en-US" noProof="0" dirty="0"/>
              <a:t>Budget Impact Model (BIM) – IAD Only</a:t>
            </a:r>
          </a:p>
          <a:p>
            <a:pPr lvl="1"/>
            <a:r>
              <a:rPr lang="en-US" noProof="0" dirty="0"/>
              <a:t>The BIM can help C- and D-Suite level customers and economic decision makers understand the financial and resource utilization impact aTTP patients can have on their institution and the financial implications of adopting CABLIVI</a:t>
            </a:r>
          </a:p>
          <a:p>
            <a:pPr lvl="1"/>
            <a:r>
              <a:rPr lang="en-US" noProof="0" dirty="0"/>
              <a:t>Can only be presented by trained IADs and then only to economic decision makers such as P&amp;T members or advisors in their area of specialty to the P&amp;T Committee</a:t>
            </a:r>
          </a:p>
          <a:p>
            <a:pPr lvl="1"/>
            <a:r>
              <a:rPr lang="en-US" noProof="0" dirty="0"/>
              <a:t>Target Audience:</a:t>
            </a:r>
          </a:p>
          <a:p>
            <a:pPr lvl="2"/>
            <a:r>
              <a:rPr lang="en-US" noProof="0" dirty="0"/>
              <a:t>Economic decisions makers for the entity involved in the selection of products for purchase, coverage, or reimbursement could include:</a:t>
            </a:r>
          </a:p>
          <a:p>
            <a:pPr lvl="2"/>
            <a:r>
              <a:rPr lang="en-US" noProof="0" dirty="0"/>
              <a:t>C-Suite, finance, hospital administrators who negotiate with payers, billing departments, personnel involved in quality measures, P&amp;T committee members and value analysis</a:t>
            </a:r>
          </a:p>
          <a:p>
            <a:endParaRPr lang="en-US" noProof="0" dirty="0"/>
          </a:p>
        </p:txBody>
      </p:sp>
      <p:sp>
        <p:nvSpPr>
          <p:cNvPr id="7" name="hyperlink box">
            <a:hlinkClick r:id="rId3" action="ppaction://hlinksldjump"/>
            <a:extLst>
              <a:ext uri="{FF2B5EF4-FFF2-40B4-BE49-F238E27FC236}">
                <a16:creationId xmlns:a16="http://schemas.microsoft.com/office/drawing/2014/main" id="{389114FC-E449-4FFB-9153-8F3C403B277A}"/>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10">
            <a:extLst>
              <a:ext uri="{FF2B5EF4-FFF2-40B4-BE49-F238E27FC236}">
                <a16:creationId xmlns:a16="http://schemas.microsoft.com/office/drawing/2014/main" id="{CA7515CB-BD5F-35FA-987A-1A32F3819D23}"/>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1008355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11E146-71EB-464A-B3D4-8780940B0E34}"/>
              </a:ext>
            </a:extLst>
          </p:cNvPr>
          <p:cNvSpPr>
            <a:spLocks noGrp="1"/>
          </p:cNvSpPr>
          <p:nvPr>
            <p:ph type="title"/>
          </p:nvPr>
        </p:nvSpPr>
        <p:spPr/>
        <p:txBody>
          <a:bodyPr/>
          <a:lstStyle/>
          <a:p>
            <a:r>
              <a:rPr lang="en-US" noProof="0" dirty="0"/>
              <a:t>CABLIVI Access</a:t>
            </a:r>
          </a:p>
        </p:txBody>
      </p:sp>
      <p:sp>
        <p:nvSpPr>
          <p:cNvPr id="4" name="Content Placeholder 3">
            <a:extLst>
              <a:ext uri="{FF2B5EF4-FFF2-40B4-BE49-F238E27FC236}">
                <a16:creationId xmlns:a16="http://schemas.microsoft.com/office/drawing/2014/main" id="{EA0D2978-593D-E746-AE1C-479E18D996EE}"/>
              </a:ext>
            </a:extLst>
          </p:cNvPr>
          <p:cNvSpPr>
            <a:spLocks noGrp="1"/>
          </p:cNvSpPr>
          <p:nvPr>
            <p:ph idx="13"/>
          </p:nvPr>
        </p:nvSpPr>
        <p:spPr>
          <a:xfrm>
            <a:off x="614724" y="1846489"/>
            <a:ext cx="3249064" cy="2849335"/>
          </a:xfrm>
        </p:spPr>
        <p:txBody>
          <a:bodyPr/>
          <a:lstStyle/>
          <a:p>
            <a:pPr lvl="1"/>
            <a:r>
              <a:rPr lang="en-US" noProof="0" dirty="0"/>
              <a:t>This stage is critical in securing CABLIVI in your institution. </a:t>
            </a:r>
            <a:br>
              <a:rPr lang="en-US" noProof="0" dirty="0"/>
            </a:br>
            <a:r>
              <a:rPr lang="en-US" noProof="0" dirty="0"/>
              <a:t>Many questions and processes will be revealed with respect to “how” products are reviewed, assessed, and ultimately approved for use in the hospital. </a:t>
            </a:r>
          </a:p>
          <a:p>
            <a:pPr lvl="1"/>
            <a:r>
              <a:rPr lang="en-US" noProof="0" dirty="0"/>
              <a:t>This is a great opportunity for </a:t>
            </a:r>
            <a:br>
              <a:rPr lang="en-US" noProof="0" dirty="0"/>
            </a:br>
            <a:r>
              <a:rPr lang="en-US" noProof="0" dirty="0"/>
              <a:t>you to familiarize yourself with the key decision makers and </a:t>
            </a:r>
            <a:br>
              <a:rPr lang="en-US" noProof="0" dirty="0"/>
            </a:br>
            <a:r>
              <a:rPr lang="en-US" noProof="0" dirty="0"/>
              <a:t>how they process certain </a:t>
            </a:r>
            <a:br>
              <a:rPr lang="en-US" noProof="0" dirty="0"/>
            </a:br>
            <a:r>
              <a:rPr lang="en-US" noProof="0" dirty="0"/>
              <a:t>types of information to make </a:t>
            </a:r>
            <a:br>
              <a:rPr lang="en-US" noProof="0" dirty="0"/>
            </a:br>
            <a:r>
              <a:rPr lang="en-US" noProof="0" dirty="0"/>
              <a:t>their decisions.</a:t>
            </a:r>
          </a:p>
        </p:txBody>
      </p:sp>
      <p:sp>
        <p:nvSpPr>
          <p:cNvPr id="127" name="Freeform 23">
            <a:hlinkClick r:id="rId3" action="ppaction://hlinksldjump"/>
            <a:extLst>
              <a:ext uri="{FF2B5EF4-FFF2-40B4-BE49-F238E27FC236}">
                <a16:creationId xmlns:a16="http://schemas.microsoft.com/office/drawing/2014/main" id="{76CB348D-786A-FC41-A9CD-E4EF2FE3F814}"/>
              </a:ext>
            </a:extLst>
          </p:cNvPr>
          <p:cNvSpPr/>
          <p:nvPr/>
        </p:nvSpPr>
        <p:spPr>
          <a:xfrm>
            <a:off x="541673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Tips to</a:t>
            </a:r>
            <a:b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Remember</a:t>
            </a:r>
          </a:p>
        </p:txBody>
      </p:sp>
      <p:sp>
        <p:nvSpPr>
          <p:cNvPr id="128" name="Freeform 24">
            <a:hlinkClick r:id="rId4" action="ppaction://hlinksldjump"/>
            <a:extLst>
              <a:ext uri="{FF2B5EF4-FFF2-40B4-BE49-F238E27FC236}">
                <a16:creationId xmlns:a16="http://schemas.microsoft.com/office/drawing/2014/main" id="{B60BEC9C-CDF8-DD42-AAC8-852C4A0A780C}"/>
              </a:ext>
            </a:extLst>
          </p:cNvPr>
          <p:cNvSpPr/>
          <p:nvPr/>
        </p:nvSpPr>
        <p:spPr>
          <a:xfrm>
            <a:off x="7123061"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What</a:t>
            </a:r>
            <a:r>
              <a:rPr kumimoji="0" lang="en-US" sz="1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questions or objections may arise? </a:t>
            </a:r>
          </a:p>
        </p:txBody>
      </p:sp>
      <p:sp>
        <p:nvSpPr>
          <p:cNvPr id="129" name="Freeform 27">
            <a:hlinkClick r:id="rId5" action="ppaction://hlinksldjump"/>
            <a:extLst>
              <a:ext uri="{FF2B5EF4-FFF2-40B4-BE49-F238E27FC236}">
                <a16:creationId xmlns:a16="http://schemas.microsoft.com/office/drawing/2014/main" id="{C3806F29-C44D-6F47-9396-2B6BC0A7117A}"/>
              </a:ext>
            </a:extLst>
          </p:cNvPr>
          <p:cNvSpPr/>
          <p:nvPr/>
        </p:nvSpPr>
        <p:spPr>
          <a:xfrm>
            <a:off x="409522" y="1005840"/>
            <a:ext cx="161344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Who</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involved in this stage? </a:t>
            </a:r>
          </a:p>
        </p:txBody>
      </p:sp>
      <p:sp>
        <p:nvSpPr>
          <p:cNvPr id="130" name="Freeform 31">
            <a:hlinkClick r:id="rId6" action="ppaction://hlinksldjump"/>
            <a:extLst>
              <a:ext uri="{FF2B5EF4-FFF2-40B4-BE49-F238E27FC236}">
                <a16:creationId xmlns:a16="http://schemas.microsoft.com/office/drawing/2014/main" id="{2F775AA9-CF5F-6045-8C85-F15C6A1F2D32}"/>
              </a:ext>
            </a:extLst>
          </p:cNvPr>
          <p:cNvSpPr/>
          <p:nvPr/>
        </p:nvSpPr>
        <p:spPr>
          <a:xfrm>
            <a:off x="2051898"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happens in this stage? </a:t>
            </a:r>
          </a:p>
        </p:txBody>
      </p:sp>
      <p:sp>
        <p:nvSpPr>
          <p:cNvPr id="131" name="Freeform 34">
            <a:hlinkClick r:id="rId7" action="ppaction://hlinksldjump"/>
            <a:extLst>
              <a:ext uri="{FF2B5EF4-FFF2-40B4-BE49-F238E27FC236}">
                <a16:creationId xmlns:a16="http://schemas.microsoft.com/office/drawing/2014/main" id="{ADA74306-35D7-8D40-8689-0A554E837CEE}"/>
              </a:ext>
            </a:extLst>
          </p:cNvPr>
          <p:cNvSpPr/>
          <p:nvPr/>
        </p:nvSpPr>
        <p:spPr>
          <a:xfrm>
            <a:off x="3761212"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defTabSz="914217"/>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Why</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this stage so important? </a:t>
            </a:r>
          </a:p>
        </p:txBody>
      </p:sp>
      <p:sp>
        <p:nvSpPr>
          <p:cNvPr id="12" name="hyperlink box">
            <a:hlinkClick r:id="rId8" action="ppaction://hlinksldjump"/>
            <a:extLst>
              <a:ext uri="{FF2B5EF4-FFF2-40B4-BE49-F238E27FC236}">
                <a16:creationId xmlns:a16="http://schemas.microsoft.com/office/drawing/2014/main" id="{BB003ED5-FAAB-4FBC-B57A-064C261A71C3}"/>
              </a:ext>
            </a:extLst>
          </p:cNvPr>
          <p:cNvSpPr/>
          <p:nvPr/>
        </p:nvSpPr>
        <p:spPr>
          <a:xfrm>
            <a:off x="7662041" y="441952"/>
            <a:ext cx="1038585" cy="350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2">
            <a:extLst>
              <a:ext uri="{FF2B5EF4-FFF2-40B4-BE49-F238E27FC236}">
                <a16:creationId xmlns:a16="http://schemas.microsoft.com/office/drawing/2014/main" id="{7ACB8B00-65D0-4DA0-8C8F-E8CA2EC2E62E}"/>
              </a:ext>
            </a:extLst>
          </p:cNvPr>
          <p:cNvPicPr>
            <a:picLocks noChangeAspect="1" noChangeArrowheads="1"/>
          </p:cNvPicPr>
          <p:nvPr/>
        </p:nvPicPr>
        <p:blipFill rotWithShape="1">
          <a:blip r:embed="rId9"/>
          <a:srcRect l="15792" r="3194"/>
          <a:stretch/>
        </p:blipFill>
        <p:spPr bwMode="auto">
          <a:xfrm>
            <a:off x="3962400" y="1858963"/>
            <a:ext cx="4624282" cy="2157321"/>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9">
            <a:extLst>
              <a:ext uri="{FF2B5EF4-FFF2-40B4-BE49-F238E27FC236}">
                <a16:creationId xmlns:a16="http://schemas.microsoft.com/office/drawing/2014/main" id="{0797E763-89B0-8E49-1D5D-685B5A9B39C3}"/>
              </a:ext>
            </a:extLst>
          </p:cNvPr>
          <p:cNvSpPr>
            <a:spLocks noGrp="1"/>
          </p:cNvSpPr>
          <p:nvPr>
            <p:ph type="ftr" sz="quarter" idx="3"/>
          </p:nvPr>
        </p:nvSpPr>
        <p:spPr>
          <a:xfrm>
            <a:off x="1234440" y="4633568"/>
            <a:ext cx="6675120" cy="215444"/>
          </a:xfrm>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275204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2102F83-3C34-3243-A1C5-36443C618BBC}"/>
              </a:ext>
            </a:extLst>
          </p:cNvPr>
          <p:cNvSpPr>
            <a:spLocks noGrp="1"/>
          </p:cNvSpPr>
          <p:nvPr>
            <p:ph type="title"/>
          </p:nvPr>
        </p:nvSpPr>
        <p:spPr/>
        <p:txBody>
          <a:bodyPr/>
          <a:lstStyle/>
          <a:p>
            <a:r>
              <a:rPr lang="en-US" noProof="0" dirty="0"/>
              <a:t>Compliance</a:t>
            </a:r>
          </a:p>
        </p:txBody>
      </p:sp>
      <p:sp>
        <p:nvSpPr>
          <p:cNvPr id="113" name="TextBox 112">
            <a:extLst>
              <a:ext uri="{FF2B5EF4-FFF2-40B4-BE49-F238E27FC236}">
                <a16:creationId xmlns:a16="http://schemas.microsoft.com/office/drawing/2014/main" id="{22373AEA-E061-4E24-BDA1-9E8FDBFABBC3}"/>
              </a:ext>
            </a:extLst>
          </p:cNvPr>
          <p:cNvSpPr txBox="1"/>
          <p:nvPr/>
        </p:nvSpPr>
        <p:spPr>
          <a:xfrm>
            <a:off x="5928875" y="3992517"/>
            <a:ext cx="1672511" cy="461665"/>
          </a:xfrm>
          <a:prstGeom prst="rect">
            <a:avLst/>
          </a:prstGeom>
          <a:noFill/>
        </p:spPr>
        <p:txBody>
          <a:bodyPr wrap="square" rtlCol="0">
            <a:spAutoFit/>
          </a:bodyPr>
          <a:lstStyle/>
          <a:p>
            <a:pPr algn="ctr"/>
            <a:r>
              <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rPr>
              <a:t>CABLIVI Core Visual Aid </a:t>
            </a:r>
          </a:p>
          <a:p>
            <a:pPr algn="ct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MAT-US-</a:t>
            </a:r>
            <a:r>
              <a:rPr lang="en-CA" sz="800" b="0" i="0" u="none" strike="noStrike" baseline="0" dirty="0">
                <a:solidFill>
                  <a:schemeClr val="accent1"/>
                </a:solidFill>
                <a:latin typeface="Verdana" panose="020B0604030504040204" pitchFamily="34" charset="0"/>
                <a:ea typeface="Verdana" panose="020B0604030504040204" pitchFamily="34" charset="0"/>
              </a:rPr>
              <a:t>2300385 </a:t>
            </a: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(print);</a:t>
            </a:r>
          </a:p>
          <a:p>
            <a:pPr algn="ct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MAT-US-2101322 (digital)</a:t>
            </a:r>
            <a:endParaRPr lang="en-US"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
        <p:nvSpPr>
          <p:cNvPr id="114" name="TextBox 113">
            <a:extLst>
              <a:ext uri="{FF2B5EF4-FFF2-40B4-BE49-F238E27FC236}">
                <a16:creationId xmlns:a16="http://schemas.microsoft.com/office/drawing/2014/main" id="{E5EB6F39-CA38-4209-BA7B-1C91FD8DF780}"/>
              </a:ext>
            </a:extLst>
          </p:cNvPr>
          <p:cNvSpPr txBox="1"/>
          <p:nvPr/>
        </p:nvSpPr>
        <p:spPr>
          <a:xfrm>
            <a:off x="5145206" y="1754144"/>
            <a:ext cx="3239849" cy="276999"/>
          </a:xfrm>
          <a:prstGeom prst="rect">
            <a:avLst/>
          </a:prstGeom>
          <a:noFill/>
        </p:spPr>
        <p:txBody>
          <a:bodyPr wrap="square" rtlCol="0">
            <a:spAutoFit/>
          </a:bodyPr>
          <a:lstStyle/>
          <a:p>
            <a:pPr algn="ctr"/>
            <a:r>
              <a:rPr lang="en-US" sz="1200" b="1" dirty="0">
                <a:solidFill>
                  <a:schemeClr val="accent1"/>
                </a:solidFill>
                <a:latin typeface="Verdana" panose="020B0604030504040204" pitchFamily="34" charset="0"/>
                <a:ea typeface="Verdana" panose="020B0604030504040204" pitchFamily="34" charset="0"/>
                <a:cs typeface="Verdana" panose="020B0604030504040204" pitchFamily="34" charset="0"/>
              </a:rPr>
              <a:t>CABLIVI Branded Material Example</a:t>
            </a:r>
          </a:p>
        </p:txBody>
      </p:sp>
      <p:grpSp>
        <p:nvGrpSpPr>
          <p:cNvPr id="25" name="Group 24">
            <a:extLst>
              <a:ext uri="{FF2B5EF4-FFF2-40B4-BE49-F238E27FC236}">
                <a16:creationId xmlns:a16="http://schemas.microsoft.com/office/drawing/2014/main" id="{C59FB544-24C4-B442-B3F5-1AF0B925AB13}"/>
              </a:ext>
            </a:extLst>
          </p:cNvPr>
          <p:cNvGrpSpPr/>
          <p:nvPr/>
        </p:nvGrpSpPr>
        <p:grpSpPr>
          <a:xfrm rot="10800000">
            <a:off x="206406" y="2414542"/>
            <a:ext cx="314678" cy="314417"/>
            <a:chOff x="7891164" y="2313227"/>
            <a:chExt cx="207578" cy="207406"/>
          </a:xfrm>
          <a:effectLst>
            <a:outerShdw blurRad="50800" dist="38100" dir="2700000" algn="tl" rotWithShape="0">
              <a:prstClr val="black">
                <a:alpha val="40000"/>
              </a:prstClr>
            </a:outerShdw>
          </a:effectLst>
        </p:grpSpPr>
        <p:sp>
          <p:nvSpPr>
            <p:cNvPr id="26" name="Oval 25">
              <a:extLst>
                <a:ext uri="{FF2B5EF4-FFF2-40B4-BE49-F238E27FC236}">
                  <a16:creationId xmlns:a16="http://schemas.microsoft.com/office/drawing/2014/main" id="{EE8F7274-BEB0-E949-88F1-6E7FA2A69EBF}"/>
                </a:ext>
              </a:extLst>
            </p:cNvPr>
            <p:cNvSpPr/>
            <p:nvPr/>
          </p:nvSpPr>
          <p:spPr bwMode="gray">
            <a:xfrm>
              <a:off x="7891164" y="2313227"/>
              <a:ext cx="207578" cy="207406"/>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27" name="Chevron 26">
              <a:hlinkClick r:id="rId3" action="ppaction://hlinksldjump"/>
              <a:extLst>
                <a:ext uri="{FF2B5EF4-FFF2-40B4-BE49-F238E27FC236}">
                  <a16:creationId xmlns:a16="http://schemas.microsoft.com/office/drawing/2014/main" id="{C50ADBAC-980F-934A-9432-23EE8F1621E1}"/>
                </a:ext>
              </a:extLst>
            </p:cNvPr>
            <p:cNvSpPr/>
            <p:nvPr/>
          </p:nvSpPr>
          <p:spPr>
            <a:xfrm>
              <a:off x="7947881" y="2364719"/>
              <a:ext cx="104508" cy="10442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29" name="Content Placeholder 9">
            <a:extLst>
              <a:ext uri="{FF2B5EF4-FFF2-40B4-BE49-F238E27FC236}">
                <a16:creationId xmlns:a16="http://schemas.microsoft.com/office/drawing/2014/main" id="{953CDCFD-AD83-4BA8-85F0-83C7C71460B7}"/>
              </a:ext>
            </a:extLst>
          </p:cNvPr>
          <p:cNvSpPr txBox="1">
            <a:spLocks/>
          </p:cNvSpPr>
          <p:nvPr/>
        </p:nvSpPr>
        <p:spPr>
          <a:xfrm>
            <a:off x="614723" y="1859535"/>
            <a:ext cx="4265508" cy="2836289"/>
          </a:xfrm>
          <a:prstGeom prst="rect">
            <a:avLst/>
          </a:prstGeom>
        </p:spPr>
        <p:txBody>
          <a:bodyPr vert="horz" lIns="0" tIns="0" rIns="0" bIns="0" rtlCol="0" anchor="t">
            <a:noAutofit/>
          </a:bodyPr>
          <a:lstStyle>
            <a:lvl1pPr marL="0" indent="0" algn="l" defTabSz="685800" rtl="0" eaLnBrk="1" latinLnBrk="0" hangingPunct="1">
              <a:lnSpc>
                <a:spcPct val="90000"/>
              </a:lnSpc>
              <a:spcBef>
                <a:spcPts val="1000"/>
              </a:spcBef>
              <a:buClr>
                <a:schemeClr val="accent1"/>
              </a:buClr>
              <a:buFont typeface="Arial" charset="0"/>
              <a:buNone/>
              <a:tabLst/>
              <a:defRPr sz="1600" b="1" strike="noStrike" kern="1200" baseline="0">
                <a:solidFill>
                  <a:schemeClr val="tx2"/>
                </a:solidFill>
                <a:latin typeface="+mn-lt"/>
                <a:ea typeface="+mn-ea"/>
                <a:cs typeface="+mn-cs"/>
              </a:defRPr>
            </a:lvl1pPr>
            <a:lvl2pPr marL="173038" indent="-163513" algn="l" defTabSz="685800" rtl="0" eaLnBrk="1" latinLnBrk="0" hangingPunct="1">
              <a:lnSpc>
                <a:spcPct val="90000"/>
              </a:lnSpc>
              <a:spcBef>
                <a:spcPts val="375"/>
              </a:spcBef>
              <a:buClr>
                <a:schemeClr val="accent1"/>
              </a:buClr>
              <a:buFont typeface="Arial" charset="0"/>
              <a:buChar char="•"/>
              <a:tabLst/>
              <a:defRPr sz="1400" kern="1200" baseline="0">
                <a:solidFill>
                  <a:schemeClr val="tx2"/>
                </a:solidFill>
                <a:latin typeface="+mn-lt"/>
                <a:ea typeface="+mn-ea"/>
                <a:cs typeface="+mn-cs"/>
              </a:defRPr>
            </a:lvl2pPr>
            <a:lvl3pPr marL="347663" indent="-174625" algn="l" defTabSz="685800" rtl="0" eaLnBrk="1" latinLnBrk="0" hangingPunct="1">
              <a:lnSpc>
                <a:spcPct val="90000"/>
              </a:lnSpc>
              <a:spcBef>
                <a:spcPts val="375"/>
              </a:spcBef>
              <a:buClr>
                <a:schemeClr val="bg2"/>
              </a:buClr>
              <a:buFont typeface="System Font Regular"/>
              <a:buChar char="–"/>
              <a:tabLst/>
              <a:defRPr sz="1200" kern="1200" baseline="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0" dirty="0">
                <a:solidFill>
                  <a:schemeClr val="accent1"/>
                </a:solidFill>
                <a:latin typeface="Verdana" panose="020B0604030504040204" pitchFamily="34" charset="0"/>
                <a:ea typeface="Verdana" panose="020B0604030504040204" pitchFamily="34" charset="0"/>
                <a:cs typeface="Verdana" panose="020B0604030504040204" pitchFamily="34" charset="0"/>
              </a:rPr>
              <a:t>Provide approved messaging and information to support customer interactions. </a:t>
            </a:r>
          </a:p>
          <a:p>
            <a:r>
              <a:rPr lang="en-US" dirty="0">
                <a:solidFill>
                  <a:schemeClr val="accent1"/>
                </a:solidFill>
                <a:latin typeface="Verdana" panose="020B0604030504040204" pitchFamily="34" charset="0"/>
                <a:ea typeface="Verdana" panose="020B0604030504040204" pitchFamily="34" charset="0"/>
                <a:cs typeface="Verdana" panose="020B0604030504040204" pitchFamily="34" charset="0"/>
              </a:rPr>
              <a:t>Important Note: </a:t>
            </a:r>
            <a:r>
              <a:rPr lang="en-US" b="0" dirty="0">
                <a:solidFill>
                  <a:schemeClr val="accent1"/>
                </a:solidFill>
                <a:latin typeface="Verdana" panose="020B0604030504040204" pitchFamily="34" charset="0"/>
                <a:ea typeface="Verdana" panose="020B0604030504040204" pitchFamily="34" charset="0"/>
                <a:cs typeface="Verdana" panose="020B0604030504040204" pitchFamily="34" charset="0"/>
              </a:rPr>
              <a:t>During any product discussion, you are required to provide the appropriate fair balance/Important Safety Information (ISI) and the PI </a:t>
            </a:r>
            <a:br>
              <a:rPr lang="en-US" b="0"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b="0" dirty="0">
                <a:solidFill>
                  <a:schemeClr val="accent1"/>
                </a:solidFill>
                <a:latin typeface="Verdana" panose="020B0604030504040204" pitchFamily="34" charset="0"/>
                <a:ea typeface="Verdana" panose="020B0604030504040204" pitchFamily="34" charset="0"/>
                <a:cs typeface="Verdana" panose="020B0604030504040204" pitchFamily="34" charset="0"/>
              </a:rPr>
              <a:t>for CABLIVI.</a:t>
            </a:r>
            <a:endParaRPr lang="en-US" sz="11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endParaRPr lang="en-US"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
        <p:nvSpPr>
          <p:cNvPr id="30" name="hyperlink box">
            <a:hlinkClick r:id="rId4" action="ppaction://hlinksldjump"/>
            <a:extLst>
              <a:ext uri="{FF2B5EF4-FFF2-40B4-BE49-F238E27FC236}">
                <a16:creationId xmlns:a16="http://schemas.microsoft.com/office/drawing/2014/main" id="{98EC571A-8065-4748-ADF2-DD8193DD83BB}"/>
              </a:ext>
            </a:extLst>
          </p:cNvPr>
          <p:cNvSpPr/>
          <p:nvPr/>
        </p:nvSpPr>
        <p:spPr>
          <a:xfrm>
            <a:off x="7662041" y="441952"/>
            <a:ext cx="1038585" cy="350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76B28C2-EA0F-18FA-538A-684155EBCE7A}"/>
              </a:ext>
            </a:extLst>
          </p:cNvPr>
          <p:cNvPicPr>
            <a:picLocks noChangeAspect="1"/>
          </p:cNvPicPr>
          <p:nvPr/>
        </p:nvPicPr>
        <p:blipFill>
          <a:blip r:embed="rId5"/>
          <a:stretch>
            <a:fillRect/>
          </a:stretch>
        </p:blipFill>
        <p:spPr>
          <a:xfrm>
            <a:off x="5470094" y="2067758"/>
            <a:ext cx="2590073" cy="1924759"/>
          </a:xfrm>
          <a:prstGeom prst="rect">
            <a:avLst/>
          </a:prstGeom>
          <a:ln>
            <a:solidFill>
              <a:schemeClr val="accent1"/>
            </a:solidFill>
          </a:ln>
        </p:spPr>
      </p:pic>
      <p:grpSp>
        <p:nvGrpSpPr>
          <p:cNvPr id="12" name="Group 11">
            <a:extLst>
              <a:ext uri="{FF2B5EF4-FFF2-40B4-BE49-F238E27FC236}">
                <a16:creationId xmlns:a16="http://schemas.microsoft.com/office/drawing/2014/main" id="{46768382-BE1C-CA4A-88ED-0BC980D16C73}"/>
              </a:ext>
            </a:extLst>
          </p:cNvPr>
          <p:cNvGrpSpPr/>
          <p:nvPr/>
        </p:nvGrpSpPr>
        <p:grpSpPr>
          <a:xfrm>
            <a:off x="8614646" y="2422946"/>
            <a:ext cx="314678" cy="314417"/>
            <a:chOff x="7891164" y="2313227"/>
            <a:chExt cx="207578" cy="207406"/>
          </a:xfrm>
          <a:effectLst>
            <a:outerShdw blurRad="50800" dist="38100" dir="2700000" algn="tl" rotWithShape="0">
              <a:prstClr val="black">
                <a:alpha val="40000"/>
              </a:prstClr>
            </a:outerShdw>
          </a:effectLst>
        </p:grpSpPr>
        <p:sp>
          <p:nvSpPr>
            <p:cNvPr id="13" name="Oval 12">
              <a:extLst>
                <a:ext uri="{FF2B5EF4-FFF2-40B4-BE49-F238E27FC236}">
                  <a16:creationId xmlns:a16="http://schemas.microsoft.com/office/drawing/2014/main" id="{F5D032C0-E511-A7FE-B385-8E744365DC34}"/>
                </a:ext>
              </a:extLst>
            </p:cNvPr>
            <p:cNvSpPr/>
            <p:nvPr/>
          </p:nvSpPr>
          <p:spPr bwMode="gray">
            <a:xfrm>
              <a:off x="7891164" y="2313227"/>
              <a:ext cx="207578" cy="207406"/>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4" name="Chevron 13">
              <a:hlinkClick r:id="rId6" action="ppaction://hlinksldjump"/>
              <a:extLst>
                <a:ext uri="{FF2B5EF4-FFF2-40B4-BE49-F238E27FC236}">
                  <a16:creationId xmlns:a16="http://schemas.microsoft.com/office/drawing/2014/main" id="{E7F242B5-BE19-17CC-475D-A916FF6F0CF8}"/>
                </a:ext>
              </a:extLst>
            </p:cNvPr>
            <p:cNvSpPr/>
            <p:nvPr/>
          </p:nvSpPr>
          <p:spPr>
            <a:xfrm>
              <a:off x="7947881" y="2364719"/>
              <a:ext cx="104508" cy="10442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34" name="Footer Placeholder 33">
            <a:extLst>
              <a:ext uri="{FF2B5EF4-FFF2-40B4-BE49-F238E27FC236}">
                <a16:creationId xmlns:a16="http://schemas.microsoft.com/office/drawing/2014/main" id="{0F683DA8-A58E-5FD8-C08B-3E1E933F33C5}"/>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7" name="Text Placeholder 5">
            <a:hlinkClick r:id="rId7" action="ppaction://hlinksldjump"/>
            <a:extLst>
              <a:ext uri="{FF2B5EF4-FFF2-40B4-BE49-F238E27FC236}">
                <a16:creationId xmlns:a16="http://schemas.microsoft.com/office/drawing/2014/main" id="{4AA52361-028F-ABAE-633A-A373A8F06356}"/>
              </a:ext>
            </a:extLst>
          </p:cNvPr>
          <p:cNvSpPr txBox="1">
            <a:spLocks/>
          </p:cNvSpPr>
          <p:nvPr/>
        </p:nvSpPr>
        <p:spPr>
          <a:xfrm>
            <a:off x="2463801" y="1011297"/>
            <a:ext cx="2051393" cy="612648"/>
          </a:xfrm>
          <a:prstGeom prst="rect">
            <a:avLst/>
          </a:prstGeom>
        </p:spPr>
        <p:txBody>
          <a:bodyPr anchor="ctr" anchorCtr="0"/>
          <a:lstStyle>
            <a:lvl1pPr marL="0" indent="0" algn="ctr" defTabSz="685800" rtl="0" eaLnBrk="1" latinLnBrk="0" hangingPunct="1">
              <a:lnSpc>
                <a:spcPct val="90000"/>
              </a:lnSpc>
              <a:spcBef>
                <a:spcPts val="1800"/>
              </a:spcBef>
              <a:buClr>
                <a:schemeClr val="accent1"/>
              </a:buClr>
              <a:buFont typeface="Arial" charset="0"/>
              <a:buNone/>
              <a:tabLst/>
              <a:defRPr sz="1400" b="1" strike="noStrike" kern="1200" baseline="0">
                <a:solidFill>
                  <a:schemeClr val="bg1"/>
                </a:solidFill>
                <a:latin typeface="+mn-lt"/>
                <a:ea typeface="+mn-ea"/>
                <a:cs typeface="+mn-cs"/>
              </a:defRPr>
            </a:lvl1pPr>
            <a:lvl2pPr marL="134938" indent="0" algn="l" defTabSz="685800" rtl="0" eaLnBrk="1" latinLnBrk="0" hangingPunct="1">
              <a:lnSpc>
                <a:spcPct val="90000"/>
              </a:lnSpc>
              <a:spcBef>
                <a:spcPts val="375"/>
              </a:spcBef>
              <a:buClr>
                <a:schemeClr val="bg2"/>
              </a:buClr>
              <a:buFont typeface="Arial" charset="0"/>
              <a:buNone/>
              <a:tabLst/>
              <a:defRPr sz="1800" kern="1200" baseline="0">
                <a:solidFill>
                  <a:schemeClr val="bg1"/>
                </a:solidFill>
                <a:latin typeface="+mn-lt"/>
                <a:ea typeface="+mn-ea"/>
                <a:cs typeface="+mn-cs"/>
              </a:defRPr>
            </a:lvl2pPr>
            <a:lvl3pPr marL="271462" indent="0" algn="l" defTabSz="685800" rtl="0" eaLnBrk="1" latinLnBrk="0" hangingPunct="1">
              <a:lnSpc>
                <a:spcPct val="90000"/>
              </a:lnSpc>
              <a:spcBef>
                <a:spcPts val="375"/>
              </a:spcBef>
              <a:buClr>
                <a:schemeClr val="bg2"/>
              </a:buClr>
              <a:buFont typeface="Arial" charset="0"/>
              <a:buNone/>
              <a:tabLst/>
              <a:defRPr sz="1600" kern="1200" baseline="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1300" dirty="0">
                <a:latin typeface="Verdana" panose="020B0604030504040204" pitchFamily="34" charset="0"/>
                <a:ea typeface="Verdana" panose="020B0604030504040204" pitchFamily="34" charset="0"/>
                <a:cs typeface="Verdana" panose="020B0604030504040204" pitchFamily="34" charset="0"/>
              </a:rPr>
              <a:t>CABLIVI Branded Materials </a:t>
            </a:r>
          </a:p>
        </p:txBody>
      </p:sp>
      <p:sp>
        <p:nvSpPr>
          <p:cNvPr id="8" name="Text Placeholder 5">
            <a:hlinkClick r:id="rId3" action="ppaction://hlinksldjump"/>
            <a:extLst>
              <a:ext uri="{FF2B5EF4-FFF2-40B4-BE49-F238E27FC236}">
                <a16:creationId xmlns:a16="http://schemas.microsoft.com/office/drawing/2014/main" id="{76A4945B-4090-5CAF-E4C4-E11BF564668F}"/>
              </a:ext>
            </a:extLst>
          </p:cNvPr>
          <p:cNvSpPr txBox="1">
            <a:spLocks/>
          </p:cNvSpPr>
          <p:nvPr/>
        </p:nvSpPr>
        <p:spPr>
          <a:xfrm>
            <a:off x="425794" y="996696"/>
            <a:ext cx="2025306" cy="612648"/>
          </a:xfrm>
          <a:prstGeom prst="rect">
            <a:avLst/>
          </a:prstGeom>
        </p:spPr>
        <p:txBody>
          <a:bodyPr anchor="ctr" anchorCtr="0"/>
          <a:lstStyle>
            <a:lvl1pPr marL="0" indent="0" algn="ctr" defTabSz="685800" rtl="0" eaLnBrk="1" latinLnBrk="0" hangingPunct="1">
              <a:lnSpc>
                <a:spcPct val="90000"/>
              </a:lnSpc>
              <a:spcBef>
                <a:spcPts val="1800"/>
              </a:spcBef>
              <a:buClr>
                <a:schemeClr val="accent1"/>
              </a:buClr>
              <a:buFont typeface="Arial" charset="0"/>
              <a:buNone/>
              <a:tabLst/>
              <a:defRPr sz="1400" b="1" strike="noStrike" kern="1200" baseline="0">
                <a:solidFill>
                  <a:schemeClr val="bg1"/>
                </a:solidFill>
                <a:latin typeface="+mn-lt"/>
                <a:ea typeface="+mn-ea"/>
                <a:cs typeface="+mn-cs"/>
              </a:defRPr>
            </a:lvl1pPr>
            <a:lvl2pPr marL="134938" indent="0" algn="l" defTabSz="685800" rtl="0" eaLnBrk="1" latinLnBrk="0" hangingPunct="1">
              <a:lnSpc>
                <a:spcPct val="90000"/>
              </a:lnSpc>
              <a:spcBef>
                <a:spcPts val="375"/>
              </a:spcBef>
              <a:buClr>
                <a:schemeClr val="bg2"/>
              </a:buClr>
              <a:buFont typeface="Arial" charset="0"/>
              <a:buNone/>
              <a:tabLst/>
              <a:defRPr sz="1800" kern="1200" baseline="0">
                <a:solidFill>
                  <a:schemeClr val="bg1"/>
                </a:solidFill>
                <a:latin typeface="+mn-lt"/>
                <a:ea typeface="+mn-ea"/>
                <a:cs typeface="+mn-cs"/>
              </a:defRPr>
            </a:lvl2pPr>
            <a:lvl3pPr marL="271462" indent="0" algn="l" defTabSz="685800" rtl="0" eaLnBrk="1" latinLnBrk="0" hangingPunct="1">
              <a:lnSpc>
                <a:spcPct val="90000"/>
              </a:lnSpc>
              <a:spcBef>
                <a:spcPts val="375"/>
              </a:spcBef>
              <a:buClr>
                <a:schemeClr val="bg2"/>
              </a:buClr>
              <a:buFont typeface="Arial" charset="0"/>
              <a:buNone/>
              <a:tabLst/>
              <a:defRPr sz="1600" kern="1200" baseline="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1300" dirty="0">
                <a:latin typeface="Verdana" panose="020B0604030504040204" pitchFamily="34" charset="0"/>
                <a:ea typeface="Verdana" panose="020B0604030504040204" pitchFamily="34" charset="0"/>
                <a:cs typeface="Verdana" panose="020B0604030504040204" pitchFamily="34" charset="0"/>
              </a:rPr>
              <a:t>Disease Awareness Materials</a:t>
            </a:r>
          </a:p>
        </p:txBody>
      </p:sp>
      <p:sp>
        <p:nvSpPr>
          <p:cNvPr id="10" name="Text Placeholder 5">
            <a:hlinkClick r:id="rId6" action="ppaction://hlinksldjump"/>
            <a:extLst>
              <a:ext uri="{FF2B5EF4-FFF2-40B4-BE49-F238E27FC236}">
                <a16:creationId xmlns:a16="http://schemas.microsoft.com/office/drawing/2014/main" id="{6A58CB71-8C77-D834-CEA3-D5967325FE7D}"/>
              </a:ext>
            </a:extLst>
          </p:cNvPr>
          <p:cNvSpPr txBox="1">
            <a:spLocks/>
          </p:cNvSpPr>
          <p:nvPr/>
        </p:nvSpPr>
        <p:spPr>
          <a:xfrm>
            <a:off x="4565994" y="1015615"/>
            <a:ext cx="2063406" cy="612648"/>
          </a:xfrm>
          <a:prstGeom prst="rect">
            <a:avLst/>
          </a:prstGeom>
        </p:spPr>
        <p:txBody>
          <a:bodyPr anchor="ctr" anchorCtr="0"/>
          <a:lstStyle>
            <a:lvl1pPr marL="0" indent="0" algn="ctr" defTabSz="914217" rtl="0" eaLnBrk="1" latinLnBrk="0" hangingPunct="1">
              <a:lnSpc>
                <a:spcPct val="90000"/>
              </a:lnSpc>
              <a:spcBef>
                <a:spcPts val="1800"/>
              </a:spcBef>
              <a:buClr>
                <a:schemeClr val="accent1"/>
              </a:buClr>
              <a:buFont typeface="Arial" charset="0"/>
              <a:buNone/>
              <a:tabLst/>
              <a:defRPr sz="1400" b="1" strike="noStrike" kern="1200" baseline="0">
                <a:solidFill>
                  <a:schemeClr val="bg1"/>
                </a:solidFill>
                <a:latin typeface="+mn-lt"/>
                <a:ea typeface="+mn-ea"/>
                <a:cs typeface="+mn-cs"/>
              </a:defRPr>
            </a:lvl1pPr>
            <a:lvl2pPr marL="134938" indent="0" algn="l" defTabSz="685800" rtl="0" eaLnBrk="1" latinLnBrk="0" hangingPunct="1">
              <a:lnSpc>
                <a:spcPct val="90000"/>
              </a:lnSpc>
              <a:spcBef>
                <a:spcPts val="375"/>
              </a:spcBef>
              <a:buClr>
                <a:schemeClr val="bg2"/>
              </a:buClr>
              <a:buFont typeface="Arial" charset="0"/>
              <a:buNone/>
              <a:tabLst/>
              <a:defRPr sz="1800" kern="1200" baseline="0">
                <a:solidFill>
                  <a:schemeClr val="bg1"/>
                </a:solidFill>
                <a:latin typeface="+mn-lt"/>
                <a:ea typeface="+mn-ea"/>
                <a:cs typeface="+mn-cs"/>
              </a:defRPr>
            </a:lvl2pPr>
            <a:lvl3pPr marL="271462" indent="0" algn="l" defTabSz="685800" rtl="0" eaLnBrk="1" latinLnBrk="0" hangingPunct="1">
              <a:lnSpc>
                <a:spcPct val="90000"/>
              </a:lnSpc>
              <a:spcBef>
                <a:spcPts val="375"/>
              </a:spcBef>
              <a:buClr>
                <a:schemeClr val="bg2"/>
              </a:buClr>
              <a:buFont typeface="Arial" charset="0"/>
              <a:buNone/>
              <a:tabLst/>
              <a:defRPr sz="1600" kern="1200" baseline="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1300" dirty="0">
                <a:latin typeface="Verdana" panose="020B0604030504040204" pitchFamily="34" charset="0"/>
                <a:ea typeface="Verdana" panose="020B0604030504040204" pitchFamily="34" charset="0"/>
                <a:cs typeface="Verdana" panose="020B0604030504040204" pitchFamily="34" charset="0"/>
              </a:rPr>
              <a:t>ISTH Guidelines</a:t>
            </a:r>
          </a:p>
        </p:txBody>
      </p:sp>
      <p:sp>
        <p:nvSpPr>
          <p:cNvPr id="15" name="Text Placeholder 5">
            <a:hlinkClick r:id="rId8" action="ppaction://hlinksldjump"/>
            <a:extLst>
              <a:ext uri="{FF2B5EF4-FFF2-40B4-BE49-F238E27FC236}">
                <a16:creationId xmlns:a16="http://schemas.microsoft.com/office/drawing/2014/main" id="{C5359E4A-7764-75ED-278A-13FD4F5A4D7B}"/>
              </a:ext>
            </a:extLst>
          </p:cNvPr>
          <p:cNvSpPr txBox="1">
            <a:spLocks/>
          </p:cNvSpPr>
          <p:nvPr/>
        </p:nvSpPr>
        <p:spPr>
          <a:xfrm>
            <a:off x="6692900" y="998982"/>
            <a:ext cx="2063406" cy="612648"/>
          </a:xfrm>
          <a:prstGeom prst="rect">
            <a:avLst/>
          </a:prstGeom>
        </p:spPr>
        <p:txBody>
          <a:bodyPr anchor="ctr" anchorCtr="0"/>
          <a:lstStyle>
            <a:lvl1pPr marL="0" indent="0" algn="ctr" defTabSz="685800" rtl="0" eaLnBrk="1" latinLnBrk="0" hangingPunct="1">
              <a:lnSpc>
                <a:spcPct val="90000"/>
              </a:lnSpc>
              <a:spcBef>
                <a:spcPts val="1800"/>
              </a:spcBef>
              <a:buClr>
                <a:schemeClr val="accent1"/>
              </a:buClr>
              <a:buFont typeface="Arial" charset="0"/>
              <a:buNone/>
              <a:tabLst/>
              <a:defRPr sz="1400" b="1" strike="noStrike" kern="1200" baseline="0">
                <a:solidFill>
                  <a:schemeClr val="bg1"/>
                </a:solidFill>
                <a:latin typeface="+mn-lt"/>
                <a:ea typeface="+mn-ea"/>
                <a:cs typeface="+mn-cs"/>
              </a:defRPr>
            </a:lvl1pPr>
            <a:lvl2pPr marL="134938" indent="0" algn="l" defTabSz="685800" rtl="0" eaLnBrk="1" latinLnBrk="0" hangingPunct="1">
              <a:lnSpc>
                <a:spcPct val="90000"/>
              </a:lnSpc>
              <a:spcBef>
                <a:spcPts val="375"/>
              </a:spcBef>
              <a:buClr>
                <a:schemeClr val="bg2"/>
              </a:buClr>
              <a:buFont typeface="Arial" charset="0"/>
              <a:buNone/>
              <a:tabLst/>
              <a:defRPr sz="1800" kern="1200" baseline="0">
                <a:solidFill>
                  <a:schemeClr val="bg1"/>
                </a:solidFill>
                <a:latin typeface="+mn-lt"/>
                <a:ea typeface="+mn-ea"/>
                <a:cs typeface="+mn-cs"/>
              </a:defRPr>
            </a:lvl2pPr>
            <a:lvl3pPr marL="271462" indent="0" algn="l" defTabSz="685800" rtl="0" eaLnBrk="1" latinLnBrk="0" hangingPunct="1">
              <a:lnSpc>
                <a:spcPct val="90000"/>
              </a:lnSpc>
              <a:spcBef>
                <a:spcPts val="375"/>
              </a:spcBef>
              <a:buClr>
                <a:schemeClr val="bg2"/>
              </a:buClr>
              <a:buFont typeface="Arial" charset="0"/>
              <a:buNone/>
              <a:tabLst/>
              <a:defRPr sz="1600" kern="1200" baseline="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1300" dirty="0">
                <a:latin typeface="Verdana" panose="020B0604030504040204" pitchFamily="34" charset="0"/>
                <a:ea typeface="Verdana" panose="020B0604030504040204" pitchFamily="34" charset="0"/>
                <a:cs typeface="Verdana" panose="020B0604030504040204" pitchFamily="34" charset="0"/>
              </a:rPr>
              <a:t>CABLIVI Patient Solutions</a:t>
            </a:r>
          </a:p>
        </p:txBody>
      </p:sp>
    </p:spTree>
    <p:extLst>
      <p:ext uri="{BB962C8B-B14F-4D97-AF65-F5344CB8AC3E}">
        <p14:creationId xmlns:p14="http://schemas.microsoft.com/office/powerpoint/2010/main" val="2330020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ectangle 116">
            <a:extLst>
              <a:ext uri="{FF2B5EF4-FFF2-40B4-BE49-F238E27FC236}">
                <a16:creationId xmlns:a16="http://schemas.microsoft.com/office/drawing/2014/main" id="{573E2E78-565A-4989-9F00-F68AD213E929}"/>
              </a:ext>
            </a:extLst>
          </p:cNvPr>
          <p:cNvSpPr/>
          <p:nvPr/>
        </p:nvSpPr>
        <p:spPr>
          <a:xfrm>
            <a:off x="991870" y="1908467"/>
            <a:ext cx="7160260" cy="2590800"/>
          </a:xfrm>
          <a:prstGeom prst="rect">
            <a:avLst/>
          </a:prstGeom>
          <a:solidFill>
            <a:schemeClr val="bg1"/>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Aft>
                <a:spcPts val="600"/>
              </a:spcAft>
            </a:pPr>
            <a:r>
              <a:rPr lang="en-US" sz="1100" b="1" i="1" dirty="0">
                <a:solidFill>
                  <a:schemeClr val="accent2"/>
                </a:solidFill>
                <a:latin typeface="Verdana" panose="020B0604030504040204" pitchFamily="34" charset="0"/>
                <a:ea typeface="Verdana" panose="020B0604030504040204" pitchFamily="34" charset="0"/>
                <a:cs typeface="Verdana" panose="020B0604030504040204" pitchFamily="34" charset="0"/>
              </a:rPr>
              <a:t>Compliance Note: </a:t>
            </a:r>
            <a:r>
              <a:rPr lang="en-US" sz="1100" i="1" dirty="0">
                <a:solidFill>
                  <a:schemeClr val="accent2"/>
                </a:solidFill>
                <a:latin typeface="Verdana" panose="020B0604030504040204" pitchFamily="34" charset="0"/>
                <a:ea typeface="Verdana" panose="020B0604030504040204" pitchFamily="34" charset="0"/>
                <a:cs typeface="Verdana" panose="020B0604030504040204" pitchFamily="34" charset="0"/>
              </a:rPr>
              <a:t>Certain materials and information, including health care economic information, are only appropriate to be provided to payers, C- and D-suite, billing personnel, and other economic decision makers. These materials and information may only be provided to the following individuals: payers, formulary committee members (eg, pharmacy and therapeutics committees), drug information centers, technology assessment committees, and pharmacy </a:t>
            </a:r>
            <a:br>
              <a:rPr lang="en-US" sz="1100" i="1" dirty="0">
                <a:solidFill>
                  <a:schemeClr val="accent2"/>
                </a:solidFill>
                <a:latin typeface="Verdana" panose="020B0604030504040204" pitchFamily="34" charset="0"/>
                <a:ea typeface="Verdana" panose="020B0604030504040204" pitchFamily="34" charset="0"/>
                <a:cs typeface="Verdana" panose="020B0604030504040204" pitchFamily="34" charset="0"/>
              </a:rPr>
            </a:br>
            <a:r>
              <a:rPr lang="en-US" sz="1100" i="1" dirty="0">
                <a:solidFill>
                  <a:schemeClr val="accent2"/>
                </a:solidFill>
                <a:latin typeface="Verdana" panose="020B0604030504040204" pitchFamily="34" charset="0"/>
                <a:ea typeface="Verdana" panose="020B0604030504040204" pitchFamily="34" charset="0"/>
                <a:cs typeface="Verdana" panose="020B0604030504040204" pitchFamily="34" charset="0"/>
              </a:rPr>
              <a:t>benefit managers.</a:t>
            </a:r>
          </a:p>
          <a:p>
            <a:pPr fontAlgn="base">
              <a:spcAft>
                <a:spcPts val="600"/>
              </a:spcAft>
            </a:pPr>
            <a:r>
              <a:rPr lang="en-US" sz="1100" i="1" dirty="0">
                <a:solidFill>
                  <a:schemeClr val="accent2"/>
                </a:solidFill>
                <a:latin typeface="Verdana" panose="020B0604030504040204" pitchFamily="34" charset="0"/>
                <a:ea typeface="Verdana" panose="020B0604030504040204" pitchFamily="34" charset="0"/>
                <a:cs typeface="Verdana" panose="020B0604030504040204" pitchFamily="34" charset="0"/>
              </a:rPr>
              <a:t>If you have questions about distributing such documents and information, including health care economic information, please ask your manager. Always remember to look at the audience </a:t>
            </a:r>
            <a:br>
              <a:rPr lang="en-US" sz="1100" i="1" dirty="0">
                <a:solidFill>
                  <a:schemeClr val="accent2"/>
                </a:solidFill>
                <a:latin typeface="Verdana" panose="020B0604030504040204" pitchFamily="34" charset="0"/>
                <a:ea typeface="Verdana" panose="020B0604030504040204" pitchFamily="34" charset="0"/>
                <a:cs typeface="Verdana" panose="020B0604030504040204" pitchFamily="34" charset="0"/>
              </a:rPr>
            </a:br>
            <a:r>
              <a:rPr lang="en-US" sz="1100" i="1" dirty="0">
                <a:solidFill>
                  <a:schemeClr val="accent2"/>
                </a:solidFill>
                <a:latin typeface="Verdana" panose="020B0604030504040204" pitchFamily="34" charset="0"/>
                <a:ea typeface="Verdana" panose="020B0604030504040204" pitchFamily="34" charset="0"/>
                <a:cs typeface="Verdana" panose="020B0604030504040204" pitchFamily="34" charset="0"/>
              </a:rPr>
              <a:t>the marketing piece is approved for to determine if the information can be shared with a </a:t>
            </a:r>
            <a:br>
              <a:rPr lang="en-US" sz="1100" i="1" dirty="0">
                <a:solidFill>
                  <a:schemeClr val="accent2"/>
                </a:solidFill>
                <a:latin typeface="Verdana" panose="020B0604030504040204" pitchFamily="34" charset="0"/>
                <a:ea typeface="Verdana" panose="020B0604030504040204" pitchFamily="34" charset="0"/>
                <a:cs typeface="Verdana" panose="020B0604030504040204" pitchFamily="34" charset="0"/>
              </a:rPr>
            </a:br>
            <a:r>
              <a:rPr lang="en-US" sz="1100" i="1" dirty="0">
                <a:solidFill>
                  <a:schemeClr val="accent2"/>
                </a:solidFill>
                <a:latin typeface="Verdana" panose="020B0604030504040204" pitchFamily="34" charset="0"/>
                <a:ea typeface="Verdana" panose="020B0604030504040204" pitchFamily="34" charset="0"/>
                <a:cs typeface="Verdana" panose="020B0604030504040204" pitchFamily="34" charset="0"/>
              </a:rPr>
              <a:t>specific individual.</a:t>
            </a:r>
          </a:p>
          <a:p>
            <a:pPr fontAlgn="base">
              <a:spcAft>
                <a:spcPts val="600"/>
              </a:spcAft>
            </a:pPr>
            <a:r>
              <a:rPr lang="en-US" sz="1100" i="1" dirty="0">
                <a:solidFill>
                  <a:schemeClr val="accent2"/>
                </a:solidFill>
                <a:latin typeface="Verdana" panose="020B0604030504040204" pitchFamily="34" charset="0"/>
                <a:ea typeface="Verdana" panose="020B0604030504040204" pitchFamily="34" charset="0"/>
                <a:cs typeface="Verdana" panose="020B0604030504040204" pitchFamily="34" charset="0"/>
              </a:rPr>
              <a:t>Sanofi employees must not offer anything of value (such as a contract for services) as a reward </a:t>
            </a:r>
            <a:br>
              <a:rPr lang="en-US" sz="1100" i="1" dirty="0">
                <a:solidFill>
                  <a:schemeClr val="accent2"/>
                </a:solidFill>
                <a:latin typeface="Verdana" panose="020B0604030504040204" pitchFamily="34" charset="0"/>
                <a:ea typeface="Verdana" panose="020B0604030504040204" pitchFamily="34" charset="0"/>
                <a:cs typeface="Verdana" panose="020B0604030504040204" pitchFamily="34" charset="0"/>
              </a:rPr>
            </a:br>
            <a:r>
              <a:rPr lang="en-US" sz="1100" i="1" dirty="0">
                <a:solidFill>
                  <a:schemeClr val="accent2"/>
                </a:solidFill>
                <a:latin typeface="Verdana" panose="020B0604030504040204" pitchFamily="34" charset="0"/>
                <a:ea typeface="Verdana" panose="020B0604030504040204" pitchFamily="34" charset="0"/>
                <a:cs typeface="Verdana" panose="020B0604030504040204" pitchFamily="34" charset="0"/>
              </a:rPr>
              <a:t>or inducement to a Customer for the purchase, prescription, recommendation or formulary placement of a Company product.</a:t>
            </a:r>
          </a:p>
        </p:txBody>
      </p:sp>
      <p:sp>
        <p:nvSpPr>
          <p:cNvPr id="2" name="Title 1">
            <a:extLst>
              <a:ext uri="{FF2B5EF4-FFF2-40B4-BE49-F238E27FC236}">
                <a16:creationId xmlns:a16="http://schemas.microsoft.com/office/drawing/2014/main" id="{D1C64181-08BB-F74F-8D27-125961D14C4C}"/>
              </a:ext>
            </a:extLst>
          </p:cNvPr>
          <p:cNvSpPr>
            <a:spLocks noGrp="1"/>
          </p:cNvSpPr>
          <p:nvPr>
            <p:ph type="title"/>
          </p:nvPr>
        </p:nvSpPr>
        <p:spPr>
          <a:xfrm>
            <a:off x="1237476" y="404228"/>
            <a:ext cx="5486400" cy="387798"/>
          </a:xfrm>
        </p:spPr>
        <p:txBody>
          <a:bodyPr/>
          <a:lstStyle/>
          <a:p>
            <a:r>
              <a:rPr lang="en-US" noProof="0" dirty="0"/>
              <a:t>CABLIVI Access</a:t>
            </a:r>
          </a:p>
        </p:txBody>
      </p:sp>
      <p:sp>
        <p:nvSpPr>
          <p:cNvPr id="119" name="Freeform 23">
            <a:hlinkClick r:id="rId3" action="ppaction://hlinksldjump"/>
            <a:extLst>
              <a:ext uri="{FF2B5EF4-FFF2-40B4-BE49-F238E27FC236}">
                <a16:creationId xmlns:a16="http://schemas.microsoft.com/office/drawing/2014/main" id="{B1C2943C-5D85-8749-9384-61692DBB1EBC}"/>
              </a:ext>
            </a:extLst>
          </p:cNvPr>
          <p:cNvSpPr/>
          <p:nvPr/>
        </p:nvSpPr>
        <p:spPr>
          <a:xfrm>
            <a:off x="541673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Tips to</a:t>
            </a:r>
            <a:b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Remember</a:t>
            </a:r>
          </a:p>
        </p:txBody>
      </p:sp>
      <p:sp>
        <p:nvSpPr>
          <p:cNvPr id="120" name="Freeform 24">
            <a:hlinkClick r:id="rId4" action="ppaction://hlinksldjump"/>
            <a:extLst>
              <a:ext uri="{FF2B5EF4-FFF2-40B4-BE49-F238E27FC236}">
                <a16:creationId xmlns:a16="http://schemas.microsoft.com/office/drawing/2014/main" id="{64BE1AA1-4029-484D-BBC6-A2A79BBE3DAC}"/>
              </a:ext>
            </a:extLst>
          </p:cNvPr>
          <p:cNvSpPr/>
          <p:nvPr/>
        </p:nvSpPr>
        <p:spPr>
          <a:xfrm>
            <a:off x="7123061"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questions or objections may arise? </a:t>
            </a:r>
          </a:p>
        </p:txBody>
      </p:sp>
      <p:sp>
        <p:nvSpPr>
          <p:cNvPr id="121" name="Freeform 27">
            <a:hlinkClick r:id="rId5" action="ppaction://hlinksldjump"/>
            <a:extLst>
              <a:ext uri="{FF2B5EF4-FFF2-40B4-BE49-F238E27FC236}">
                <a16:creationId xmlns:a16="http://schemas.microsoft.com/office/drawing/2014/main" id="{1703E24A-A4F7-124B-B328-DF43C0ED00D0}"/>
              </a:ext>
            </a:extLst>
          </p:cNvPr>
          <p:cNvSpPr/>
          <p:nvPr/>
        </p:nvSpPr>
        <p:spPr>
          <a:xfrm>
            <a:off x="409522" y="1005840"/>
            <a:ext cx="161344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Who</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involved in this stage? </a:t>
            </a:r>
          </a:p>
        </p:txBody>
      </p:sp>
      <p:sp>
        <p:nvSpPr>
          <p:cNvPr id="122" name="Freeform 31">
            <a:hlinkClick r:id="rId6" action="ppaction://hlinksldjump"/>
            <a:extLst>
              <a:ext uri="{FF2B5EF4-FFF2-40B4-BE49-F238E27FC236}">
                <a16:creationId xmlns:a16="http://schemas.microsoft.com/office/drawing/2014/main" id="{3913AB54-2651-D342-97BA-A4105D41C990}"/>
              </a:ext>
            </a:extLst>
          </p:cNvPr>
          <p:cNvSpPr/>
          <p:nvPr/>
        </p:nvSpPr>
        <p:spPr>
          <a:xfrm>
            <a:off x="2051898"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happens in this stage? </a:t>
            </a:r>
          </a:p>
        </p:txBody>
      </p:sp>
      <p:sp>
        <p:nvSpPr>
          <p:cNvPr id="132" name="Freeform 34">
            <a:hlinkClick r:id="rId7" action="ppaction://hlinksldjump"/>
            <a:extLst>
              <a:ext uri="{FF2B5EF4-FFF2-40B4-BE49-F238E27FC236}">
                <a16:creationId xmlns:a16="http://schemas.microsoft.com/office/drawing/2014/main" id="{29828DD7-282F-0847-BE7A-0A847F2460DA}"/>
              </a:ext>
            </a:extLst>
          </p:cNvPr>
          <p:cNvSpPr/>
          <p:nvPr/>
        </p:nvSpPr>
        <p:spPr>
          <a:xfrm>
            <a:off x="3761212"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defTabSz="914217"/>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Why</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this stage so important? </a:t>
            </a:r>
          </a:p>
        </p:txBody>
      </p:sp>
      <p:sp>
        <p:nvSpPr>
          <p:cNvPr id="11" name="hyperlink box">
            <a:hlinkClick r:id="rId8" action="ppaction://hlinksldjump"/>
            <a:extLst>
              <a:ext uri="{FF2B5EF4-FFF2-40B4-BE49-F238E27FC236}">
                <a16:creationId xmlns:a16="http://schemas.microsoft.com/office/drawing/2014/main" id="{CDF220C5-F7F9-4273-A8EF-8229A4D7354A}"/>
              </a:ext>
            </a:extLst>
          </p:cNvPr>
          <p:cNvSpPr/>
          <p:nvPr/>
        </p:nvSpPr>
        <p:spPr>
          <a:xfrm>
            <a:off x="7662041" y="441952"/>
            <a:ext cx="1038585" cy="350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ooter Placeholder 8">
            <a:extLst>
              <a:ext uri="{FF2B5EF4-FFF2-40B4-BE49-F238E27FC236}">
                <a16:creationId xmlns:a16="http://schemas.microsoft.com/office/drawing/2014/main" id="{BF4349A8-3324-2D15-88A9-9B5E769B330C}"/>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1225910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72A02-A253-1945-A498-16EAC7D2C216}"/>
              </a:ext>
            </a:extLst>
          </p:cNvPr>
          <p:cNvSpPr>
            <a:spLocks noGrp="1"/>
          </p:cNvSpPr>
          <p:nvPr>
            <p:ph type="title"/>
          </p:nvPr>
        </p:nvSpPr>
        <p:spPr/>
        <p:txBody>
          <a:bodyPr/>
          <a:lstStyle/>
          <a:p>
            <a:r>
              <a:rPr lang="en-US" noProof="0" dirty="0"/>
              <a:t>CABLIVI Access</a:t>
            </a:r>
          </a:p>
        </p:txBody>
      </p:sp>
      <p:sp>
        <p:nvSpPr>
          <p:cNvPr id="3" name="Content Placeholder 2">
            <a:extLst>
              <a:ext uri="{FF2B5EF4-FFF2-40B4-BE49-F238E27FC236}">
                <a16:creationId xmlns:a16="http://schemas.microsoft.com/office/drawing/2014/main" id="{3095ACD1-9460-E049-8999-6612F5A47CC1}"/>
              </a:ext>
            </a:extLst>
          </p:cNvPr>
          <p:cNvSpPr>
            <a:spLocks noGrp="1"/>
          </p:cNvSpPr>
          <p:nvPr>
            <p:ph idx="13"/>
          </p:nvPr>
        </p:nvSpPr>
        <p:spPr>
          <a:xfrm>
            <a:off x="614724" y="1846489"/>
            <a:ext cx="5844385" cy="2265771"/>
          </a:xfrm>
        </p:spPr>
        <p:txBody>
          <a:bodyPr/>
          <a:lstStyle/>
          <a:p>
            <a:r>
              <a:rPr lang="en-US" sz="1400" noProof="0" dirty="0"/>
              <a:t>Potential reasons</a:t>
            </a:r>
            <a:r>
              <a:rPr lang="en-US" sz="1400" dirty="0"/>
              <a:t> for not allowing access to CABLIVI</a:t>
            </a:r>
            <a:endParaRPr lang="en-US" sz="1400" noProof="0" dirty="0"/>
          </a:p>
          <a:p>
            <a:pPr lvl="1"/>
            <a:r>
              <a:rPr lang="en-US" sz="1000" dirty="0"/>
              <a:t>Satisfied with current standard of care</a:t>
            </a:r>
          </a:p>
          <a:p>
            <a:pPr lvl="1"/>
            <a:r>
              <a:rPr lang="en-US" sz="1000" dirty="0"/>
              <a:t>Reserve CABLIVI for severe patients</a:t>
            </a:r>
          </a:p>
          <a:p>
            <a:pPr lvl="1"/>
            <a:r>
              <a:rPr lang="en-US" sz="1000" dirty="0"/>
              <a:t>Cost concerns</a:t>
            </a:r>
          </a:p>
          <a:p>
            <a:pPr lvl="1"/>
            <a:r>
              <a:rPr lang="en-US" sz="1000" dirty="0"/>
              <a:t>Access may be dependent on decisions at the IDN level </a:t>
            </a:r>
          </a:p>
          <a:p>
            <a:pPr lvl="1"/>
            <a:r>
              <a:rPr lang="en-US" sz="1000" noProof="0" dirty="0"/>
              <a:t>Lack of confidence in transition of care to </a:t>
            </a:r>
            <a:br>
              <a:rPr lang="en-US" sz="1000" noProof="0" dirty="0"/>
            </a:br>
            <a:r>
              <a:rPr lang="en-US" sz="1000" noProof="0" dirty="0"/>
              <a:t>home treatment</a:t>
            </a:r>
          </a:p>
          <a:p>
            <a:pPr lvl="1"/>
            <a:r>
              <a:rPr lang="en-US" sz="1000" noProof="0" dirty="0"/>
              <a:t>Reservation of prescribing CABLIVI upon clinical </a:t>
            </a:r>
            <a:br>
              <a:rPr lang="en-US" sz="1000" noProof="0" dirty="0"/>
            </a:br>
            <a:r>
              <a:rPr lang="en-US" sz="1000" noProof="0" dirty="0"/>
              <a:t>diagnosis while waiting for ADAMTS13 results</a:t>
            </a:r>
          </a:p>
          <a:p>
            <a:pPr lvl="1"/>
            <a:r>
              <a:rPr lang="en-US" sz="1000" noProof="0" dirty="0"/>
              <a:t>Not having the ADAMTS13 test readily available</a:t>
            </a:r>
          </a:p>
          <a:p>
            <a:pPr lvl="1"/>
            <a:r>
              <a:rPr lang="en-US" sz="1000" noProof="0" dirty="0"/>
              <a:t>Not being placed on order sets in hospital EMR system</a:t>
            </a:r>
          </a:p>
        </p:txBody>
      </p:sp>
      <p:sp>
        <p:nvSpPr>
          <p:cNvPr id="128" name="Freeform 23">
            <a:hlinkClick r:id="rId3" action="ppaction://hlinksldjump"/>
            <a:extLst>
              <a:ext uri="{FF2B5EF4-FFF2-40B4-BE49-F238E27FC236}">
                <a16:creationId xmlns:a16="http://schemas.microsoft.com/office/drawing/2014/main" id="{81E70C81-0D41-1C4D-8CEF-105383266A13}"/>
              </a:ext>
            </a:extLst>
          </p:cNvPr>
          <p:cNvSpPr/>
          <p:nvPr/>
        </p:nvSpPr>
        <p:spPr>
          <a:xfrm>
            <a:off x="541673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Tips to</a:t>
            </a:r>
            <a:b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Remember</a:t>
            </a:r>
          </a:p>
        </p:txBody>
      </p:sp>
      <p:sp>
        <p:nvSpPr>
          <p:cNvPr id="129" name="Freeform 24">
            <a:hlinkClick r:id="rId4" action="ppaction://hlinksldjump"/>
            <a:extLst>
              <a:ext uri="{FF2B5EF4-FFF2-40B4-BE49-F238E27FC236}">
                <a16:creationId xmlns:a16="http://schemas.microsoft.com/office/drawing/2014/main" id="{3B5B2743-A520-9D40-967B-26E9A9EDE341}"/>
              </a:ext>
            </a:extLst>
          </p:cNvPr>
          <p:cNvSpPr/>
          <p:nvPr/>
        </p:nvSpPr>
        <p:spPr>
          <a:xfrm>
            <a:off x="7123061"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questions or objections may arise? </a:t>
            </a:r>
          </a:p>
        </p:txBody>
      </p:sp>
      <p:sp>
        <p:nvSpPr>
          <p:cNvPr id="130" name="Freeform 27">
            <a:hlinkClick r:id="rId5" action="ppaction://hlinksldjump"/>
            <a:extLst>
              <a:ext uri="{FF2B5EF4-FFF2-40B4-BE49-F238E27FC236}">
                <a16:creationId xmlns:a16="http://schemas.microsoft.com/office/drawing/2014/main" id="{ECA71294-C747-EB43-BA3B-54463AC54B83}"/>
              </a:ext>
            </a:extLst>
          </p:cNvPr>
          <p:cNvSpPr/>
          <p:nvPr/>
        </p:nvSpPr>
        <p:spPr>
          <a:xfrm>
            <a:off x="409522" y="1005840"/>
            <a:ext cx="161344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Who</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involved in this stage? </a:t>
            </a:r>
          </a:p>
        </p:txBody>
      </p:sp>
      <p:sp>
        <p:nvSpPr>
          <p:cNvPr id="131" name="Freeform 31">
            <a:hlinkClick r:id="rId6" action="ppaction://hlinksldjump"/>
            <a:extLst>
              <a:ext uri="{FF2B5EF4-FFF2-40B4-BE49-F238E27FC236}">
                <a16:creationId xmlns:a16="http://schemas.microsoft.com/office/drawing/2014/main" id="{D37A4A71-8EFF-6749-807E-EBE402EF0EAD}"/>
              </a:ext>
            </a:extLst>
          </p:cNvPr>
          <p:cNvSpPr/>
          <p:nvPr/>
        </p:nvSpPr>
        <p:spPr>
          <a:xfrm>
            <a:off x="2051898"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happens in this stage? </a:t>
            </a:r>
          </a:p>
        </p:txBody>
      </p:sp>
      <p:sp>
        <p:nvSpPr>
          <p:cNvPr id="132" name="Freeform 34">
            <a:hlinkClick r:id="rId7" action="ppaction://hlinksldjump"/>
            <a:extLst>
              <a:ext uri="{FF2B5EF4-FFF2-40B4-BE49-F238E27FC236}">
                <a16:creationId xmlns:a16="http://schemas.microsoft.com/office/drawing/2014/main" id="{974D6B13-1D32-1F40-A4E7-8BD90F353EEB}"/>
              </a:ext>
            </a:extLst>
          </p:cNvPr>
          <p:cNvSpPr/>
          <p:nvPr/>
        </p:nvSpPr>
        <p:spPr>
          <a:xfrm>
            <a:off x="3761212"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defTabSz="914217"/>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Why</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this stage so important? </a:t>
            </a:r>
          </a:p>
        </p:txBody>
      </p:sp>
      <p:sp>
        <p:nvSpPr>
          <p:cNvPr id="143" name="Content Placeholder 6">
            <a:extLst>
              <a:ext uri="{FF2B5EF4-FFF2-40B4-BE49-F238E27FC236}">
                <a16:creationId xmlns:a16="http://schemas.microsoft.com/office/drawing/2014/main" id="{F5AE8291-3633-C54D-99CD-504325C34EA1}"/>
              </a:ext>
            </a:extLst>
          </p:cNvPr>
          <p:cNvSpPr txBox="1">
            <a:spLocks/>
          </p:cNvSpPr>
          <p:nvPr/>
        </p:nvSpPr>
        <p:spPr>
          <a:xfrm>
            <a:off x="599439" y="4066092"/>
            <a:ext cx="6907861" cy="519762"/>
          </a:xfrm>
          <a:prstGeom prst="rect">
            <a:avLst/>
          </a:prstGeom>
          <a:solidFill>
            <a:schemeClr val="accent2"/>
          </a:solidFill>
        </p:spPr>
        <p:txBody>
          <a:bodyPr vert="horz" lIns="91440" tIns="91440" rIns="91440" bIns="91440" rtlCol="0" anchor="ctr">
            <a:noAutofit/>
          </a:bodyPr>
          <a:lstStyle>
            <a:lvl1pPr marL="139700" indent="-139700" algn="l" defTabSz="685800" rtl="0" eaLnBrk="1" latinLnBrk="0" hangingPunct="1">
              <a:lnSpc>
                <a:spcPct val="90000"/>
              </a:lnSpc>
              <a:spcBef>
                <a:spcPts val="1800"/>
              </a:spcBef>
              <a:buClr>
                <a:schemeClr val="accent1"/>
              </a:buClr>
              <a:buFont typeface="Arial" charset="0"/>
              <a:buChar char="•"/>
              <a:tabLst/>
              <a:defRPr sz="2000" b="1" strike="noStrike" kern="1200" baseline="0">
                <a:solidFill>
                  <a:schemeClr val="tx2"/>
                </a:solidFill>
                <a:latin typeface="+mn-lt"/>
                <a:ea typeface="+mn-ea"/>
                <a:cs typeface="+mn-cs"/>
              </a:defRPr>
            </a:lvl1pPr>
            <a:lvl2pPr marL="271463" indent="-136525" algn="l" defTabSz="685800" rtl="0" eaLnBrk="1" latinLnBrk="0" hangingPunct="1">
              <a:lnSpc>
                <a:spcPct val="90000"/>
              </a:lnSpc>
              <a:spcBef>
                <a:spcPts val="375"/>
              </a:spcBef>
              <a:buClr>
                <a:schemeClr val="bg2"/>
              </a:buClr>
              <a:buFont typeface="Arial" charset="0"/>
              <a:buChar char="•"/>
              <a:tabLst/>
              <a:defRPr sz="1800" kern="1200" baseline="0">
                <a:solidFill>
                  <a:schemeClr val="tx1"/>
                </a:solidFill>
                <a:latin typeface="+mn-lt"/>
                <a:ea typeface="+mn-ea"/>
                <a:cs typeface="+mn-cs"/>
              </a:defRPr>
            </a:lvl2pPr>
            <a:lvl3pPr marL="403225" indent="-133350" algn="l" defTabSz="685800" rtl="0" eaLnBrk="1" latinLnBrk="0" hangingPunct="1">
              <a:lnSpc>
                <a:spcPct val="90000"/>
              </a:lnSpc>
              <a:spcBef>
                <a:spcPts val="375"/>
              </a:spcBef>
              <a:buClr>
                <a:schemeClr val="bg2"/>
              </a:buClr>
              <a:buFont typeface="Arial" charset="0"/>
              <a:buChar char="•"/>
              <a:tabLst/>
              <a:defRPr sz="1600" kern="120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charset="0"/>
              <a:buNone/>
            </a:pP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Important Note: </a:t>
            </a:r>
            <a:r>
              <a:rPr lang="en-US" sz="1100" b="0" dirty="0">
                <a:solidFill>
                  <a:schemeClr val="bg1"/>
                </a:solidFill>
                <a:latin typeface="Verdana" panose="020B0604030504040204" pitchFamily="34" charset="0"/>
                <a:ea typeface="Verdana" panose="020B0604030504040204" pitchFamily="34" charset="0"/>
                <a:cs typeface="Verdana" panose="020B0604030504040204" pitchFamily="34" charset="0"/>
              </a:rPr>
              <a:t>During any call, you are required to provide the full approved indication and fair balance/important safety information for CABLIVI and provide the PI. Also, you should have no involvement in the implementation of CABLIVI into the hospital’s EMR system.</a:t>
            </a:r>
            <a:endPar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44" name="Content Placeholder 2">
            <a:extLst>
              <a:ext uri="{FF2B5EF4-FFF2-40B4-BE49-F238E27FC236}">
                <a16:creationId xmlns:a16="http://schemas.microsoft.com/office/drawing/2014/main" id="{D4BF8D52-88D1-274C-A556-BBEA55408CD5}"/>
              </a:ext>
            </a:extLst>
          </p:cNvPr>
          <p:cNvSpPr txBox="1">
            <a:spLocks/>
          </p:cNvSpPr>
          <p:nvPr/>
        </p:nvSpPr>
        <p:spPr>
          <a:xfrm>
            <a:off x="4435061" y="2193424"/>
            <a:ext cx="1768530" cy="1484733"/>
          </a:xfrm>
          <a:prstGeom prst="rect">
            <a:avLst/>
          </a:prstGeom>
          <a:ln>
            <a:solidFill>
              <a:schemeClr val="accent2"/>
            </a:solidFill>
          </a:ln>
        </p:spPr>
        <p:txBody>
          <a:bodyPr vert="horz" lIns="91440" tIns="91440" rIns="91440" bIns="91440" rtlCol="0">
            <a:noAutofit/>
          </a:bodyPr>
          <a:lstStyle>
            <a:lvl1pPr marL="0" indent="0" algn="l" defTabSz="685800" rtl="0" eaLnBrk="1" latinLnBrk="0" hangingPunct="1">
              <a:lnSpc>
                <a:spcPct val="90000"/>
              </a:lnSpc>
              <a:spcBef>
                <a:spcPts val="1000"/>
              </a:spcBef>
              <a:buClr>
                <a:schemeClr val="accent1"/>
              </a:buClr>
              <a:buFont typeface="Arial" charset="0"/>
              <a:buNone/>
              <a:tabLst/>
              <a:defRPr sz="1600" b="1" strike="noStrike" kern="1200" baseline="0">
                <a:solidFill>
                  <a:schemeClr val="tx2"/>
                </a:solidFill>
                <a:latin typeface="+mn-lt"/>
                <a:ea typeface="+mn-ea"/>
                <a:cs typeface="+mn-cs"/>
              </a:defRPr>
            </a:lvl1pPr>
            <a:lvl2pPr marL="173038" indent="-163513" algn="l" defTabSz="685800" rtl="0" eaLnBrk="1" latinLnBrk="0" hangingPunct="1">
              <a:lnSpc>
                <a:spcPct val="90000"/>
              </a:lnSpc>
              <a:spcBef>
                <a:spcPts val="375"/>
              </a:spcBef>
              <a:buClr>
                <a:schemeClr val="accent1"/>
              </a:buClr>
              <a:buFont typeface="Arial" charset="0"/>
              <a:buChar char="•"/>
              <a:tabLst/>
              <a:defRPr sz="1400" kern="1200" baseline="0">
                <a:solidFill>
                  <a:schemeClr val="tx2"/>
                </a:solidFill>
                <a:latin typeface="+mn-lt"/>
                <a:ea typeface="+mn-ea"/>
                <a:cs typeface="+mn-cs"/>
              </a:defRPr>
            </a:lvl2pPr>
            <a:lvl3pPr marL="347663" indent="-174625" algn="l" defTabSz="685800" rtl="0" eaLnBrk="1" latinLnBrk="0" hangingPunct="1">
              <a:lnSpc>
                <a:spcPct val="90000"/>
              </a:lnSpc>
              <a:spcBef>
                <a:spcPts val="375"/>
              </a:spcBef>
              <a:buClr>
                <a:schemeClr val="bg2"/>
              </a:buClr>
              <a:buFont typeface="System Font Regular"/>
              <a:buChar char="–"/>
              <a:tabLst/>
              <a:defRPr sz="1200" kern="1200" baseline="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9525" lvl="1" indent="0">
              <a:buFont typeface="Arial" charset="0"/>
              <a:buNone/>
            </a:pPr>
            <a:r>
              <a:rPr lang="en-US" sz="900" i="1" dirty="0">
                <a:solidFill>
                  <a:schemeClr val="accent1"/>
                </a:solidFill>
                <a:latin typeface="Verdana" panose="020B0604030504040204" pitchFamily="34" charset="0"/>
                <a:ea typeface="Verdana" panose="020B0604030504040204" pitchFamily="34" charset="0"/>
                <a:cs typeface="Verdana" panose="020B0604030504040204" pitchFamily="34" charset="0"/>
              </a:rPr>
              <a:t>The </a:t>
            </a:r>
            <a:r>
              <a:rPr lang="en-US" sz="900" b="1" i="1" dirty="0">
                <a:solidFill>
                  <a:schemeClr val="accent1"/>
                </a:solidFill>
                <a:latin typeface="Verdana" panose="020B0604030504040204" pitchFamily="34" charset="0"/>
                <a:ea typeface="Verdana" panose="020B0604030504040204" pitchFamily="34" charset="0"/>
                <a:cs typeface="Verdana" panose="020B0604030504040204" pitchFamily="34" charset="0"/>
              </a:rPr>
              <a:t>CABLIVI Interactive Sales FAQ </a:t>
            </a:r>
            <a:r>
              <a:rPr lang="en-US" sz="900" i="1" dirty="0">
                <a:solidFill>
                  <a:schemeClr val="accent1"/>
                </a:solidFill>
                <a:latin typeface="Verdana" panose="020B0604030504040204" pitchFamily="34" charset="0"/>
                <a:ea typeface="Verdana" panose="020B0604030504040204" pitchFamily="34" charset="0"/>
                <a:cs typeface="Verdana" panose="020B0604030504040204" pitchFamily="34" charset="0"/>
              </a:rPr>
              <a:t>is a great internal resource to assist and navigate you through anticipated questions and potential objections to CABLIVI access. Review this document to be better prepared to handle these potential questions and objections.</a:t>
            </a:r>
          </a:p>
        </p:txBody>
      </p:sp>
      <p:sp>
        <p:nvSpPr>
          <p:cNvPr id="15" name="hyperlink box">
            <a:hlinkClick r:id="rId8" action="ppaction://hlinksldjump"/>
            <a:extLst>
              <a:ext uri="{FF2B5EF4-FFF2-40B4-BE49-F238E27FC236}">
                <a16:creationId xmlns:a16="http://schemas.microsoft.com/office/drawing/2014/main" id="{6995B62D-A175-4951-9EA8-61280623E81C}"/>
              </a:ext>
            </a:extLst>
          </p:cNvPr>
          <p:cNvSpPr/>
          <p:nvPr/>
        </p:nvSpPr>
        <p:spPr>
          <a:xfrm>
            <a:off x="7662041" y="441952"/>
            <a:ext cx="1038585" cy="350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84040C9-8F17-A7AF-CB02-6C76A9F2E8FB}"/>
              </a:ext>
            </a:extLst>
          </p:cNvPr>
          <p:cNvSpPr txBox="1"/>
          <p:nvPr/>
        </p:nvSpPr>
        <p:spPr>
          <a:xfrm>
            <a:off x="6211233" y="3641696"/>
            <a:ext cx="2471819" cy="338554"/>
          </a:xfrm>
          <a:prstGeom prst="rect">
            <a:avLst/>
          </a:prstGeom>
          <a:noFill/>
        </p:spPr>
        <p:txBody>
          <a:bodyPr wrap="square" rtlCol="0">
            <a:spAutoFit/>
          </a:bodyPr>
          <a:lstStyle/>
          <a:p>
            <a:pPr algn="ctr"/>
            <a:r>
              <a:rPr lang="en-US" sz="800" b="1">
                <a:solidFill>
                  <a:schemeClr val="accent1"/>
                </a:solidFill>
                <a:latin typeface="Verdana" panose="020B0604030504040204" pitchFamily="34" charset="0"/>
                <a:ea typeface="Verdana" panose="020B0604030504040204" pitchFamily="34" charset="0"/>
                <a:cs typeface="Verdana" panose="020B0604030504040204" pitchFamily="34" charset="0"/>
              </a:rPr>
              <a:t>CABLIVI </a:t>
            </a:r>
            <a:r>
              <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rPr>
              <a:t>Interactive Sales FAQ</a:t>
            </a:r>
          </a:p>
          <a:p>
            <a:pPr algn="ct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MAT-US-2016294</a:t>
            </a:r>
            <a:endParaRPr lang="en-US"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Footer Placeholder 11">
            <a:extLst>
              <a:ext uri="{FF2B5EF4-FFF2-40B4-BE49-F238E27FC236}">
                <a16:creationId xmlns:a16="http://schemas.microsoft.com/office/drawing/2014/main" id="{7AEE52A6-BF23-87CF-C10C-E20E1DCF19F5}"/>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pic>
        <p:nvPicPr>
          <p:cNvPr id="7" name="Picture 6">
            <a:extLst>
              <a:ext uri="{FF2B5EF4-FFF2-40B4-BE49-F238E27FC236}">
                <a16:creationId xmlns:a16="http://schemas.microsoft.com/office/drawing/2014/main" id="{147DAB17-D9D0-3562-0A7C-1D2EC28BD543}"/>
              </a:ext>
            </a:extLst>
          </p:cNvPr>
          <p:cNvPicPr>
            <a:picLocks noChangeAspect="1"/>
          </p:cNvPicPr>
          <p:nvPr/>
        </p:nvPicPr>
        <p:blipFill>
          <a:blip r:embed="rId9"/>
          <a:stretch>
            <a:fillRect/>
          </a:stretch>
        </p:blipFill>
        <p:spPr>
          <a:xfrm>
            <a:off x="6211233" y="2244364"/>
            <a:ext cx="2471819" cy="1382854"/>
          </a:xfrm>
          <a:prstGeom prst="rect">
            <a:avLst/>
          </a:prstGeom>
          <a:ln>
            <a:solidFill>
              <a:schemeClr val="tx1"/>
            </a:solidFill>
          </a:ln>
        </p:spPr>
      </p:pic>
    </p:spTree>
    <p:extLst>
      <p:ext uri="{BB962C8B-B14F-4D97-AF65-F5344CB8AC3E}">
        <p14:creationId xmlns:p14="http://schemas.microsoft.com/office/powerpoint/2010/main" val="2668776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0330C5-7A71-C04E-BDF4-59FCC0F4F816}"/>
              </a:ext>
            </a:extLst>
          </p:cNvPr>
          <p:cNvSpPr>
            <a:spLocks noGrp="1"/>
          </p:cNvSpPr>
          <p:nvPr>
            <p:ph type="title"/>
          </p:nvPr>
        </p:nvSpPr>
        <p:spPr/>
        <p:txBody>
          <a:bodyPr/>
          <a:lstStyle/>
          <a:p>
            <a:r>
              <a:rPr lang="en-US" noProof="0" dirty="0"/>
              <a:t>CABLIVI Acquisition</a:t>
            </a:r>
          </a:p>
        </p:txBody>
      </p:sp>
      <p:sp>
        <p:nvSpPr>
          <p:cNvPr id="4" name="Content Placeholder 3">
            <a:extLst>
              <a:ext uri="{FF2B5EF4-FFF2-40B4-BE49-F238E27FC236}">
                <a16:creationId xmlns:a16="http://schemas.microsoft.com/office/drawing/2014/main" id="{5A4D053C-B4D4-4C44-BF9C-52A21042FCA1}"/>
              </a:ext>
            </a:extLst>
          </p:cNvPr>
          <p:cNvSpPr>
            <a:spLocks noGrp="1"/>
          </p:cNvSpPr>
          <p:nvPr>
            <p:ph idx="13"/>
          </p:nvPr>
        </p:nvSpPr>
        <p:spPr>
          <a:xfrm>
            <a:off x="614724" y="1846489"/>
            <a:ext cx="8085902" cy="2849335"/>
          </a:xfrm>
        </p:spPr>
        <p:txBody>
          <a:bodyPr/>
          <a:lstStyle/>
          <a:p>
            <a:pPr lvl="1"/>
            <a:r>
              <a:rPr lang="en-US" b="1" dirty="0"/>
              <a:t>Director of Pharmacy/Pharmacy Buyer</a:t>
            </a:r>
          </a:p>
          <a:p>
            <a:pPr lvl="1"/>
            <a:r>
              <a:rPr lang="en-US" b="1" dirty="0"/>
              <a:t>Purchasing/Procurement</a:t>
            </a:r>
          </a:p>
          <a:p>
            <a:pPr lvl="1"/>
            <a:r>
              <a:rPr lang="en-US" b="1" noProof="0" dirty="0"/>
              <a:t>Hematologist/Oncologist (Hem/Onc)</a:t>
            </a:r>
          </a:p>
          <a:p>
            <a:pPr lvl="1"/>
            <a:r>
              <a:rPr lang="en-US" b="1" noProof="0" dirty="0"/>
              <a:t>Emergency Medicine Physicians</a:t>
            </a:r>
          </a:p>
          <a:p>
            <a:pPr lvl="1"/>
            <a:r>
              <a:rPr lang="en-US" b="1" noProof="0" dirty="0"/>
              <a:t>Hospitalist</a:t>
            </a:r>
          </a:p>
          <a:p>
            <a:pPr lvl="1"/>
            <a:r>
              <a:rPr lang="en-US" b="1" noProof="0" dirty="0"/>
              <a:t>Critical Care Specialist</a:t>
            </a:r>
          </a:p>
          <a:p>
            <a:pPr lvl="1"/>
            <a:r>
              <a:rPr lang="en-CA" b="1" dirty="0">
                <a:effectLst/>
              </a:rPr>
              <a:t>Transfusion Medicine Specialist/Apheresis/Blood Bank Manager/Nurse</a:t>
            </a:r>
          </a:p>
          <a:p>
            <a:pPr lvl="1"/>
            <a:r>
              <a:rPr lang="en-US" sz="1400" b="1" dirty="0">
                <a:solidFill>
                  <a:schemeClr val="accent1"/>
                </a:solidFill>
              </a:rPr>
              <a:t>Nephrologist</a:t>
            </a:r>
            <a:endParaRPr lang="en-US" b="1" noProof="0" dirty="0"/>
          </a:p>
          <a:p>
            <a:pPr lvl="1"/>
            <a:endParaRPr lang="en-US" b="1" noProof="0" dirty="0"/>
          </a:p>
          <a:p>
            <a:pPr lvl="1"/>
            <a:endParaRPr lang="en-US" noProof="0" dirty="0"/>
          </a:p>
        </p:txBody>
      </p:sp>
      <p:sp>
        <p:nvSpPr>
          <p:cNvPr id="127" name="Freeform 23">
            <a:hlinkClick r:id="rId3" action="ppaction://hlinksldjump"/>
            <a:extLst>
              <a:ext uri="{FF2B5EF4-FFF2-40B4-BE49-F238E27FC236}">
                <a16:creationId xmlns:a16="http://schemas.microsoft.com/office/drawing/2014/main" id="{0C594BA4-F37B-F445-B246-439CEE81814E}"/>
              </a:ext>
            </a:extLst>
          </p:cNvPr>
          <p:cNvSpPr/>
          <p:nvPr/>
        </p:nvSpPr>
        <p:spPr>
          <a:xfrm>
            <a:off x="541673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Tips to</a:t>
            </a:r>
            <a:b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Remember</a:t>
            </a:r>
          </a:p>
        </p:txBody>
      </p:sp>
      <p:sp>
        <p:nvSpPr>
          <p:cNvPr id="128" name="Freeform 24">
            <a:hlinkClick r:id="rId4" action="ppaction://hlinksldjump"/>
            <a:extLst>
              <a:ext uri="{FF2B5EF4-FFF2-40B4-BE49-F238E27FC236}">
                <a16:creationId xmlns:a16="http://schemas.microsoft.com/office/drawing/2014/main" id="{E709778E-3E67-ED47-89CF-7386CB3A2A60}"/>
              </a:ext>
            </a:extLst>
          </p:cNvPr>
          <p:cNvSpPr/>
          <p:nvPr/>
        </p:nvSpPr>
        <p:spPr>
          <a:xfrm>
            <a:off x="7123061"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questions or objections may arise? </a:t>
            </a:r>
          </a:p>
        </p:txBody>
      </p:sp>
      <p:sp>
        <p:nvSpPr>
          <p:cNvPr id="129" name="Freeform 27">
            <a:hlinkClick r:id="rId5" action="ppaction://hlinksldjump"/>
            <a:extLst>
              <a:ext uri="{FF2B5EF4-FFF2-40B4-BE49-F238E27FC236}">
                <a16:creationId xmlns:a16="http://schemas.microsoft.com/office/drawing/2014/main" id="{E5B0FFF7-EFB6-5E44-B98B-5B5E8D1FA7AC}"/>
              </a:ext>
            </a:extLst>
          </p:cNvPr>
          <p:cNvSpPr/>
          <p:nvPr/>
        </p:nvSpPr>
        <p:spPr>
          <a:xfrm>
            <a:off x="409522" y="1005840"/>
            <a:ext cx="161344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Who</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involved in this stage? </a:t>
            </a:r>
          </a:p>
        </p:txBody>
      </p:sp>
      <p:sp>
        <p:nvSpPr>
          <p:cNvPr id="130" name="Freeform 31">
            <a:hlinkClick r:id="rId6" action="ppaction://hlinksldjump"/>
            <a:extLst>
              <a:ext uri="{FF2B5EF4-FFF2-40B4-BE49-F238E27FC236}">
                <a16:creationId xmlns:a16="http://schemas.microsoft.com/office/drawing/2014/main" id="{C015EB91-08D2-944D-8154-C1F9077EED0B}"/>
              </a:ext>
            </a:extLst>
          </p:cNvPr>
          <p:cNvSpPr/>
          <p:nvPr/>
        </p:nvSpPr>
        <p:spPr>
          <a:xfrm>
            <a:off x="2051898"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happens in this stage? </a:t>
            </a:r>
          </a:p>
        </p:txBody>
      </p:sp>
      <p:sp>
        <p:nvSpPr>
          <p:cNvPr id="131" name="Freeform 34">
            <a:hlinkClick r:id="rId7" action="ppaction://hlinksldjump"/>
            <a:extLst>
              <a:ext uri="{FF2B5EF4-FFF2-40B4-BE49-F238E27FC236}">
                <a16:creationId xmlns:a16="http://schemas.microsoft.com/office/drawing/2014/main" id="{32DC2754-EABB-9846-8EF6-1208E8877E9A}"/>
              </a:ext>
            </a:extLst>
          </p:cNvPr>
          <p:cNvSpPr/>
          <p:nvPr/>
        </p:nvSpPr>
        <p:spPr>
          <a:xfrm>
            <a:off x="3761212"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defTabSz="914217"/>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Why</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this stage so important? </a:t>
            </a:r>
          </a:p>
        </p:txBody>
      </p:sp>
      <p:sp>
        <p:nvSpPr>
          <p:cNvPr id="13" name="hyperlink box">
            <a:hlinkClick r:id="rId8" action="ppaction://hlinksldjump"/>
            <a:extLst>
              <a:ext uri="{FF2B5EF4-FFF2-40B4-BE49-F238E27FC236}">
                <a16:creationId xmlns:a16="http://schemas.microsoft.com/office/drawing/2014/main" id="{AE611AD1-FE83-4AF0-8938-13525C072DC3}"/>
              </a:ext>
            </a:extLst>
          </p:cNvPr>
          <p:cNvSpPr/>
          <p:nvPr/>
        </p:nvSpPr>
        <p:spPr>
          <a:xfrm>
            <a:off x="7662041" y="441952"/>
            <a:ext cx="1038585" cy="350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id="{CDB79A45-7BBD-9684-4DDD-E707C76853E6}"/>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16089401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C6ECE0-EC55-6149-9309-7DB0C1411B6E}"/>
              </a:ext>
            </a:extLst>
          </p:cNvPr>
          <p:cNvSpPr>
            <a:spLocks noGrp="1"/>
          </p:cNvSpPr>
          <p:nvPr>
            <p:ph type="title"/>
          </p:nvPr>
        </p:nvSpPr>
        <p:spPr>
          <a:xfrm>
            <a:off x="1237476" y="404228"/>
            <a:ext cx="5486400" cy="387798"/>
          </a:xfrm>
        </p:spPr>
        <p:txBody>
          <a:bodyPr/>
          <a:lstStyle/>
          <a:p>
            <a:r>
              <a:rPr lang="en-US" noProof="0" dirty="0"/>
              <a:t>CABLIVI Acquisition</a:t>
            </a:r>
          </a:p>
        </p:txBody>
      </p:sp>
      <p:sp>
        <p:nvSpPr>
          <p:cNvPr id="6" name="Content Placeholder 5">
            <a:extLst>
              <a:ext uri="{FF2B5EF4-FFF2-40B4-BE49-F238E27FC236}">
                <a16:creationId xmlns:a16="http://schemas.microsoft.com/office/drawing/2014/main" id="{4800CE3D-2B3D-41EF-B03E-ACB32FCCFA3A}"/>
              </a:ext>
            </a:extLst>
          </p:cNvPr>
          <p:cNvSpPr>
            <a:spLocks noGrp="1"/>
          </p:cNvSpPr>
          <p:nvPr>
            <p:ph idx="4294967295"/>
          </p:nvPr>
        </p:nvSpPr>
        <p:spPr>
          <a:xfrm>
            <a:off x="580443" y="1722056"/>
            <a:ext cx="8099711" cy="2388515"/>
          </a:xfrm>
        </p:spPr>
        <p:txBody>
          <a:bodyPr/>
          <a:lstStyle/>
          <a:p>
            <a:pPr marL="0" indent="0">
              <a:lnSpc>
                <a:spcPct val="95000"/>
              </a:lnSpc>
              <a:spcBef>
                <a:spcPts val="200"/>
              </a:spcBef>
              <a:buClr>
                <a:schemeClr val="accent2"/>
              </a:buClr>
              <a:buNone/>
            </a:pPr>
            <a:r>
              <a:rPr lang="en-US" sz="1000" noProof="0" dirty="0">
                <a:solidFill>
                  <a:schemeClr val="accent1"/>
                </a:solidFill>
              </a:rPr>
              <a:t>WHAT HAPPENS POST FORMULARY?</a:t>
            </a:r>
            <a:br>
              <a:rPr lang="en-US" sz="1000" noProof="0" dirty="0">
                <a:solidFill>
                  <a:schemeClr val="accent1"/>
                </a:solidFill>
              </a:rPr>
            </a:br>
            <a:r>
              <a:rPr lang="en-US" sz="1000" noProof="0" dirty="0">
                <a:solidFill>
                  <a:schemeClr val="accent1"/>
                </a:solidFill>
              </a:rPr>
              <a:t>Institution Driven Activities (ie, issues for the institution to consider once a product is on formulary)</a:t>
            </a:r>
          </a:p>
          <a:p>
            <a:pPr>
              <a:lnSpc>
                <a:spcPct val="95000"/>
              </a:lnSpc>
              <a:spcBef>
                <a:spcPts val="200"/>
              </a:spcBef>
              <a:buClr>
                <a:schemeClr val="accent2"/>
              </a:buClr>
            </a:pPr>
            <a:r>
              <a:rPr lang="en-US" sz="1000" noProof="0" dirty="0">
                <a:solidFill>
                  <a:schemeClr val="accent1"/>
                </a:solidFill>
              </a:rPr>
              <a:t>After formulary approval, what else does the hospital need to do to be able to use it? Does CABLIVI need to be:</a:t>
            </a:r>
          </a:p>
          <a:p>
            <a:pPr lvl="1">
              <a:lnSpc>
                <a:spcPct val="95000"/>
              </a:lnSpc>
              <a:spcBef>
                <a:spcPts val="200"/>
              </a:spcBef>
              <a:buClr>
                <a:schemeClr val="accent2"/>
              </a:buClr>
              <a:buFont typeface="Arial" panose="020B0604020202020204" pitchFamily="34" charset="0"/>
              <a:buChar char="–"/>
            </a:pPr>
            <a:r>
              <a:rPr lang="en-US" sz="1000" noProof="0" dirty="0">
                <a:solidFill>
                  <a:schemeClr val="accent1"/>
                </a:solidFill>
              </a:rPr>
              <a:t>Added to the CPOE (Computerized Physician Order Entry) pharmacy pick list, MAR (Medicine Administration Record), </a:t>
            </a:r>
            <a:br>
              <a:rPr lang="en-US" sz="1000" noProof="0" dirty="0">
                <a:solidFill>
                  <a:schemeClr val="accent1"/>
                </a:solidFill>
              </a:rPr>
            </a:br>
            <a:r>
              <a:rPr lang="en-US" sz="1000" noProof="0" dirty="0">
                <a:solidFill>
                  <a:schemeClr val="accent1"/>
                </a:solidFill>
              </a:rPr>
              <a:t>bar code system?</a:t>
            </a:r>
          </a:p>
          <a:p>
            <a:pPr lvl="1">
              <a:lnSpc>
                <a:spcPct val="95000"/>
              </a:lnSpc>
              <a:spcBef>
                <a:spcPts val="200"/>
              </a:spcBef>
              <a:buClr>
                <a:schemeClr val="accent2"/>
              </a:buClr>
              <a:buFont typeface="Arial" panose="020B0604020202020204" pitchFamily="34" charset="0"/>
              <a:buChar char="–"/>
            </a:pPr>
            <a:r>
              <a:rPr lang="en-US" sz="1000" noProof="0" dirty="0">
                <a:solidFill>
                  <a:schemeClr val="accent1"/>
                </a:solidFill>
              </a:rPr>
              <a:t>Added to EMR including electronic clinical decision support tools? Added to aTTP order set?</a:t>
            </a:r>
          </a:p>
          <a:p>
            <a:pPr lvl="1">
              <a:lnSpc>
                <a:spcPct val="95000"/>
              </a:lnSpc>
              <a:spcBef>
                <a:spcPts val="200"/>
              </a:spcBef>
              <a:buClr>
                <a:schemeClr val="accent2"/>
              </a:buClr>
              <a:buFont typeface="Arial" panose="020B0604020202020204" pitchFamily="34" charset="0"/>
              <a:buChar char="–"/>
            </a:pPr>
            <a:r>
              <a:rPr lang="en-US" sz="1000" noProof="0" dirty="0">
                <a:solidFill>
                  <a:schemeClr val="accent1"/>
                </a:solidFill>
              </a:rPr>
              <a:t>Stocked/Consigned?</a:t>
            </a:r>
          </a:p>
          <a:p>
            <a:pPr>
              <a:lnSpc>
                <a:spcPct val="95000"/>
              </a:lnSpc>
              <a:spcBef>
                <a:spcPts val="200"/>
              </a:spcBef>
              <a:buClr>
                <a:schemeClr val="accent2"/>
              </a:buClr>
            </a:pPr>
            <a:r>
              <a:rPr lang="en-US" sz="1000" dirty="0">
                <a:solidFill>
                  <a:schemeClr val="accent1"/>
                </a:solidFill>
              </a:rPr>
              <a:t>Are</a:t>
            </a:r>
            <a:r>
              <a:rPr lang="en-US" sz="1000" noProof="0" dirty="0">
                <a:solidFill>
                  <a:schemeClr val="accent1"/>
                </a:solidFill>
              </a:rPr>
              <a:t> there protocols or standard operating procedures (SOPs) in place to define how CABLIVI should be used </a:t>
            </a:r>
            <a:br>
              <a:rPr lang="en-US" sz="1000" noProof="0" dirty="0">
                <a:solidFill>
                  <a:schemeClr val="accent1"/>
                </a:solidFill>
              </a:rPr>
            </a:br>
            <a:r>
              <a:rPr lang="en-US" sz="1000" noProof="0" dirty="0">
                <a:solidFill>
                  <a:schemeClr val="accent1"/>
                </a:solidFill>
              </a:rPr>
              <a:t>in the institution?</a:t>
            </a:r>
          </a:p>
          <a:p>
            <a:pPr>
              <a:lnSpc>
                <a:spcPct val="95000"/>
              </a:lnSpc>
              <a:spcBef>
                <a:spcPts val="200"/>
              </a:spcBef>
              <a:buClr>
                <a:schemeClr val="accent2"/>
              </a:buClr>
            </a:pPr>
            <a:r>
              <a:rPr lang="en-US" sz="1000" noProof="0" dirty="0">
                <a:solidFill>
                  <a:schemeClr val="accent1"/>
                </a:solidFill>
              </a:rPr>
              <a:t>What specific departments need to be informed of formulary approval and the protocol/SOP around the use </a:t>
            </a:r>
            <a:br>
              <a:rPr lang="en-US" sz="1000" noProof="0" dirty="0">
                <a:solidFill>
                  <a:schemeClr val="accent1"/>
                </a:solidFill>
              </a:rPr>
            </a:br>
            <a:r>
              <a:rPr lang="en-US" sz="1000" noProof="0" dirty="0">
                <a:solidFill>
                  <a:schemeClr val="accent1"/>
                </a:solidFill>
              </a:rPr>
              <a:t>of CABLIVI? What is that process for informing?</a:t>
            </a:r>
          </a:p>
          <a:p>
            <a:pPr>
              <a:lnSpc>
                <a:spcPct val="95000"/>
              </a:lnSpc>
              <a:spcBef>
                <a:spcPts val="200"/>
              </a:spcBef>
              <a:buClr>
                <a:schemeClr val="accent2"/>
              </a:buClr>
            </a:pPr>
            <a:r>
              <a:rPr lang="en-US" sz="1000" noProof="0" dirty="0">
                <a:solidFill>
                  <a:schemeClr val="accent1"/>
                </a:solidFill>
              </a:rPr>
              <a:t>If CABLIVI is approved to dispense through a Hospital Owned Specialty Pharmacy, is there a communication system in place between the Hospital Inpatient Pharmacy and Outpatient Specialty Pharmacy to ensure CABLIVI is available at discharge?</a:t>
            </a:r>
          </a:p>
        </p:txBody>
      </p:sp>
      <p:sp>
        <p:nvSpPr>
          <p:cNvPr id="132" name="Freeform 23">
            <a:hlinkClick r:id="rId3" action="ppaction://hlinksldjump"/>
            <a:extLst>
              <a:ext uri="{FF2B5EF4-FFF2-40B4-BE49-F238E27FC236}">
                <a16:creationId xmlns:a16="http://schemas.microsoft.com/office/drawing/2014/main" id="{252EF60C-523D-0F4D-8929-841BEABFF0D1}"/>
              </a:ext>
            </a:extLst>
          </p:cNvPr>
          <p:cNvSpPr/>
          <p:nvPr/>
        </p:nvSpPr>
        <p:spPr>
          <a:xfrm>
            <a:off x="541673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Tips to</a:t>
            </a:r>
            <a:b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Remember</a:t>
            </a:r>
          </a:p>
        </p:txBody>
      </p:sp>
      <p:sp>
        <p:nvSpPr>
          <p:cNvPr id="139" name="Freeform 24">
            <a:hlinkClick r:id="rId4" action="ppaction://hlinksldjump"/>
            <a:extLst>
              <a:ext uri="{FF2B5EF4-FFF2-40B4-BE49-F238E27FC236}">
                <a16:creationId xmlns:a16="http://schemas.microsoft.com/office/drawing/2014/main" id="{CCB41EF5-A303-714D-A836-EADE098C0629}"/>
              </a:ext>
            </a:extLst>
          </p:cNvPr>
          <p:cNvSpPr/>
          <p:nvPr/>
        </p:nvSpPr>
        <p:spPr>
          <a:xfrm>
            <a:off x="7123061"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questions or objections may arise? </a:t>
            </a:r>
          </a:p>
        </p:txBody>
      </p:sp>
      <p:sp>
        <p:nvSpPr>
          <p:cNvPr id="140" name="Freeform 27">
            <a:hlinkClick r:id="rId5" action="ppaction://hlinksldjump"/>
            <a:extLst>
              <a:ext uri="{FF2B5EF4-FFF2-40B4-BE49-F238E27FC236}">
                <a16:creationId xmlns:a16="http://schemas.microsoft.com/office/drawing/2014/main" id="{CD65BA50-4352-7142-AF1F-32DF8D19E496}"/>
              </a:ext>
            </a:extLst>
          </p:cNvPr>
          <p:cNvSpPr/>
          <p:nvPr/>
        </p:nvSpPr>
        <p:spPr>
          <a:xfrm>
            <a:off x="409522" y="1005840"/>
            <a:ext cx="161344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Who</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involved in this stage? </a:t>
            </a:r>
          </a:p>
        </p:txBody>
      </p:sp>
      <p:sp>
        <p:nvSpPr>
          <p:cNvPr id="141" name="Freeform 31">
            <a:hlinkClick r:id="rId6" action="ppaction://hlinksldjump"/>
            <a:extLst>
              <a:ext uri="{FF2B5EF4-FFF2-40B4-BE49-F238E27FC236}">
                <a16:creationId xmlns:a16="http://schemas.microsoft.com/office/drawing/2014/main" id="{88E981DC-A48B-E84A-B50C-8EDF3D1D4362}"/>
              </a:ext>
            </a:extLst>
          </p:cNvPr>
          <p:cNvSpPr/>
          <p:nvPr/>
        </p:nvSpPr>
        <p:spPr>
          <a:xfrm>
            <a:off x="2051898"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happens in this stage? </a:t>
            </a:r>
          </a:p>
        </p:txBody>
      </p:sp>
      <p:sp>
        <p:nvSpPr>
          <p:cNvPr id="142" name="Freeform 34">
            <a:hlinkClick r:id="rId7" action="ppaction://hlinksldjump"/>
            <a:extLst>
              <a:ext uri="{FF2B5EF4-FFF2-40B4-BE49-F238E27FC236}">
                <a16:creationId xmlns:a16="http://schemas.microsoft.com/office/drawing/2014/main" id="{8DF278C3-ADF2-5743-AD42-1665E2D2FA75}"/>
              </a:ext>
            </a:extLst>
          </p:cNvPr>
          <p:cNvSpPr/>
          <p:nvPr/>
        </p:nvSpPr>
        <p:spPr>
          <a:xfrm>
            <a:off x="3761212"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defTabSz="914217"/>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Why</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this stage so important? </a:t>
            </a:r>
          </a:p>
        </p:txBody>
      </p:sp>
      <p:sp>
        <p:nvSpPr>
          <p:cNvPr id="23" name="Content Placeholder 6">
            <a:extLst>
              <a:ext uri="{FF2B5EF4-FFF2-40B4-BE49-F238E27FC236}">
                <a16:creationId xmlns:a16="http://schemas.microsoft.com/office/drawing/2014/main" id="{4A307FDB-6917-A84E-BDB8-E93094E02DFB}"/>
              </a:ext>
            </a:extLst>
          </p:cNvPr>
          <p:cNvSpPr txBox="1">
            <a:spLocks/>
          </p:cNvSpPr>
          <p:nvPr/>
        </p:nvSpPr>
        <p:spPr>
          <a:xfrm>
            <a:off x="580852" y="3961351"/>
            <a:ext cx="2619575" cy="640080"/>
          </a:xfrm>
          <a:prstGeom prst="rect">
            <a:avLst/>
          </a:prstGeom>
          <a:solidFill>
            <a:schemeClr val="accent2"/>
          </a:solidFill>
        </p:spPr>
        <p:txBody>
          <a:bodyPr vert="horz" lIns="91440" tIns="91440" rIns="91440" bIns="91440" rtlCol="0" anchor="ctr">
            <a:noAutofit/>
          </a:bodyPr>
          <a:lstStyle>
            <a:lvl1pPr marL="139700" indent="-139700" algn="l" defTabSz="685800" rtl="0" eaLnBrk="1" latinLnBrk="0" hangingPunct="1">
              <a:lnSpc>
                <a:spcPct val="90000"/>
              </a:lnSpc>
              <a:spcBef>
                <a:spcPts val="1800"/>
              </a:spcBef>
              <a:buClr>
                <a:schemeClr val="accent1"/>
              </a:buClr>
              <a:buFont typeface="Arial" charset="0"/>
              <a:buChar char="•"/>
              <a:tabLst/>
              <a:defRPr sz="2000" b="1" strike="noStrike" kern="1200" baseline="0">
                <a:solidFill>
                  <a:schemeClr val="tx2"/>
                </a:solidFill>
                <a:latin typeface="+mn-lt"/>
                <a:ea typeface="+mn-ea"/>
                <a:cs typeface="+mn-cs"/>
              </a:defRPr>
            </a:lvl1pPr>
            <a:lvl2pPr marL="271463" indent="-136525" algn="l" defTabSz="685800" rtl="0" eaLnBrk="1" latinLnBrk="0" hangingPunct="1">
              <a:lnSpc>
                <a:spcPct val="90000"/>
              </a:lnSpc>
              <a:spcBef>
                <a:spcPts val="375"/>
              </a:spcBef>
              <a:buClr>
                <a:schemeClr val="bg2"/>
              </a:buClr>
              <a:buFont typeface="Arial" charset="0"/>
              <a:buChar char="•"/>
              <a:tabLst/>
              <a:defRPr sz="1800" kern="1200" baseline="0">
                <a:solidFill>
                  <a:schemeClr val="tx1"/>
                </a:solidFill>
                <a:latin typeface="+mn-lt"/>
                <a:ea typeface="+mn-ea"/>
                <a:cs typeface="+mn-cs"/>
              </a:defRPr>
            </a:lvl2pPr>
            <a:lvl3pPr marL="403225" indent="-133350" algn="l" defTabSz="685800" rtl="0" eaLnBrk="1" latinLnBrk="0" hangingPunct="1">
              <a:lnSpc>
                <a:spcPct val="90000"/>
              </a:lnSpc>
              <a:spcBef>
                <a:spcPts val="375"/>
              </a:spcBef>
              <a:buClr>
                <a:schemeClr val="bg2"/>
              </a:buClr>
              <a:buFont typeface="Arial" charset="0"/>
              <a:buChar char="•"/>
              <a:tabLst/>
              <a:defRPr sz="1600" kern="120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800" dirty="0">
                <a:solidFill>
                  <a:schemeClr val="bg1"/>
                </a:solidFill>
                <a:latin typeface="Verdana" panose="020B0604030504040204" pitchFamily="34" charset="0"/>
                <a:ea typeface="Verdana" panose="020B0604030504040204" pitchFamily="34" charset="0"/>
                <a:cs typeface="Verdana" panose="020B0604030504040204" pitchFamily="34" charset="0"/>
              </a:rPr>
              <a:t>Note: </a:t>
            </a:r>
            <a:r>
              <a:rPr lang="en-CA" sz="800" b="0" dirty="0">
                <a:effectLst/>
                <a:latin typeface="Verdana" panose="020B0604030504040204" pitchFamily="34" charset="0"/>
                <a:ea typeface="Verdana" panose="020B0604030504040204" pitchFamily="34" charset="0"/>
              </a:rPr>
              <a:t>Formulary isn't always necessary for CABLIVI use. If access to CABLIVI is easy without formulary access, then assess whether it's worth pushing for formulary</a:t>
            </a:r>
            <a:r>
              <a:rPr lang="en-US" sz="800" b="0" dirty="0">
                <a:solidFill>
                  <a:schemeClr val="bg1"/>
                </a:solidFill>
                <a:latin typeface="Verdana" panose="020B0604030504040204" pitchFamily="34" charset="0"/>
                <a:ea typeface="Verdana" panose="020B0604030504040204" pitchFamily="34" charset="0"/>
                <a:cs typeface="Verdana" panose="020B0604030504040204" pitchFamily="34" charset="0"/>
              </a:rPr>
              <a:t>. </a:t>
            </a:r>
          </a:p>
        </p:txBody>
      </p:sp>
      <p:sp>
        <p:nvSpPr>
          <p:cNvPr id="25" name="Content Placeholder 6">
            <a:extLst>
              <a:ext uri="{FF2B5EF4-FFF2-40B4-BE49-F238E27FC236}">
                <a16:creationId xmlns:a16="http://schemas.microsoft.com/office/drawing/2014/main" id="{39DBF189-AF89-4941-94A8-8F73909F40D6}"/>
              </a:ext>
            </a:extLst>
          </p:cNvPr>
          <p:cNvSpPr txBox="1">
            <a:spLocks/>
          </p:cNvSpPr>
          <p:nvPr/>
        </p:nvSpPr>
        <p:spPr>
          <a:xfrm>
            <a:off x="3227214" y="3961351"/>
            <a:ext cx="5342455" cy="640080"/>
          </a:xfrm>
          <a:prstGeom prst="rect">
            <a:avLst/>
          </a:prstGeom>
          <a:solidFill>
            <a:schemeClr val="accent2"/>
          </a:solidFill>
        </p:spPr>
        <p:txBody>
          <a:bodyPr vert="horz" lIns="91440" tIns="91440" rIns="91440" bIns="91440" rtlCol="0" anchor="ctr">
            <a:noAutofit/>
          </a:bodyPr>
          <a:lstStyle>
            <a:lvl1pPr marL="139700" indent="-139700" algn="l" defTabSz="685800" rtl="0" eaLnBrk="1" latinLnBrk="0" hangingPunct="1">
              <a:lnSpc>
                <a:spcPct val="90000"/>
              </a:lnSpc>
              <a:spcBef>
                <a:spcPts val="1800"/>
              </a:spcBef>
              <a:buClr>
                <a:schemeClr val="accent1"/>
              </a:buClr>
              <a:buFont typeface="Arial" charset="0"/>
              <a:buChar char="•"/>
              <a:tabLst/>
              <a:defRPr sz="2000" b="1" strike="noStrike" kern="1200" baseline="0">
                <a:solidFill>
                  <a:schemeClr val="tx2"/>
                </a:solidFill>
                <a:latin typeface="+mn-lt"/>
                <a:ea typeface="+mn-ea"/>
                <a:cs typeface="+mn-cs"/>
              </a:defRPr>
            </a:lvl1pPr>
            <a:lvl2pPr marL="271463" indent="-136525" algn="l" defTabSz="685800" rtl="0" eaLnBrk="1" latinLnBrk="0" hangingPunct="1">
              <a:lnSpc>
                <a:spcPct val="90000"/>
              </a:lnSpc>
              <a:spcBef>
                <a:spcPts val="375"/>
              </a:spcBef>
              <a:buClr>
                <a:schemeClr val="bg2"/>
              </a:buClr>
              <a:buFont typeface="Arial" charset="0"/>
              <a:buChar char="•"/>
              <a:tabLst/>
              <a:defRPr sz="1800" kern="1200" baseline="0">
                <a:solidFill>
                  <a:schemeClr val="tx1"/>
                </a:solidFill>
                <a:latin typeface="+mn-lt"/>
                <a:ea typeface="+mn-ea"/>
                <a:cs typeface="+mn-cs"/>
              </a:defRPr>
            </a:lvl2pPr>
            <a:lvl3pPr marL="403225" indent="-133350" algn="l" defTabSz="685800" rtl="0" eaLnBrk="1" latinLnBrk="0" hangingPunct="1">
              <a:lnSpc>
                <a:spcPct val="90000"/>
              </a:lnSpc>
              <a:spcBef>
                <a:spcPts val="375"/>
              </a:spcBef>
              <a:buClr>
                <a:schemeClr val="bg2"/>
              </a:buClr>
              <a:buFont typeface="Arial" charset="0"/>
              <a:buChar char="•"/>
              <a:tabLst/>
              <a:defRPr sz="1600" kern="120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800" dirty="0">
                <a:solidFill>
                  <a:schemeClr val="bg1"/>
                </a:solidFill>
                <a:latin typeface="Verdana" panose="020B0604030504040204" pitchFamily="34" charset="0"/>
                <a:ea typeface="Verdana" panose="020B0604030504040204" pitchFamily="34" charset="0"/>
                <a:cs typeface="Verdana" panose="020B0604030504040204" pitchFamily="34" charset="0"/>
              </a:rPr>
              <a:t>Compliance Note: </a:t>
            </a:r>
            <a:r>
              <a:rPr lang="en-US" sz="800" b="0" dirty="0">
                <a:solidFill>
                  <a:schemeClr val="bg1"/>
                </a:solidFill>
                <a:latin typeface="Verdana" panose="020B0604030504040204" pitchFamily="34" charset="0"/>
                <a:ea typeface="Verdana" panose="020B0604030504040204" pitchFamily="34" charset="0"/>
                <a:cs typeface="Verdana" panose="020B0604030504040204" pitchFamily="34" charset="0"/>
              </a:rPr>
              <a:t>Institution-driven activities are listed here for your background but should be completed by the hospital staff, not a Sanofi employee. You may mention these considerations to customers who would like to use CABLIVI at their institution to let them know these action items might be required. Sanofi employees are not permitted to assist in any task or provide any service to implement formulary processes other than what is listed on this slide.</a:t>
            </a:r>
          </a:p>
        </p:txBody>
      </p:sp>
      <p:grpSp>
        <p:nvGrpSpPr>
          <p:cNvPr id="26" name="Group 25">
            <a:extLst>
              <a:ext uri="{FF2B5EF4-FFF2-40B4-BE49-F238E27FC236}">
                <a16:creationId xmlns:a16="http://schemas.microsoft.com/office/drawing/2014/main" id="{E0B3723C-F4C9-0340-B61C-D37E9B318612}"/>
              </a:ext>
            </a:extLst>
          </p:cNvPr>
          <p:cNvGrpSpPr/>
          <p:nvPr/>
        </p:nvGrpSpPr>
        <p:grpSpPr>
          <a:xfrm>
            <a:off x="8614646" y="2414542"/>
            <a:ext cx="314678" cy="314417"/>
            <a:chOff x="7891164" y="2313227"/>
            <a:chExt cx="207578" cy="207406"/>
          </a:xfrm>
          <a:effectLst>
            <a:outerShdw blurRad="50800" dist="38100" dir="2700000" algn="tl" rotWithShape="0">
              <a:prstClr val="black">
                <a:alpha val="40000"/>
              </a:prstClr>
            </a:outerShdw>
          </a:effectLst>
        </p:grpSpPr>
        <p:sp>
          <p:nvSpPr>
            <p:cNvPr id="27" name="Oval 26">
              <a:extLst>
                <a:ext uri="{FF2B5EF4-FFF2-40B4-BE49-F238E27FC236}">
                  <a16:creationId xmlns:a16="http://schemas.microsoft.com/office/drawing/2014/main" id="{C60D9515-E622-5949-A3B7-1EE609148385}"/>
                </a:ext>
              </a:extLst>
            </p:cNvPr>
            <p:cNvSpPr/>
            <p:nvPr/>
          </p:nvSpPr>
          <p:spPr bwMode="gray">
            <a:xfrm>
              <a:off x="7891164" y="2313227"/>
              <a:ext cx="207578" cy="207406"/>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28" name="Chevron 27">
              <a:extLst>
                <a:ext uri="{FF2B5EF4-FFF2-40B4-BE49-F238E27FC236}">
                  <a16:creationId xmlns:a16="http://schemas.microsoft.com/office/drawing/2014/main" id="{DD52D069-6672-984A-880E-A0E4F18397F3}"/>
                </a:ext>
              </a:extLst>
            </p:cNvPr>
            <p:cNvSpPr/>
            <p:nvPr/>
          </p:nvSpPr>
          <p:spPr>
            <a:xfrm>
              <a:off x="7947881" y="2364719"/>
              <a:ext cx="104508" cy="10442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7" name="hyperlink box">
            <a:hlinkClick r:id="rId8" action="ppaction://hlinksldjump"/>
            <a:extLst>
              <a:ext uri="{FF2B5EF4-FFF2-40B4-BE49-F238E27FC236}">
                <a16:creationId xmlns:a16="http://schemas.microsoft.com/office/drawing/2014/main" id="{2B83391C-F58D-42CB-9826-50865C2D2D4A}"/>
              </a:ext>
            </a:extLst>
          </p:cNvPr>
          <p:cNvSpPr/>
          <p:nvPr/>
        </p:nvSpPr>
        <p:spPr>
          <a:xfrm>
            <a:off x="7662041" y="441952"/>
            <a:ext cx="1038585" cy="350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id="{8C8E3479-613F-9497-ACE9-2F1B3224FEA4}"/>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2" name="hyperlink box">
            <a:hlinkClick r:id="rId9" action="ppaction://hlinksldjump"/>
            <a:extLst>
              <a:ext uri="{FF2B5EF4-FFF2-40B4-BE49-F238E27FC236}">
                <a16:creationId xmlns:a16="http://schemas.microsoft.com/office/drawing/2014/main" id="{B6ABE3FC-4481-0BFF-060F-9974D6D60FEA}"/>
              </a:ext>
            </a:extLst>
          </p:cNvPr>
          <p:cNvSpPr/>
          <p:nvPr/>
        </p:nvSpPr>
        <p:spPr>
          <a:xfrm>
            <a:off x="8611744" y="2415069"/>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55435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2C01-7570-3D42-8614-2E3B537F2AAE}"/>
              </a:ext>
            </a:extLst>
          </p:cNvPr>
          <p:cNvSpPr>
            <a:spLocks noGrp="1"/>
          </p:cNvSpPr>
          <p:nvPr>
            <p:ph type="title"/>
          </p:nvPr>
        </p:nvSpPr>
        <p:spPr/>
        <p:txBody>
          <a:bodyPr/>
          <a:lstStyle/>
          <a:p>
            <a:r>
              <a:rPr lang="en-US" noProof="0" dirty="0"/>
              <a:t>CABLIVI Acquisition </a:t>
            </a:r>
          </a:p>
        </p:txBody>
      </p:sp>
      <p:sp>
        <p:nvSpPr>
          <p:cNvPr id="5" name="Content Placeholder 4">
            <a:extLst>
              <a:ext uri="{FF2B5EF4-FFF2-40B4-BE49-F238E27FC236}">
                <a16:creationId xmlns:a16="http://schemas.microsoft.com/office/drawing/2014/main" id="{4DD45CB3-31F1-B147-B3C6-5BD7628C89A8}"/>
              </a:ext>
            </a:extLst>
          </p:cNvPr>
          <p:cNvSpPr>
            <a:spLocks noGrp="1"/>
          </p:cNvSpPr>
          <p:nvPr>
            <p:ph idx="13"/>
          </p:nvPr>
        </p:nvSpPr>
        <p:spPr>
          <a:xfrm>
            <a:off x="614724" y="1846489"/>
            <a:ext cx="5140617" cy="2849335"/>
          </a:xfrm>
        </p:spPr>
        <p:txBody>
          <a:bodyPr/>
          <a:lstStyle/>
          <a:p>
            <a:r>
              <a:rPr lang="en-US" dirty="0"/>
              <a:t>IAD/ABM questions to understand processes:</a:t>
            </a:r>
          </a:p>
          <a:p>
            <a:pPr lvl="1"/>
            <a:r>
              <a:rPr lang="en-US" sz="1150" dirty="0"/>
              <a:t>Once CABLIVI is on formulary, what education happens with the staff, including the weekend staff? Can CABLIVI be started </a:t>
            </a:r>
            <a:br>
              <a:rPr lang="en-US" sz="1150" dirty="0"/>
            </a:br>
            <a:r>
              <a:rPr lang="en-US" sz="1150" dirty="0"/>
              <a:t>on the weekends?</a:t>
            </a:r>
          </a:p>
          <a:p>
            <a:pPr lvl="2"/>
            <a:r>
              <a:rPr lang="en-US" sz="1150" dirty="0"/>
              <a:t>Is the weekend staff aware of CABLIVI, how to dose, how to enroll a patient in patient services, etc?</a:t>
            </a:r>
          </a:p>
          <a:p>
            <a:pPr lvl="2"/>
            <a:r>
              <a:rPr lang="en-US" sz="1150" dirty="0"/>
              <a:t>Is there a process in place at the pharmacy to ensure product availability or accessibility during the weekend? </a:t>
            </a:r>
          </a:p>
          <a:p>
            <a:pPr lvl="1"/>
            <a:r>
              <a:rPr lang="en-US" sz="1150" dirty="0"/>
              <a:t>Once CABLIVI is on formulary at a hospital, is it automatically on formulary at the other hospitals that are part of the system? Are there additional steps/processes that need to occur?</a:t>
            </a:r>
          </a:p>
          <a:p>
            <a:pPr lvl="1"/>
            <a:r>
              <a:rPr lang="en-US" sz="1150" dirty="0"/>
              <a:t>How do products become part of the system treatment guidelines?</a:t>
            </a:r>
          </a:p>
        </p:txBody>
      </p:sp>
      <p:sp>
        <p:nvSpPr>
          <p:cNvPr id="118" name="Freeform 23">
            <a:hlinkClick r:id="rId3" action="ppaction://hlinksldjump"/>
            <a:extLst>
              <a:ext uri="{FF2B5EF4-FFF2-40B4-BE49-F238E27FC236}">
                <a16:creationId xmlns:a16="http://schemas.microsoft.com/office/drawing/2014/main" id="{83DF4F2E-E958-A04C-8169-3EBE30051324}"/>
              </a:ext>
            </a:extLst>
          </p:cNvPr>
          <p:cNvSpPr/>
          <p:nvPr/>
        </p:nvSpPr>
        <p:spPr>
          <a:xfrm>
            <a:off x="541673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Tips to</a:t>
            </a:r>
            <a:b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Remember</a:t>
            </a:r>
          </a:p>
        </p:txBody>
      </p:sp>
      <p:sp>
        <p:nvSpPr>
          <p:cNvPr id="119" name="Freeform 24">
            <a:hlinkClick r:id="rId4" action="ppaction://hlinksldjump"/>
            <a:extLst>
              <a:ext uri="{FF2B5EF4-FFF2-40B4-BE49-F238E27FC236}">
                <a16:creationId xmlns:a16="http://schemas.microsoft.com/office/drawing/2014/main" id="{D9D1B0B2-54B4-254F-882A-B7793A9D1251}"/>
              </a:ext>
            </a:extLst>
          </p:cNvPr>
          <p:cNvSpPr/>
          <p:nvPr/>
        </p:nvSpPr>
        <p:spPr>
          <a:xfrm>
            <a:off x="7123061"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questions or objections may arise? </a:t>
            </a:r>
          </a:p>
        </p:txBody>
      </p:sp>
      <p:sp>
        <p:nvSpPr>
          <p:cNvPr id="120" name="Freeform 27">
            <a:hlinkClick r:id="rId5" action="ppaction://hlinksldjump"/>
            <a:extLst>
              <a:ext uri="{FF2B5EF4-FFF2-40B4-BE49-F238E27FC236}">
                <a16:creationId xmlns:a16="http://schemas.microsoft.com/office/drawing/2014/main" id="{06D243E7-B72B-014F-8C65-8B56F8876089}"/>
              </a:ext>
            </a:extLst>
          </p:cNvPr>
          <p:cNvSpPr/>
          <p:nvPr/>
        </p:nvSpPr>
        <p:spPr>
          <a:xfrm>
            <a:off x="409522" y="1005840"/>
            <a:ext cx="161344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Who</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involved in this stage? </a:t>
            </a:r>
          </a:p>
        </p:txBody>
      </p:sp>
      <p:sp>
        <p:nvSpPr>
          <p:cNvPr id="121" name="Freeform 31">
            <a:hlinkClick r:id="rId6" action="ppaction://hlinksldjump"/>
            <a:extLst>
              <a:ext uri="{FF2B5EF4-FFF2-40B4-BE49-F238E27FC236}">
                <a16:creationId xmlns:a16="http://schemas.microsoft.com/office/drawing/2014/main" id="{8D530D07-115D-DD47-8FC5-DB7EDCEEC864}"/>
              </a:ext>
            </a:extLst>
          </p:cNvPr>
          <p:cNvSpPr/>
          <p:nvPr/>
        </p:nvSpPr>
        <p:spPr>
          <a:xfrm>
            <a:off x="2051898"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happens in this stage? </a:t>
            </a:r>
          </a:p>
        </p:txBody>
      </p:sp>
      <p:sp>
        <p:nvSpPr>
          <p:cNvPr id="122" name="Freeform 34">
            <a:hlinkClick r:id="rId7" action="ppaction://hlinksldjump"/>
            <a:extLst>
              <a:ext uri="{FF2B5EF4-FFF2-40B4-BE49-F238E27FC236}">
                <a16:creationId xmlns:a16="http://schemas.microsoft.com/office/drawing/2014/main" id="{A56FA805-64CF-1641-96D9-A754EDF4BE76}"/>
              </a:ext>
            </a:extLst>
          </p:cNvPr>
          <p:cNvSpPr/>
          <p:nvPr/>
        </p:nvSpPr>
        <p:spPr>
          <a:xfrm>
            <a:off x="3761212"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defTabSz="914217"/>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Why</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this stage so important? </a:t>
            </a:r>
          </a:p>
        </p:txBody>
      </p:sp>
      <p:sp>
        <p:nvSpPr>
          <p:cNvPr id="20" name="TextBox 19">
            <a:extLst>
              <a:ext uri="{FF2B5EF4-FFF2-40B4-BE49-F238E27FC236}">
                <a16:creationId xmlns:a16="http://schemas.microsoft.com/office/drawing/2014/main" id="{419352FB-FC69-48F3-913A-CF1609AE8A00}"/>
              </a:ext>
            </a:extLst>
          </p:cNvPr>
          <p:cNvSpPr txBox="1"/>
          <p:nvPr/>
        </p:nvSpPr>
        <p:spPr>
          <a:xfrm>
            <a:off x="6257819" y="2619720"/>
            <a:ext cx="2122800" cy="230832"/>
          </a:xfrm>
          <a:prstGeom prst="rect">
            <a:avLst/>
          </a:prstGeom>
          <a:noFill/>
        </p:spPr>
        <p:txBody>
          <a:bodyPr wrap="square" rtlCol="0">
            <a:spAutoFit/>
          </a:bodyPr>
          <a:lstStyle/>
          <a:p>
            <a:pPr algn="ctr"/>
            <a:r>
              <a:rPr lang="en-US" sz="900" b="1" i="1" dirty="0">
                <a:solidFill>
                  <a:schemeClr val="tx1">
                    <a:lumMod val="50000"/>
                  </a:schemeClr>
                </a:solidFill>
                <a:latin typeface="Verdana" panose="020B0604030504040204" pitchFamily="34" charset="0"/>
                <a:ea typeface="Verdana" panose="020B0604030504040204" pitchFamily="34" charset="0"/>
                <a:cs typeface="Verdana" panose="020B0604030504040204" pitchFamily="34" charset="0"/>
              </a:rPr>
              <a:t>Select to learn more</a:t>
            </a:r>
          </a:p>
        </p:txBody>
      </p:sp>
      <p:sp>
        <p:nvSpPr>
          <p:cNvPr id="27" name="Content Placeholder 6">
            <a:extLst>
              <a:ext uri="{FF2B5EF4-FFF2-40B4-BE49-F238E27FC236}">
                <a16:creationId xmlns:a16="http://schemas.microsoft.com/office/drawing/2014/main" id="{5C293EC8-7838-1041-A270-649A0795BA9F}"/>
              </a:ext>
            </a:extLst>
          </p:cNvPr>
          <p:cNvSpPr txBox="1">
            <a:spLocks/>
          </p:cNvSpPr>
          <p:nvPr/>
        </p:nvSpPr>
        <p:spPr>
          <a:xfrm>
            <a:off x="5943600" y="3071146"/>
            <a:ext cx="2700279" cy="1509831"/>
          </a:xfrm>
          <a:prstGeom prst="rect">
            <a:avLst/>
          </a:prstGeom>
          <a:solidFill>
            <a:schemeClr val="accent2"/>
          </a:solidFill>
        </p:spPr>
        <p:txBody>
          <a:bodyPr vert="horz" lIns="91440" tIns="91440" rIns="91440" bIns="91440" rtlCol="0" anchor="ctr">
            <a:noAutofit/>
          </a:bodyPr>
          <a:lstStyle>
            <a:lvl1pPr marL="139700" indent="-139700" algn="l" defTabSz="685800" rtl="0" eaLnBrk="1" latinLnBrk="0" hangingPunct="1">
              <a:lnSpc>
                <a:spcPct val="90000"/>
              </a:lnSpc>
              <a:spcBef>
                <a:spcPts val="1800"/>
              </a:spcBef>
              <a:buClr>
                <a:schemeClr val="accent1"/>
              </a:buClr>
              <a:buFont typeface="Arial" charset="0"/>
              <a:buChar char="•"/>
              <a:tabLst/>
              <a:defRPr sz="2000" b="1" strike="noStrike" kern="1200" baseline="0">
                <a:solidFill>
                  <a:schemeClr val="tx2"/>
                </a:solidFill>
                <a:latin typeface="+mn-lt"/>
                <a:ea typeface="+mn-ea"/>
                <a:cs typeface="+mn-cs"/>
              </a:defRPr>
            </a:lvl1pPr>
            <a:lvl2pPr marL="271463" indent="-136525" algn="l" defTabSz="685800" rtl="0" eaLnBrk="1" latinLnBrk="0" hangingPunct="1">
              <a:lnSpc>
                <a:spcPct val="90000"/>
              </a:lnSpc>
              <a:spcBef>
                <a:spcPts val="375"/>
              </a:spcBef>
              <a:buClr>
                <a:schemeClr val="bg2"/>
              </a:buClr>
              <a:buFont typeface="Arial" charset="0"/>
              <a:buChar char="•"/>
              <a:tabLst/>
              <a:defRPr sz="1800" kern="1200" baseline="0">
                <a:solidFill>
                  <a:schemeClr val="tx1"/>
                </a:solidFill>
                <a:latin typeface="+mn-lt"/>
                <a:ea typeface="+mn-ea"/>
                <a:cs typeface="+mn-cs"/>
              </a:defRPr>
            </a:lvl2pPr>
            <a:lvl3pPr marL="403225" indent="-133350" algn="l" defTabSz="685800" rtl="0" eaLnBrk="1" latinLnBrk="0" hangingPunct="1">
              <a:lnSpc>
                <a:spcPct val="90000"/>
              </a:lnSpc>
              <a:spcBef>
                <a:spcPts val="375"/>
              </a:spcBef>
              <a:buClr>
                <a:schemeClr val="bg2"/>
              </a:buClr>
              <a:buFont typeface="Arial" charset="0"/>
              <a:buChar char="•"/>
              <a:tabLst/>
              <a:defRPr sz="1600" kern="120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95000"/>
              </a:lnSpc>
              <a:spcBef>
                <a:spcPts val="600"/>
              </a:spcBef>
              <a:spcAft>
                <a:spcPts val="600"/>
              </a:spcAft>
              <a:buNone/>
            </a:pPr>
            <a:r>
              <a:rPr lang="en-US" sz="850" dirty="0">
                <a:solidFill>
                  <a:schemeClr val="bg1"/>
                </a:solidFill>
                <a:latin typeface="Verdana" panose="020B0604030504040204" pitchFamily="34" charset="0"/>
                <a:ea typeface="Verdana" panose="020B0604030504040204" pitchFamily="34" charset="0"/>
                <a:cs typeface="Verdana" panose="020B0604030504040204" pitchFamily="34" charset="0"/>
              </a:rPr>
              <a:t>Compliance Note: </a:t>
            </a:r>
            <a:r>
              <a:rPr lang="en-US" sz="850" b="0" dirty="0">
                <a:solidFill>
                  <a:schemeClr val="bg1"/>
                </a:solidFill>
                <a:latin typeface="Verdana" panose="020B0604030504040204" pitchFamily="34" charset="0"/>
                <a:ea typeface="Verdana" panose="020B0604030504040204" pitchFamily="34" charset="0"/>
                <a:cs typeface="Verdana" panose="020B0604030504040204" pitchFamily="34" charset="0"/>
              </a:rPr>
              <a:t>Institution-driven activities are listed here for your background but should be completed by the hospital staff, not a Sanofi employee. You may mention these considerations to customers who would like to use CABLIVI at their institution to let them know these action items might be required. Sanofi employees are not permitted to assist in any task or provide any service to implement formulary processes other than what is listed on this slide.</a:t>
            </a:r>
          </a:p>
        </p:txBody>
      </p:sp>
      <p:sp>
        <p:nvSpPr>
          <p:cNvPr id="29" name="Rectangle: Rounded Corners 121">
            <a:hlinkClick r:id="rId8" action="ppaction://hlinksldjump"/>
            <a:extLst>
              <a:ext uri="{FF2B5EF4-FFF2-40B4-BE49-F238E27FC236}">
                <a16:creationId xmlns:a16="http://schemas.microsoft.com/office/drawing/2014/main" id="{A5F530C6-E884-DF4E-B5A3-31E88A926A6E}"/>
              </a:ext>
            </a:extLst>
          </p:cNvPr>
          <p:cNvSpPr/>
          <p:nvPr/>
        </p:nvSpPr>
        <p:spPr>
          <a:xfrm>
            <a:off x="6310808" y="2193920"/>
            <a:ext cx="2016821" cy="434400"/>
          </a:xfrm>
          <a:prstGeom prst="roundRect">
            <a:avLst/>
          </a:prstGeom>
          <a:solidFill>
            <a:schemeClr val="accent3"/>
          </a:solidFill>
          <a:ln w="15875">
            <a:noFill/>
          </a:ln>
          <a:effectLst>
            <a:outerShdw blurRad="48398" dist="38100" dir="2700000" sx="95602" sy="95602"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rIns="45720" rtlCol="0" anchor="ctr"/>
          <a:lstStyle/>
          <a:p>
            <a:r>
              <a:rPr lang="en-US" sz="1100" b="1" dirty="0">
                <a:solidFill>
                  <a:schemeClr val="bg1"/>
                </a:solidFill>
                <a:latin typeface="Verdana" panose="020B0604030504040204" pitchFamily="34" charset="0"/>
                <a:ea typeface="Verdana" panose="020B0604030504040204" pitchFamily="34" charset="0"/>
                <a:cs typeface="Verdana" panose="020B0604030504040204" pitchFamily="34" charset="0"/>
              </a:rPr>
              <a:t>Other Resources </a:t>
            </a:r>
          </a:p>
        </p:txBody>
      </p:sp>
      <p:grpSp>
        <p:nvGrpSpPr>
          <p:cNvPr id="35" name="Group 34">
            <a:extLst>
              <a:ext uri="{FF2B5EF4-FFF2-40B4-BE49-F238E27FC236}">
                <a16:creationId xmlns:a16="http://schemas.microsoft.com/office/drawing/2014/main" id="{7087E9D7-B93B-2548-8D72-53130A0F46A1}"/>
              </a:ext>
            </a:extLst>
          </p:cNvPr>
          <p:cNvGrpSpPr/>
          <p:nvPr/>
        </p:nvGrpSpPr>
        <p:grpSpPr>
          <a:xfrm>
            <a:off x="6431737" y="2314407"/>
            <a:ext cx="200269" cy="200269"/>
            <a:chOff x="4192437" y="4163683"/>
            <a:chExt cx="258792" cy="258792"/>
          </a:xfrm>
          <a:effectLst>
            <a:outerShdw blurRad="50800" dist="38100" dir="2700000" algn="tl" rotWithShape="0">
              <a:prstClr val="black">
                <a:alpha val="30956"/>
              </a:prstClr>
            </a:outerShdw>
          </a:effectLst>
        </p:grpSpPr>
        <p:sp>
          <p:nvSpPr>
            <p:cNvPr id="36" name="Oval 35">
              <a:extLst>
                <a:ext uri="{FF2B5EF4-FFF2-40B4-BE49-F238E27FC236}">
                  <a16:creationId xmlns:a16="http://schemas.microsoft.com/office/drawing/2014/main" id="{42373205-0BD1-7042-A88D-C9ACE57E3386}"/>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a:extLst>
                <a:ext uri="{FF2B5EF4-FFF2-40B4-BE49-F238E27FC236}">
                  <a16:creationId xmlns:a16="http://schemas.microsoft.com/office/drawing/2014/main" id="{13E0DB60-342D-0943-8E7C-BC8C3B4BBC38}"/>
                </a:ext>
              </a:extLst>
            </p:cNvPr>
            <p:cNvGrpSpPr/>
            <p:nvPr/>
          </p:nvGrpSpPr>
          <p:grpSpPr>
            <a:xfrm>
              <a:off x="4247730" y="4218976"/>
              <a:ext cx="148207" cy="148207"/>
              <a:chOff x="3545686" y="2398143"/>
              <a:chExt cx="333555" cy="333555"/>
            </a:xfrm>
          </p:grpSpPr>
          <p:cxnSp>
            <p:nvCxnSpPr>
              <p:cNvPr id="38" name="Straight Connector 37">
                <a:extLst>
                  <a:ext uri="{FF2B5EF4-FFF2-40B4-BE49-F238E27FC236}">
                    <a16:creationId xmlns:a16="http://schemas.microsoft.com/office/drawing/2014/main" id="{49953BA8-2709-4240-A8BC-EEECE21D558E}"/>
                  </a:ext>
                </a:extLst>
              </p:cNvPr>
              <p:cNvCxnSpPr>
                <a:cxnSpLocks/>
              </p:cNvCxnSpPr>
              <p:nvPr/>
            </p:nvCxnSpPr>
            <p:spPr>
              <a:xfrm>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DE61176-2161-554A-9CD0-6D8E164BE62B}"/>
                  </a:ext>
                </a:extLst>
              </p:cNvPr>
              <p:cNvCxnSpPr>
                <a:cxnSpLocks/>
              </p:cNvCxnSpPr>
              <p:nvPr/>
            </p:nvCxnSpPr>
            <p:spPr>
              <a:xfrm rot="5400000">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43" name="Group 42">
            <a:extLst>
              <a:ext uri="{FF2B5EF4-FFF2-40B4-BE49-F238E27FC236}">
                <a16:creationId xmlns:a16="http://schemas.microsoft.com/office/drawing/2014/main" id="{B16DEC35-1531-C345-8F64-F15003920E16}"/>
              </a:ext>
            </a:extLst>
          </p:cNvPr>
          <p:cNvGrpSpPr/>
          <p:nvPr/>
        </p:nvGrpSpPr>
        <p:grpSpPr>
          <a:xfrm rot="10800000">
            <a:off x="206406" y="2414542"/>
            <a:ext cx="314678" cy="314417"/>
            <a:chOff x="7891164" y="2313227"/>
            <a:chExt cx="207578" cy="207406"/>
          </a:xfrm>
          <a:effectLst>
            <a:outerShdw blurRad="50800" dist="38100" dir="2700000" algn="tl" rotWithShape="0">
              <a:prstClr val="black">
                <a:alpha val="40000"/>
              </a:prstClr>
            </a:outerShdw>
          </a:effectLst>
        </p:grpSpPr>
        <p:sp>
          <p:nvSpPr>
            <p:cNvPr id="44" name="Oval 43">
              <a:extLst>
                <a:ext uri="{FF2B5EF4-FFF2-40B4-BE49-F238E27FC236}">
                  <a16:creationId xmlns:a16="http://schemas.microsoft.com/office/drawing/2014/main" id="{C3E52AA8-345D-B040-82D2-3166DB52E2CF}"/>
                </a:ext>
              </a:extLst>
            </p:cNvPr>
            <p:cNvSpPr/>
            <p:nvPr/>
          </p:nvSpPr>
          <p:spPr bwMode="gray">
            <a:xfrm>
              <a:off x="7891164" y="2313227"/>
              <a:ext cx="207578" cy="207406"/>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45" name="Chevron 44">
              <a:extLst>
                <a:ext uri="{FF2B5EF4-FFF2-40B4-BE49-F238E27FC236}">
                  <a16:creationId xmlns:a16="http://schemas.microsoft.com/office/drawing/2014/main" id="{35309C05-36F5-DE47-9311-0BD039A87B39}"/>
                </a:ext>
              </a:extLst>
            </p:cNvPr>
            <p:cNvSpPr/>
            <p:nvPr/>
          </p:nvSpPr>
          <p:spPr>
            <a:xfrm>
              <a:off x="7947881" y="2364719"/>
              <a:ext cx="104508" cy="10442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23" name="hyperlink box">
            <a:hlinkClick r:id="rId9" action="ppaction://hlinksldjump"/>
            <a:extLst>
              <a:ext uri="{FF2B5EF4-FFF2-40B4-BE49-F238E27FC236}">
                <a16:creationId xmlns:a16="http://schemas.microsoft.com/office/drawing/2014/main" id="{BCAD8536-8893-4D8F-8CF3-BD4CC971C34D}"/>
              </a:ext>
            </a:extLst>
          </p:cNvPr>
          <p:cNvSpPr/>
          <p:nvPr/>
        </p:nvSpPr>
        <p:spPr>
          <a:xfrm>
            <a:off x="7662041" y="441952"/>
            <a:ext cx="1038585" cy="350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id="{62724A3D-04E2-4253-D342-B7260BE971A8}"/>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3" name="hyperlink box">
            <a:hlinkClick r:id="rId6" action="ppaction://hlinksldjump"/>
            <a:extLst>
              <a:ext uri="{FF2B5EF4-FFF2-40B4-BE49-F238E27FC236}">
                <a16:creationId xmlns:a16="http://schemas.microsoft.com/office/drawing/2014/main" id="{9EB25623-3F0E-515F-CBD7-0D7B2D5B644C}"/>
              </a:ext>
            </a:extLst>
          </p:cNvPr>
          <p:cNvSpPr/>
          <p:nvPr/>
        </p:nvSpPr>
        <p:spPr>
          <a:xfrm>
            <a:off x="201638" y="243590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hlinkClick r:id="rId8" action="ppaction://hlinksldjump"/>
            <a:extLst>
              <a:ext uri="{FF2B5EF4-FFF2-40B4-BE49-F238E27FC236}">
                <a16:creationId xmlns:a16="http://schemas.microsoft.com/office/drawing/2014/main" id="{A9D95CAD-1B0D-AB2F-14CE-6B673E5C6B91}"/>
              </a:ext>
            </a:extLst>
          </p:cNvPr>
          <p:cNvSpPr/>
          <p:nvPr/>
        </p:nvSpPr>
        <p:spPr>
          <a:xfrm>
            <a:off x="6442219" y="2300278"/>
            <a:ext cx="222371" cy="200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4117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5F5BB0-D8B2-42B8-9065-23562062C5D1}"/>
              </a:ext>
            </a:extLst>
          </p:cNvPr>
          <p:cNvSpPr>
            <a:spLocks noGrp="1"/>
          </p:cNvSpPr>
          <p:nvPr>
            <p:ph type="title"/>
          </p:nvPr>
        </p:nvSpPr>
        <p:spPr/>
        <p:txBody>
          <a:bodyPr/>
          <a:lstStyle/>
          <a:p>
            <a:r>
              <a:rPr lang="en-US" noProof="0" dirty="0"/>
              <a:t>CABLIVI Acquisition</a:t>
            </a:r>
            <a:endParaRPr lang="en-US" dirty="0"/>
          </a:p>
        </p:txBody>
      </p:sp>
      <p:sp>
        <p:nvSpPr>
          <p:cNvPr id="13" name="hyperlink box">
            <a:hlinkClick r:id="rId3" action="ppaction://hlinksldjump"/>
            <a:extLst>
              <a:ext uri="{FF2B5EF4-FFF2-40B4-BE49-F238E27FC236}">
                <a16:creationId xmlns:a16="http://schemas.microsoft.com/office/drawing/2014/main" id="{66F139BA-7AFE-4D74-85CE-E446F1C88668}"/>
              </a:ext>
            </a:extLst>
          </p:cNvPr>
          <p:cNvSpPr/>
          <p:nvPr/>
        </p:nvSpPr>
        <p:spPr>
          <a:xfrm>
            <a:off x="8619152" y="2414540"/>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yperlink box">
            <a:hlinkClick r:id="rId4" action="ppaction://hlinksldjump"/>
            <a:extLst>
              <a:ext uri="{FF2B5EF4-FFF2-40B4-BE49-F238E27FC236}">
                <a16:creationId xmlns:a16="http://schemas.microsoft.com/office/drawing/2014/main" id="{E53DD312-F25C-9E45-AB06-CE1653322154}"/>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AA5C0BAD-0A87-FDF9-09AB-7B92BE2E0DB4}"/>
              </a:ext>
            </a:extLst>
          </p:cNvPr>
          <p:cNvSpPr txBox="1"/>
          <p:nvPr/>
        </p:nvSpPr>
        <p:spPr>
          <a:xfrm>
            <a:off x="6124026" y="2508239"/>
            <a:ext cx="2148388" cy="338554"/>
          </a:xfrm>
          <a:prstGeom prst="rect">
            <a:avLst/>
          </a:prstGeom>
          <a:noFill/>
        </p:spPr>
        <p:txBody>
          <a:bodyPr wrap="square" lIns="91440" tIns="45720" rIns="91440" bIns="45720" rtlCol="0" anchor="t">
            <a:spAutoFit/>
          </a:bodyPr>
          <a:lstStyle/>
          <a:p>
            <a:pPr algn="ctr">
              <a:defRPr/>
            </a:pPr>
            <a:r>
              <a:rPr kumimoji="0" lang="en-US" sz="800" b="1"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a:t>
            </a:r>
            <a:r>
              <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rPr>
              <a:t>In-Service Slide Deck </a:t>
            </a:r>
            <a:endParaRPr lang="en-US" sz="800"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685800">
              <a:lnSpc>
                <a:spcPct val="100000"/>
              </a:lnSpc>
              <a:spcBef>
                <a:spcPts val="0"/>
              </a:spcBef>
              <a:spcAft>
                <a:spcPts val="0"/>
              </a:spcAft>
              <a:buNone/>
              <a:tabLst/>
              <a:defRPr/>
            </a:pP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MAT-US-2102813</a:t>
            </a:r>
            <a:endParaRPr lang="en-US" sz="800" b="1"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a:extLst>
              <a:ext uri="{FF2B5EF4-FFF2-40B4-BE49-F238E27FC236}">
                <a16:creationId xmlns:a16="http://schemas.microsoft.com/office/drawing/2014/main" id="{03FA501A-F27B-695A-6D7F-F113B4E1BE8F}"/>
              </a:ext>
            </a:extLst>
          </p:cNvPr>
          <p:cNvSpPr txBox="1"/>
          <p:nvPr/>
        </p:nvSpPr>
        <p:spPr>
          <a:xfrm>
            <a:off x="1087797" y="2508239"/>
            <a:ext cx="2009968" cy="461665"/>
          </a:xfrm>
          <a:prstGeom prst="rect">
            <a:avLst/>
          </a:prstGeom>
          <a:noFill/>
        </p:spPr>
        <p:txBody>
          <a:bodyPr wrap="square" lIns="91440" tIns="45720" rIns="91440" bIns="45720" rtlCol="0" anchor="t">
            <a:spAutoFit/>
          </a:bodyPr>
          <a:lstStyle/>
          <a:p>
            <a:pPr algn="ctr"/>
            <a:r>
              <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rPr>
              <a:t>Hospital Guide for CABLIVI </a:t>
            </a:r>
          </a:p>
          <a:p>
            <a:pPr algn="ct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MAT-US-2102423 (print);</a:t>
            </a:r>
          </a:p>
          <a:p>
            <a:pPr algn="ct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 MAT-US-2110815 (digital)</a:t>
            </a:r>
          </a:p>
        </p:txBody>
      </p:sp>
      <p:pic>
        <p:nvPicPr>
          <p:cNvPr id="20" name="Picture 19">
            <a:extLst>
              <a:ext uri="{FF2B5EF4-FFF2-40B4-BE49-F238E27FC236}">
                <a16:creationId xmlns:a16="http://schemas.microsoft.com/office/drawing/2014/main" id="{648C3A42-C9B0-B057-AE56-EAFA6A76E57D}"/>
              </a:ext>
            </a:extLst>
          </p:cNvPr>
          <p:cNvPicPr>
            <a:picLocks noChangeAspect="1"/>
          </p:cNvPicPr>
          <p:nvPr/>
        </p:nvPicPr>
        <p:blipFill>
          <a:blip r:embed="rId5"/>
          <a:stretch>
            <a:fillRect/>
          </a:stretch>
        </p:blipFill>
        <p:spPr>
          <a:xfrm>
            <a:off x="6365243" y="1454011"/>
            <a:ext cx="1665955" cy="935454"/>
          </a:xfrm>
          <a:prstGeom prst="rect">
            <a:avLst/>
          </a:prstGeom>
          <a:ln>
            <a:solidFill>
              <a:schemeClr val="accent1"/>
            </a:solidFill>
          </a:ln>
        </p:spPr>
      </p:pic>
      <p:pic>
        <p:nvPicPr>
          <p:cNvPr id="22" name="Picture 21">
            <a:extLst>
              <a:ext uri="{FF2B5EF4-FFF2-40B4-BE49-F238E27FC236}">
                <a16:creationId xmlns:a16="http://schemas.microsoft.com/office/drawing/2014/main" id="{135DD8B4-5167-F393-5DCA-060EFAE53793}"/>
              </a:ext>
            </a:extLst>
          </p:cNvPr>
          <p:cNvPicPr>
            <a:picLocks noChangeAspect="1"/>
          </p:cNvPicPr>
          <p:nvPr/>
        </p:nvPicPr>
        <p:blipFill>
          <a:blip r:embed="rId6"/>
          <a:stretch>
            <a:fillRect/>
          </a:stretch>
        </p:blipFill>
        <p:spPr>
          <a:xfrm>
            <a:off x="1549533" y="1092756"/>
            <a:ext cx="1086496" cy="1411078"/>
          </a:xfrm>
          <a:prstGeom prst="rect">
            <a:avLst/>
          </a:prstGeom>
          <a:ln>
            <a:solidFill>
              <a:schemeClr val="accent1"/>
            </a:solidFill>
          </a:ln>
        </p:spPr>
      </p:pic>
      <p:pic>
        <p:nvPicPr>
          <p:cNvPr id="6" name="Picture 5">
            <a:extLst>
              <a:ext uri="{FF2B5EF4-FFF2-40B4-BE49-F238E27FC236}">
                <a16:creationId xmlns:a16="http://schemas.microsoft.com/office/drawing/2014/main" id="{5046A36B-A17A-6019-813C-5AA098F39D04}"/>
              </a:ext>
            </a:extLst>
          </p:cNvPr>
          <p:cNvPicPr>
            <a:picLocks noChangeAspect="1"/>
          </p:cNvPicPr>
          <p:nvPr/>
        </p:nvPicPr>
        <p:blipFill>
          <a:blip r:embed="rId7"/>
          <a:stretch>
            <a:fillRect/>
          </a:stretch>
        </p:blipFill>
        <p:spPr>
          <a:xfrm>
            <a:off x="3870811" y="1126953"/>
            <a:ext cx="1631400" cy="1262512"/>
          </a:xfrm>
          <a:prstGeom prst="rect">
            <a:avLst/>
          </a:prstGeom>
          <a:ln>
            <a:solidFill>
              <a:schemeClr val="accent1"/>
            </a:solidFill>
          </a:ln>
        </p:spPr>
      </p:pic>
      <p:sp>
        <p:nvSpPr>
          <p:cNvPr id="7" name="TextBox 6">
            <a:extLst>
              <a:ext uri="{FF2B5EF4-FFF2-40B4-BE49-F238E27FC236}">
                <a16:creationId xmlns:a16="http://schemas.microsoft.com/office/drawing/2014/main" id="{A6F28452-4A39-A463-B3F0-4F29D7345794}"/>
              </a:ext>
            </a:extLst>
          </p:cNvPr>
          <p:cNvSpPr txBox="1"/>
          <p:nvPr/>
        </p:nvSpPr>
        <p:spPr>
          <a:xfrm>
            <a:off x="3590013" y="2508239"/>
            <a:ext cx="2192997" cy="461665"/>
          </a:xfrm>
          <a:prstGeom prst="rect">
            <a:avLst/>
          </a:prstGeom>
          <a:noFill/>
        </p:spPr>
        <p:txBody>
          <a:bodyPr wrap="square" lIns="91440" tIns="45720" rIns="91440" bIns="45720" rtlCol="0" anchor="t">
            <a:spAutoFit/>
          </a:bodyPr>
          <a:lstStyle/>
          <a:p>
            <a:pPr algn="ctr">
              <a:defRPr/>
            </a:pPr>
            <a:r>
              <a:rPr kumimoji="0" lang="en-US" sz="800" b="1"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CABLIVI General </a:t>
            </a:r>
            <a:r>
              <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rPr>
              <a:t>EHR</a:t>
            </a:r>
            <a:r>
              <a:rPr kumimoji="0" lang="en-US" sz="800" b="1"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 Reminders </a:t>
            </a:r>
            <a:br>
              <a:rPr kumimoji="0" lang="en-US" sz="800" b="1"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800" b="1"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rPr>
              <a:t>&amp; Order Sets Customer Guide</a:t>
            </a:r>
          </a:p>
          <a:p>
            <a:pPr algn="ctr">
              <a:defRPr/>
            </a:pP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MAT-US-2207863</a:t>
            </a:r>
            <a:endParaRPr lang="en-US" sz="800" b="1" i="0" u="none" strike="noStrike" kern="1200" cap="none" spc="0" normalizeH="0" baseline="0" noProof="0" dirty="0">
              <a:ln>
                <a:noFill/>
              </a:ln>
              <a:solidFill>
                <a:schemeClr val="accent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Footer Placeholder 10">
            <a:extLst>
              <a:ext uri="{FF2B5EF4-FFF2-40B4-BE49-F238E27FC236}">
                <a16:creationId xmlns:a16="http://schemas.microsoft.com/office/drawing/2014/main" id="{126B13BD-2DA9-CFC7-A3E3-E9FA2A51775B}"/>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3" name="TextBox 2">
            <a:extLst>
              <a:ext uri="{FF2B5EF4-FFF2-40B4-BE49-F238E27FC236}">
                <a16:creationId xmlns:a16="http://schemas.microsoft.com/office/drawing/2014/main" id="{8FB5CCCF-6001-549F-9C97-CAE053F904FD}"/>
              </a:ext>
            </a:extLst>
          </p:cNvPr>
          <p:cNvSpPr txBox="1"/>
          <p:nvPr/>
        </p:nvSpPr>
        <p:spPr>
          <a:xfrm>
            <a:off x="1068890" y="3184748"/>
            <a:ext cx="2047783" cy="830997"/>
          </a:xfrm>
          <a:prstGeom prst="rect">
            <a:avLst/>
          </a:prstGeom>
          <a:noFill/>
        </p:spPr>
        <p:txBody>
          <a:bodyPr wrap="square">
            <a:spAutoFit/>
          </a:bodyPr>
          <a:lstStyle/>
          <a:p>
            <a:pPr algn="ctr"/>
            <a:r>
              <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rPr>
              <a:t>Resource Summary</a:t>
            </a: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 A guide highlighting key information </a:t>
            </a:r>
            <a:b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related to the procurement of </a:t>
            </a:r>
            <a:b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and patient access to CABLIVI. </a:t>
            </a:r>
            <a:b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Can be distributed in print </a:t>
            </a:r>
            <a:b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or Veeva email form.</a:t>
            </a:r>
          </a:p>
        </p:txBody>
      </p:sp>
      <p:sp>
        <p:nvSpPr>
          <p:cNvPr id="5" name="TextBox 4">
            <a:extLst>
              <a:ext uri="{FF2B5EF4-FFF2-40B4-BE49-F238E27FC236}">
                <a16:creationId xmlns:a16="http://schemas.microsoft.com/office/drawing/2014/main" id="{29188784-F302-93A4-4552-9C7FD0A10A00}"/>
              </a:ext>
            </a:extLst>
          </p:cNvPr>
          <p:cNvSpPr txBox="1"/>
          <p:nvPr/>
        </p:nvSpPr>
        <p:spPr>
          <a:xfrm>
            <a:off x="3395633" y="3182349"/>
            <a:ext cx="2581756" cy="1323439"/>
          </a:xfrm>
          <a:prstGeom prst="rect">
            <a:avLst/>
          </a:prstGeom>
          <a:noFill/>
        </p:spPr>
        <p:txBody>
          <a:bodyPr wrap="square">
            <a:spAutoFit/>
          </a:bodyPr>
          <a:lstStyle/>
          <a:p>
            <a:pPr algn="ctr"/>
            <a:r>
              <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rPr>
              <a:t>Resource Summary</a:t>
            </a: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 A guide to inform customers that their EHR capabilities can be used to support TTP diagnosis and treatment. This internal reference provides an overview for internal customer-facing field teams of how reminders and order sets are used within the EHR. It also explains how emergency departments, hospitals, and health systems make changes to their EHRs. Can be distributed in print or Veeva email form.</a:t>
            </a:r>
          </a:p>
        </p:txBody>
      </p:sp>
      <p:sp>
        <p:nvSpPr>
          <p:cNvPr id="9" name="TextBox 8">
            <a:extLst>
              <a:ext uri="{FF2B5EF4-FFF2-40B4-BE49-F238E27FC236}">
                <a16:creationId xmlns:a16="http://schemas.microsoft.com/office/drawing/2014/main" id="{E3B5BB50-F77A-6C75-985C-0DFBA730205D}"/>
              </a:ext>
            </a:extLst>
          </p:cNvPr>
          <p:cNvSpPr txBox="1"/>
          <p:nvPr/>
        </p:nvSpPr>
        <p:spPr>
          <a:xfrm>
            <a:off x="6174329" y="3197123"/>
            <a:ext cx="2047783" cy="1077218"/>
          </a:xfrm>
          <a:prstGeom prst="rect">
            <a:avLst/>
          </a:prstGeom>
          <a:noFill/>
        </p:spPr>
        <p:txBody>
          <a:bodyPr wrap="square">
            <a:spAutoFit/>
          </a:bodyPr>
          <a:lstStyle/>
          <a:p>
            <a:pPr algn="ctr"/>
            <a:r>
              <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rPr>
              <a:t>Resource Summary</a:t>
            </a: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 Presentation describing aTTP and its current treatment options as well as the efficacy, safety, and dosing of CABLIVI and information outlining the recently published ISTH Guidelines. Can only be used </a:t>
            </a:r>
            <a:b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as a presented detail aid. </a:t>
            </a:r>
          </a:p>
        </p:txBody>
      </p:sp>
    </p:spTree>
    <p:extLst>
      <p:ext uri="{BB962C8B-B14F-4D97-AF65-F5344CB8AC3E}">
        <p14:creationId xmlns:p14="http://schemas.microsoft.com/office/powerpoint/2010/main" val="2293390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5F5BB0-D8B2-42B8-9065-23562062C5D1}"/>
              </a:ext>
            </a:extLst>
          </p:cNvPr>
          <p:cNvSpPr>
            <a:spLocks noGrp="1"/>
          </p:cNvSpPr>
          <p:nvPr>
            <p:ph type="title"/>
          </p:nvPr>
        </p:nvSpPr>
        <p:spPr/>
        <p:txBody>
          <a:bodyPr/>
          <a:lstStyle/>
          <a:p>
            <a:r>
              <a:rPr lang="en-US" noProof="0" dirty="0"/>
              <a:t>CABLIVI Acquisition</a:t>
            </a:r>
            <a:endParaRPr lang="en-US" dirty="0"/>
          </a:p>
        </p:txBody>
      </p:sp>
      <p:sp>
        <p:nvSpPr>
          <p:cNvPr id="11" name="Footer Placeholder 10">
            <a:extLst>
              <a:ext uri="{FF2B5EF4-FFF2-40B4-BE49-F238E27FC236}">
                <a16:creationId xmlns:a16="http://schemas.microsoft.com/office/drawing/2014/main" id="{126B13BD-2DA9-CFC7-A3E3-E9FA2A51775B}"/>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13" name="hyperlink box">
            <a:hlinkClick r:id="rId3" action="ppaction://hlinksldjump"/>
            <a:extLst>
              <a:ext uri="{FF2B5EF4-FFF2-40B4-BE49-F238E27FC236}">
                <a16:creationId xmlns:a16="http://schemas.microsoft.com/office/drawing/2014/main" id="{66F139BA-7AFE-4D74-85CE-E446F1C88668}"/>
              </a:ext>
            </a:extLst>
          </p:cNvPr>
          <p:cNvSpPr/>
          <p:nvPr/>
        </p:nvSpPr>
        <p:spPr>
          <a:xfrm>
            <a:off x="8619152" y="2414540"/>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yperlink box">
            <a:hlinkClick r:id="rId4" action="ppaction://hlinksldjump"/>
            <a:extLst>
              <a:ext uri="{FF2B5EF4-FFF2-40B4-BE49-F238E27FC236}">
                <a16:creationId xmlns:a16="http://schemas.microsoft.com/office/drawing/2014/main" id="{E53DD312-F25C-9E45-AB06-CE1653322154}"/>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B292BBC5-A2E7-572F-607C-CCAB0121AE5F}"/>
              </a:ext>
            </a:extLst>
          </p:cNvPr>
          <p:cNvPicPr>
            <a:picLocks noChangeAspect="1"/>
          </p:cNvPicPr>
          <p:nvPr/>
        </p:nvPicPr>
        <p:blipFill rotWithShape="1">
          <a:blip r:embed="rId5"/>
          <a:srcRect b="3398"/>
          <a:stretch/>
        </p:blipFill>
        <p:spPr>
          <a:xfrm>
            <a:off x="2241798" y="1450483"/>
            <a:ext cx="1086496" cy="1367168"/>
          </a:xfrm>
          <a:prstGeom prst="rect">
            <a:avLst/>
          </a:prstGeom>
          <a:ln>
            <a:solidFill>
              <a:schemeClr val="accent1"/>
            </a:solidFill>
          </a:ln>
        </p:spPr>
      </p:pic>
      <p:sp>
        <p:nvSpPr>
          <p:cNvPr id="17" name="TextBox 16">
            <a:extLst>
              <a:ext uri="{FF2B5EF4-FFF2-40B4-BE49-F238E27FC236}">
                <a16:creationId xmlns:a16="http://schemas.microsoft.com/office/drawing/2014/main" id="{84DF5655-B944-F5D3-85E4-C23BE1A8D04E}"/>
              </a:ext>
            </a:extLst>
          </p:cNvPr>
          <p:cNvSpPr txBox="1"/>
          <p:nvPr/>
        </p:nvSpPr>
        <p:spPr>
          <a:xfrm>
            <a:off x="1787933" y="2915119"/>
            <a:ext cx="1994227" cy="338554"/>
          </a:xfrm>
          <a:prstGeom prst="rect">
            <a:avLst/>
          </a:prstGeom>
          <a:noFill/>
        </p:spPr>
        <p:txBody>
          <a:bodyPr wrap="square" rtlCol="0">
            <a:spAutoFit/>
          </a:bodyPr>
          <a:lstStyle/>
          <a:p>
            <a:pPr algn="ctr"/>
            <a:r>
              <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rPr>
              <a:t>CABLIVI Pricing Sheet</a:t>
            </a:r>
          </a:p>
          <a:p>
            <a:pPr algn="ct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MAT-US-2102422</a:t>
            </a:r>
          </a:p>
        </p:txBody>
      </p:sp>
      <p:sp>
        <p:nvSpPr>
          <p:cNvPr id="8" name="TextBox 7">
            <a:extLst>
              <a:ext uri="{FF2B5EF4-FFF2-40B4-BE49-F238E27FC236}">
                <a16:creationId xmlns:a16="http://schemas.microsoft.com/office/drawing/2014/main" id="{56E8525C-46E4-1AC1-3C61-F5EEFC15FE7B}"/>
              </a:ext>
            </a:extLst>
          </p:cNvPr>
          <p:cNvSpPr txBox="1"/>
          <p:nvPr/>
        </p:nvSpPr>
        <p:spPr>
          <a:xfrm>
            <a:off x="1761155" y="3487871"/>
            <a:ext cx="2047783" cy="584775"/>
          </a:xfrm>
          <a:prstGeom prst="rect">
            <a:avLst/>
          </a:prstGeom>
          <a:noFill/>
        </p:spPr>
        <p:txBody>
          <a:bodyPr wrap="square">
            <a:spAutoFit/>
          </a:bodyPr>
          <a:lstStyle/>
          <a:p>
            <a:pPr algn="ctr"/>
            <a:r>
              <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rPr>
              <a:t>Resource Summary</a:t>
            </a: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 A guide to pricing and ordering of CABLIVI. Can be distributed in print </a:t>
            </a:r>
            <a:b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or Veeva email form. </a:t>
            </a:r>
          </a:p>
        </p:txBody>
      </p:sp>
      <p:pic>
        <p:nvPicPr>
          <p:cNvPr id="2" name="Picture Placeholder 13" descr="Text&#10;&#10;Description automatically generated">
            <a:extLst>
              <a:ext uri="{FF2B5EF4-FFF2-40B4-BE49-F238E27FC236}">
                <a16:creationId xmlns:a16="http://schemas.microsoft.com/office/drawing/2014/main" id="{813070CE-9342-FBDC-5FE9-6B10B2BA4058}"/>
              </a:ext>
            </a:extLst>
          </p:cNvPr>
          <p:cNvPicPr>
            <a:picLocks noChangeAspect="1"/>
          </p:cNvPicPr>
          <p:nvPr/>
        </p:nvPicPr>
        <p:blipFill rotWithShape="1">
          <a:blip r:embed="rId6"/>
          <a:srcRect l="5023" r="5023"/>
          <a:stretch/>
        </p:blipFill>
        <p:spPr>
          <a:xfrm>
            <a:off x="5493428" y="1269651"/>
            <a:ext cx="1079393" cy="1548000"/>
          </a:xfrm>
          <a:prstGeom prst="rect">
            <a:avLst/>
          </a:prstGeom>
          <a:ln>
            <a:solidFill>
              <a:schemeClr val="accent1"/>
            </a:solidFill>
          </a:ln>
        </p:spPr>
      </p:pic>
      <p:sp>
        <p:nvSpPr>
          <p:cNvPr id="16" name="TextBox 15">
            <a:extLst>
              <a:ext uri="{FF2B5EF4-FFF2-40B4-BE49-F238E27FC236}">
                <a16:creationId xmlns:a16="http://schemas.microsoft.com/office/drawing/2014/main" id="{077FCEE9-F52D-352C-1B91-B5C7FA241D43}"/>
              </a:ext>
            </a:extLst>
          </p:cNvPr>
          <p:cNvSpPr txBox="1"/>
          <p:nvPr/>
        </p:nvSpPr>
        <p:spPr>
          <a:xfrm>
            <a:off x="5009233" y="2915119"/>
            <a:ext cx="2047783" cy="461665"/>
          </a:xfrm>
          <a:prstGeom prst="rect">
            <a:avLst/>
          </a:prstGeom>
          <a:noFill/>
        </p:spPr>
        <p:txBody>
          <a:bodyPr wrap="square">
            <a:spAutoFit/>
          </a:bodyPr>
          <a:lstStyle/>
          <a:p>
            <a:pPr algn="ctr"/>
            <a:r>
              <a:rPr lang="en-US" sz="800" b="1" dirty="0">
                <a:solidFill>
                  <a:schemeClr val="accent1"/>
                </a:solidFill>
                <a:latin typeface="Verdana" panose="020B0604030504040204" pitchFamily="34" charset="0"/>
                <a:ea typeface="Verdana" panose="020B0604030504040204" pitchFamily="34" charset="0"/>
              </a:rPr>
              <a:t>Billing and Coding Guide</a:t>
            </a:r>
          </a:p>
          <a:p>
            <a:pPr algn="ctr"/>
            <a:r>
              <a:rPr lang="en-CA" sz="800" dirty="0">
                <a:solidFill>
                  <a:schemeClr val="accent1"/>
                </a:solidFill>
                <a:latin typeface="Verdana" panose="020B0604030504040204" pitchFamily="34" charset="0"/>
                <a:ea typeface="Verdana" panose="020B0604030504040204" pitchFamily="34" charset="0"/>
              </a:rPr>
              <a:t>MAT-US-2110814 (print); </a:t>
            </a:r>
          </a:p>
          <a:p>
            <a:pPr algn="ctr"/>
            <a:r>
              <a:rPr lang="en-CA" sz="800" dirty="0">
                <a:solidFill>
                  <a:schemeClr val="accent1"/>
                </a:solidFill>
                <a:latin typeface="Verdana" panose="020B0604030504040204" pitchFamily="34" charset="0"/>
                <a:ea typeface="Verdana" panose="020B0604030504040204" pitchFamily="34" charset="0"/>
              </a:rPr>
              <a:t>MAT-US-2102421 (digital)</a:t>
            </a:r>
          </a:p>
        </p:txBody>
      </p:sp>
      <p:sp>
        <p:nvSpPr>
          <p:cNvPr id="24" name="TextBox 23">
            <a:extLst>
              <a:ext uri="{FF2B5EF4-FFF2-40B4-BE49-F238E27FC236}">
                <a16:creationId xmlns:a16="http://schemas.microsoft.com/office/drawing/2014/main" id="{2BE192C4-B8A1-94D4-5D2C-66645FAB760C}"/>
              </a:ext>
            </a:extLst>
          </p:cNvPr>
          <p:cNvSpPr txBox="1"/>
          <p:nvPr/>
        </p:nvSpPr>
        <p:spPr>
          <a:xfrm>
            <a:off x="4964085" y="3487871"/>
            <a:ext cx="2138078" cy="830997"/>
          </a:xfrm>
          <a:prstGeom prst="rect">
            <a:avLst/>
          </a:prstGeom>
          <a:noFill/>
        </p:spPr>
        <p:txBody>
          <a:bodyPr wrap="square" rtlCol="0">
            <a:spAutoFit/>
          </a:bodyPr>
          <a:lstStyle/>
          <a:p>
            <a:pPr algn="ctr"/>
            <a:r>
              <a:rPr lang="en-CA" sz="800" b="1" dirty="0">
                <a:solidFill>
                  <a:schemeClr val="accent1"/>
                </a:solidFill>
                <a:latin typeface="Verdana" panose="020B0604030504040204" pitchFamily="34" charset="0"/>
                <a:ea typeface="Verdana" panose="020B0604030504040204" pitchFamily="34" charset="0"/>
              </a:rPr>
              <a:t>Resource Summary: </a:t>
            </a:r>
            <a:r>
              <a:rPr lang="en-US" sz="800" dirty="0">
                <a:solidFill>
                  <a:schemeClr val="accent1"/>
                </a:solidFill>
                <a:latin typeface="Verdana" panose="020B0604030504040204" pitchFamily="34" charset="0"/>
                <a:ea typeface="Verdana" panose="020B0604030504040204" pitchFamily="34" charset="0"/>
              </a:rPr>
              <a:t>Can be used as a detail aid and leave behind for IAD and ABM but can only be used </a:t>
            </a:r>
            <a:br>
              <a:rPr lang="en-US" sz="800" dirty="0">
                <a:solidFill>
                  <a:schemeClr val="accent1"/>
                </a:solidFill>
                <a:latin typeface="Verdana" panose="020B0604030504040204" pitchFamily="34" charset="0"/>
                <a:ea typeface="Verdana" panose="020B0604030504040204" pitchFamily="34" charset="0"/>
              </a:rPr>
            </a:br>
            <a:r>
              <a:rPr lang="en-US" sz="800" dirty="0">
                <a:solidFill>
                  <a:schemeClr val="accent1"/>
                </a:solidFill>
                <a:latin typeface="Verdana" panose="020B0604030504040204" pitchFamily="34" charset="0"/>
                <a:ea typeface="Verdana" panose="020B0604030504040204" pitchFamily="34" charset="0"/>
              </a:rPr>
              <a:t>as a leave behind for IAD and TLL. </a:t>
            </a:r>
            <a:br>
              <a:rPr lang="en-US" sz="800" dirty="0">
                <a:solidFill>
                  <a:schemeClr val="accent1"/>
                </a:solidFill>
                <a:latin typeface="Verdana" panose="020B0604030504040204" pitchFamily="34" charset="0"/>
                <a:ea typeface="Verdana" panose="020B0604030504040204" pitchFamily="34" charset="0"/>
              </a:rPr>
            </a:br>
            <a:r>
              <a:rPr lang="en-US" sz="800" dirty="0">
                <a:solidFill>
                  <a:schemeClr val="accent1"/>
                </a:solidFill>
                <a:latin typeface="Verdana" panose="020B0604030504040204" pitchFamily="34" charset="0"/>
                <a:ea typeface="Verdana" panose="020B0604030504040204" pitchFamily="34" charset="0"/>
              </a:rPr>
              <a:t>Can be distributed in print </a:t>
            </a:r>
            <a:br>
              <a:rPr lang="en-US" sz="800" dirty="0">
                <a:solidFill>
                  <a:schemeClr val="accent1"/>
                </a:solidFill>
                <a:latin typeface="Verdana" panose="020B0604030504040204" pitchFamily="34" charset="0"/>
                <a:ea typeface="Verdana" panose="020B0604030504040204" pitchFamily="34" charset="0"/>
              </a:rPr>
            </a:br>
            <a:r>
              <a:rPr lang="en-US" sz="800" dirty="0">
                <a:solidFill>
                  <a:schemeClr val="accent1"/>
                </a:solidFill>
                <a:latin typeface="Verdana" panose="020B0604030504040204" pitchFamily="34" charset="0"/>
                <a:ea typeface="Verdana" panose="020B0604030504040204" pitchFamily="34" charset="0"/>
              </a:rPr>
              <a:t>or Veeva email form. </a:t>
            </a:r>
            <a:endParaRPr lang="en-CA" sz="800" b="1" dirty="0">
              <a:solidFill>
                <a:schemeClr val="accent1"/>
              </a:solidFill>
            </a:endParaRPr>
          </a:p>
        </p:txBody>
      </p:sp>
      <p:sp>
        <p:nvSpPr>
          <p:cNvPr id="5" name="hyperlink box">
            <a:hlinkClick r:id="rId7" action="ppaction://hlinksldjump"/>
            <a:extLst>
              <a:ext uri="{FF2B5EF4-FFF2-40B4-BE49-F238E27FC236}">
                <a16:creationId xmlns:a16="http://schemas.microsoft.com/office/drawing/2014/main" id="{29FA5021-2086-B8FC-891D-777C58E659BE}"/>
              </a:ext>
            </a:extLst>
          </p:cNvPr>
          <p:cNvSpPr/>
          <p:nvPr/>
        </p:nvSpPr>
        <p:spPr>
          <a:xfrm>
            <a:off x="205402" y="2414540"/>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54250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2C01-7570-3D42-8614-2E3B537F2AAE}"/>
              </a:ext>
            </a:extLst>
          </p:cNvPr>
          <p:cNvSpPr>
            <a:spLocks noGrp="1"/>
          </p:cNvSpPr>
          <p:nvPr>
            <p:ph type="title"/>
          </p:nvPr>
        </p:nvSpPr>
        <p:spPr/>
        <p:txBody>
          <a:bodyPr/>
          <a:lstStyle/>
          <a:p>
            <a:r>
              <a:rPr lang="en-US" dirty="0"/>
              <a:t>CABLIVI Acquisition</a:t>
            </a:r>
          </a:p>
        </p:txBody>
      </p:sp>
      <p:sp>
        <p:nvSpPr>
          <p:cNvPr id="8" name="Content Placeholder 7">
            <a:extLst>
              <a:ext uri="{FF2B5EF4-FFF2-40B4-BE49-F238E27FC236}">
                <a16:creationId xmlns:a16="http://schemas.microsoft.com/office/drawing/2014/main" id="{B27C16B8-CED3-B84F-A764-4ABD600B1460}"/>
              </a:ext>
            </a:extLst>
          </p:cNvPr>
          <p:cNvSpPr>
            <a:spLocks noGrp="1"/>
          </p:cNvSpPr>
          <p:nvPr>
            <p:ph idx="13"/>
          </p:nvPr>
        </p:nvSpPr>
        <p:spPr>
          <a:xfrm>
            <a:off x="614724" y="1148317"/>
            <a:ext cx="4978890" cy="3547508"/>
          </a:xfrm>
        </p:spPr>
        <p:txBody>
          <a:bodyPr/>
          <a:lstStyle/>
          <a:p>
            <a:r>
              <a:rPr lang="en-US" dirty="0"/>
              <a:t>Reactive for customer requests for access to distribute CABLIVI via their hospital owned pharmacy:</a:t>
            </a:r>
          </a:p>
          <a:p>
            <a:pPr lvl="1"/>
            <a:r>
              <a:rPr lang="en-US" dirty="0"/>
              <a:t>Use approved talking points to inform customer of why we chose to work with one Specialty Pharmacy</a:t>
            </a:r>
          </a:p>
          <a:p>
            <a:pPr lvl="1"/>
            <a:r>
              <a:rPr lang="en-US" dirty="0"/>
              <a:t>All requests should be escalated to your manager as well as your IAD</a:t>
            </a:r>
          </a:p>
        </p:txBody>
      </p:sp>
      <p:sp>
        <p:nvSpPr>
          <p:cNvPr id="5" name="TextBox 4">
            <a:extLst>
              <a:ext uri="{FF2B5EF4-FFF2-40B4-BE49-F238E27FC236}">
                <a16:creationId xmlns:a16="http://schemas.microsoft.com/office/drawing/2014/main" id="{3C0194AD-0E26-4B31-9481-4E0862C6F487}"/>
              </a:ext>
            </a:extLst>
          </p:cNvPr>
          <p:cNvSpPr txBox="1"/>
          <p:nvPr/>
        </p:nvSpPr>
        <p:spPr>
          <a:xfrm>
            <a:off x="5943600" y="1715221"/>
            <a:ext cx="2325565" cy="1200329"/>
          </a:xfrm>
          <a:prstGeom prst="rect">
            <a:avLst/>
          </a:prstGeom>
          <a:solidFill>
            <a:schemeClr val="accent2"/>
          </a:solidFill>
        </p:spPr>
        <p:txBody>
          <a:bodyPr wrap="square" lIns="91440" tIns="45720" rIns="91440" bIns="45720" rtlCol="0" anchor="t">
            <a:spAutoFit/>
          </a:bodyPr>
          <a:lstStyle/>
          <a:p>
            <a:pPr algn="ct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When a hospital owned pharmacy dispenses for outpatient use, the Prescription section of enrollment form should </a:t>
            </a:r>
            <a:b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not be filled out. </a:t>
            </a:r>
          </a:p>
        </p:txBody>
      </p:sp>
      <p:sp>
        <p:nvSpPr>
          <p:cNvPr id="6" name="hyperlink box">
            <a:hlinkClick r:id="rId3" action="ppaction://hlinksldjump"/>
            <a:extLst>
              <a:ext uri="{FF2B5EF4-FFF2-40B4-BE49-F238E27FC236}">
                <a16:creationId xmlns:a16="http://schemas.microsoft.com/office/drawing/2014/main" id="{BF6D1064-4DE0-404E-BE8D-0FE44932B6A3}"/>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hyperlink box">
            <a:hlinkClick r:id="rId4" action="ppaction://hlinksldjump"/>
            <a:extLst>
              <a:ext uri="{FF2B5EF4-FFF2-40B4-BE49-F238E27FC236}">
                <a16:creationId xmlns:a16="http://schemas.microsoft.com/office/drawing/2014/main" id="{B1CE4B46-2436-4C41-A41B-7F1C29590938}"/>
              </a:ext>
            </a:extLst>
          </p:cNvPr>
          <p:cNvSpPr/>
          <p:nvPr/>
        </p:nvSpPr>
        <p:spPr>
          <a:xfrm>
            <a:off x="8619152" y="2414540"/>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yperlink box">
            <a:hlinkClick r:id="rId5" action="ppaction://hlinksldjump"/>
            <a:extLst>
              <a:ext uri="{FF2B5EF4-FFF2-40B4-BE49-F238E27FC236}">
                <a16:creationId xmlns:a16="http://schemas.microsoft.com/office/drawing/2014/main" id="{A0DE8661-8C2E-4F15-A47D-7BF7F8E3A8D4}"/>
              </a:ext>
            </a:extLst>
          </p:cNvPr>
          <p:cNvSpPr/>
          <p:nvPr/>
        </p:nvSpPr>
        <p:spPr>
          <a:xfrm>
            <a:off x="205402" y="2414540"/>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ooter Placeholder 13">
            <a:extLst>
              <a:ext uri="{FF2B5EF4-FFF2-40B4-BE49-F238E27FC236}">
                <a16:creationId xmlns:a16="http://schemas.microsoft.com/office/drawing/2014/main" id="{142C08CB-7574-690A-4AA1-C8799698C025}"/>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2806244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2C01-7570-3D42-8614-2E3B537F2AAE}"/>
              </a:ext>
            </a:extLst>
          </p:cNvPr>
          <p:cNvSpPr>
            <a:spLocks noGrp="1"/>
          </p:cNvSpPr>
          <p:nvPr>
            <p:ph type="title"/>
          </p:nvPr>
        </p:nvSpPr>
        <p:spPr/>
        <p:txBody>
          <a:bodyPr/>
          <a:lstStyle/>
          <a:p>
            <a:r>
              <a:rPr lang="en-US" dirty="0"/>
              <a:t>CABLIVI Acquisition</a:t>
            </a:r>
          </a:p>
        </p:txBody>
      </p:sp>
      <p:sp>
        <p:nvSpPr>
          <p:cNvPr id="5" name="Content Placeholder 4">
            <a:extLst>
              <a:ext uri="{FF2B5EF4-FFF2-40B4-BE49-F238E27FC236}">
                <a16:creationId xmlns:a16="http://schemas.microsoft.com/office/drawing/2014/main" id="{B5B23574-1D3C-B341-8C45-1BB5279CE11D}"/>
              </a:ext>
            </a:extLst>
          </p:cNvPr>
          <p:cNvSpPr>
            <a:spLocks noGrp="1"/>
          </p:cNvSpPr>
          <p:nvPr>
            <p:ph idx="13"/>
          </p:nvPr>
        </p:nvSpPr>
        <p:spPr>
          <a:xfrm>
            <a:off x="614723" y="1148317"/>
            <a:ext cx="7870057" cy="2838631"/>
          </a:xfrm>
        </p:spPr>
        <p:txBody>
          <a:bodyPr/>
          <a:lstStyle/>
          <a:p>
            <a:pPr>
              <a:spcBef>
                <a:spcPts val="200"/>
              </a:spcBef>
            </a:pPr>
            <a:r>
              <a:rPr lang="en-US" dirty="0"/>
              <a:t>Talking Points for Hospital Specialty Pharmacy </a:t>
            </a:r>
            <a:br>
              <a:rPr lang="en-US" dirty="0"/>
            </a:br>
            <a:r>
              <a:rPr lang="en-US" dirty="0"/>
              <a:t>Distribution Requests:</a:t>
            </a:r>
          </a:p>
          <a:p>
            <a:pPr lvl="1">
              <a:spcBef>
                <a:spcPts val="200"/>
              </a:spcBef>
            </a:pPr>
            <a:r>
              <a:rPr lang="en-US" sz="1200" dirty="0"/>
              <a:t>Yes, your hospital’s pharmacy can have access to CABLIVI through any specialty distributor with access to CABLIVI.</a:t>
            </a:r>
          </a:p>
          <a:p>
            <a:pPr lvl="1">
              <a:spcBef>
                <a:spcPts val="200"/>
              </a:spcBef>
            </a:pPr>
            <a:r>
              <a:rPr lang="en-US" sz="1200" dirty="0"/>
              <a:t>According to incidence rates of aTTP, it is estimated that 200 hospitals with apheresis centers treat approximately 1700 cases per year in the US, and CABLIVI is a product used in combination with PEX and IS therapy during acute episodes of aTTP.</a:t>
            </a:r>
          </a:p>
          <a:p>
            <a:pPr lvl="1">
              <a:spcBef>
                <a:spcPts val="200"/>
              </a:spcBef>
            </a:pPr>
            <a:r>
              <a:rPr lang="en-US" sz="1200" dirty="0"/>
              <a:t>Sanofi has worked hard to develop a distribution model that can best support the treatment </a:t>
            </a:r>
            <a:br>
              <a:rPr lang="en-US" sz="1200" dirty="0"/>
            </a:br>
            <a:r>
              <a:rPr lang="en-US" sz="1200" dirty="0"/>
              <a:t>needs of all CABLIVI patients. We contracted with one specialty pharmacy to provide CABLIVI </a:t>
            </a:r>
            <a:br>
              <a:rPr lang="en-US" sz="1200" dirty="0"/>
            </a:br>
            <a:r>
              <a:rPr lang="en-US" sz="1200" dirty="0"/>
              <a:t>at-home prescriptions. The specialty pharmacy will assist patients with access to CABLIVI, </a:t>
            </a:r>
            <a:br>
              <a:rPr lang="en-US" sz="1200" dirty="0"/>
            </a:br>
            <a:r>
              <a:rPr lang="en-US" sz="1200" dirty="0"/>
              <a:t>including a patient welcome kit, benefits verification, insurance navigation, and adherence and compliance support.</a:t>
            </a:r>
          </a:p>
          <a:p>
            <a:pPr lvl="1">
              <a:spcBef>
                <a:spcPts val="200"/>
              </a:spcBef>
            </a:pPr>
            <a:r>
              <a:rPr lang="en-US" sz="1200" dirty="0"/>
              <a:t>Sanofi carefully considered a wide range of distribution options and concluded that, for this extremely rare disease, patients will be best served by a specialty pharmacy that has training and experience with aTTP patients and CABLIVI.</a:t>
            </a:r>
          </a:p>
          <a:p>
            <a:pPr>
              <a:spcBef>
                <a:spcPts val="200"/>
              </a:spcBef>
            </a:pPr>
            <a:endParaRPr lang="en-US" dirty="0"/>
          </a:p>
        </p:txBody>
      </p:sp>
      <p:sp>
        <p:nvSpPr>
          <p:cNvPr id="25" name="Content Placeholder 6">
            <a:extLst>
              <a:ext uri="{FF2B5EF4-FFF2-40B4-BE49-F238E27FC236}">
                <a16:creationId xmlns:a16="http://schemas.microsoft.com/office/drawing/2014/main" id="{7CFC7172-AC81-064D-A1F8-F6936E503C4D}"/>
              </a:ext>
            </a:extLst>
          </p:cNvPr>
          <p:cNvSpPr txBox="1">
            <a:spLocks/>
          </p:cNvSpPr>
          <p:nvPr/>
        </p:nvSpPr>
        <p:spPr>
          <a:xfrm>
            <a:off x="659220" y="3881803"/>
            <a:ext cx="7870057" cy="719866"/>
          </a:xfrm>
          <a:prstGeom prst="rect">
            <a:avLst/>
          </a:prstGeom>
          <a:solidFill>
            <a:schemeClr val="accent2"/>
          </a:solidFill>
        </p:spPr>
        <p:txBody>
          <a:bodyPr vert="horz" lIns="91440" tIns="91440" rIns="91440" bIns="91440" rtlCol="0" anchor="ctr">
            <a:noAutofit/>
          </a:bodyPr>
          <a:lstStyle>
            <a:lvl1pPr marL="139700" indent="-139700" algn="l" defTabSz="685800" rtl="0" eaLnBrk="1" latinLnBrk="0" hangingPunct="1">
              <a:lnSpc>
                <a:spcPct val="90000"/>
              </a:lnSpc>
              <a:spcBef>
                <a:spcPts val="1800"/>
              </a:spcBef>
              <a:buClr>
                <a:schemeClr val="accent1"/>
              </a:buClr>
              <a:buFont typeface="Arial" charset="0"/>
              <a:buChar char="•"/>
              <a:tabLst/>
              <a:defRPr sz="2000" b="1" strike="noStrike" kern="1200" baseline="0">
                <a:solidFill>
                  <a:schemeClr val="tx2"/>
                </a:solidFill>
                <a:latin typeface="+mn-lt"/>
                <a:ea typeface="+mn-ea"/>
                <a:cs typeface="+mn-cs"/>
              </a:defRPr>
            </a:lvl1pPr>
            <a:lvl2pPr marL="271463" indent="-136525" algn="l" defTabSz="685800" rtl="0" eaLnBrk="1" latinLnBrk="0" hangingPunct="1">
              <a:lnSpc>
                <a:spcPct val="90000"/>
              </a:lnSpc>
              <a:spcBef>
                <a:spcPts val="375"/>
              </a:spcBef>
              <a:buClr>
                <a:schemeClr val="bg2"/>
              </a:buClr>
              <a:buFont typeface="Arial" charset="0"/>
              <a:buChar char="•"/>
              <a:tabLst/>
              <a:defRPr sz="1800" kern="1200" baseline="0">
                <a:solidFill>
                  <a:schemeClr val="tx1"/>
                </a:solidFill>
                <a:latin typeface="+mn-lt"/>
                <a:ea typeface="+mn-ea"/>
                <a:cs typeface="+mn-cs"/>
              </a:defRPr>
            </a:lvl2pPr>
            <a:lvl3pPr marL="403225" indent="-133350" algn="l" defTabSz="685800" rtl="0" eaLnBrk="1" latinLnBrk="0" hangingPunct="1">
              <a:lnSpc>
                <a:spcPct val="90000"/>
              </a:lnSpc>
              <a:spcBef>
                <a:spcPts val="375"/>
              </a:spcBef>
              <a:buClr>
                <a:schemeClr val="bg2"/>
              </a:buClr>
              <a:buFont typeface="Arial" charset="0"/>
              <a:buChar char="•"/>
              <a:tabLst/>
              <a:defRPr sz="1600" kern="120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900" dirty="0">
                <a:solidFill>
                  <a:schemeClr val="bg1"/>
                </a:solidFill>
                <a:latin typeface="Verdana" panose="020B0604030504040204" pitchFamily="34" charset="0"/>
                <a:ea typeface="Verdana" panose="020B0604030504040204" pitchFamily="34" charset="0"/>
                <a:cs typeface="Verdana" panose="020B0604030504040204" pitchFamily="34" charset="0"/>
              </a:rPr>
              <a:t>Note: </a:t>
            </a:r>
            <a:r>
              <a:rPr lang="en-US" sz="900" b="0" dirty="0">
                <a:solidFill>
                  <a:schemeClr val="bg1"/>
                </a:solidFill>
                <a:latin typeface="Verdana" panose="020B0604030504040204" pitchFamily="34" charset="0"/>
                <a:ea typeface="Verdana" panose="020B0604030504040204" pitchFamily="34" charset="0"/>
                <a:cs typeface="Verdana" panose="020B0604030504040204" pitchFamily="34" charset="0"/>
              </a:rPr>
              <a:t>If a hospital </a:t>
            </a:r>
            <a:r>
              <a:rPr lang="en-CA" sz="900" b="0" dirty="0">
                <a:solidFill>
                  <a:schemeClr val="bg1"/>
                </a:solidFill>
                <a:effectLst/>
                <a:latin typeface="Verdana" panose="020B0604030504040204" pitchFamily="34" charset="0"/>
                <a:ea typeface="Verdana" panose="020B0604030504040204" pitchFamily="34" charset="0"/>
              </a:rPr>
              <a:t>specialty pharmacy is granted outpatient distribution rights, work with them to ensure appropriate patient support. </a:t>
            </a:r>
            <a:r>
              <a:rPr lang="en-US" sz="900" b="0" dirty="0">
                <a:solidFill>
                  <a:schemeClr val="bg1"/>
                </a:solidFill>
                <a:latin typeface="Verdana" panose="020B0604030504040204" pitchFamily="34" charset="0"/>
                <a:ea typeface="Verdana" panose="020B0604030504040204" pitchFamily="34" charset="0"/>
                <a:cs typeface="Verdana" panose="020B0604030504040204" pitchFamily="34" charset="0"/>
              </a:rPr>
              <a:t>You should inform the physician or other HCP that all patients can enroll in CABLIVI Patient Solutions regardless of where they get their outpatient prescription (must complete CABLIVI Patient Solutions Enrollment Form). Services offered through CABLIVI Patient Solutions include financial assistance to eligible patients and supplemental injection training.</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hyperlink box">
            <a:hlinkClick r:id="rId3" action="ppaction://hlinksldjump"/>
            <a:extLst>
              <a:ext uri="{FF2B5EF4-FFF2-40B4-BE49-F238E27FC236}">
                <a16:creationId xmlns:a16="http://schemas.microsoft.com/office/drawing/2014/main" id="{382A1CB4-6EF0-45E7-B1EE-219DACB77E84}"/>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hyperlink box">
            <a:hlinkClick r:id="rId4" action="ppaction://hlinksldjump"/>
            <a:extLst>
              <a:ext uri="{FF2B5EF4-FFF2-40B4-BE49-F238E27FC236}">
                <a16:creationId xmlns:a16="http://schemas.microsoft.com/office/drawing/2014/main" id="{3DCB7629-BC3B-4E63-AE83-866814B32F62}"/>
              </a:ext>
            </a:extLst>
          </p:cNvPr>
          <p:cNvSpPr/>
          <p:nvPr/>
        </p:nvSpPr>
        <p:spPr>
          <a:xfrm>
            <a:off x="199052" y="2414540"/>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11">
            <a:extLst>
              <a:ext uri="{FF2B5EF4-FFF2-40B4-BE49-F238E27FC236}">
                <a16:creationId xmlns:a16="http://schemas.microsoft.com/office/drawing/2014/main" id="{3C87F442-729B-E830-EABD-9588147D165B}"/>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1484503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11E146-71EB-464A-B3D4-8780940B0E34}"/>
              </a:ext>
            </a:extLst>
          </p:cNvPr>
          <p:cNvSpPr>
            <a:spLocks noGrp="1"/>
          </p:cNvSpPr>
          <p:nvPr>
            <p:ph type="title"/>
          </p:nvPr>
        </p:nvSpPr>
        <p:spPr/>
        <p:txBody>
          <a:bodyPr/>
          <a:lstStyle/>
          <a:p>
            <a:r>
              <a:rPr lang="en-US" noProof="0" dirty="0"/>
              <a:t>CABLIVI Acquisition</a:t>
            </a:r>
          </a:p>
        </p:txBody>
      </p:sp>
      <p:sp>
        <p:nvSpPr>
          <p:cNvPr id="4" name="Content Placeholder 3">
            <a:extLst>
              <a:ext uri="{FF2B5EF4-FFF2-40B4-BE49-F238E27FC236}">
                <a16:creationId xmlns:a16="http://schemas.microsoft.com/office/drawing/2014/main" id="{EA0D2978-593D-E746-AE1C-479E18D996EE}"/>
              </a:ext>
            </a:extLst>
          </p:cNvPr>
          <p:cNvSpPr>
            <a:spLocks noGrp="1"/>
          </p:cNvSpPr>
          <p:nvPr>
            <p:ph idx="13"/>
          </p:nvPr>
        </p:nvSpPr>
        <p:spPr/>
        <p:txBody>
          <a:bodyPr/>
          <a:lstStyle/>
          <a:p>
            <a:pPr lvl="1"/>
            <a:r>
              <a:rPr lang="en-US" noProof="0" dirty="0"/>
              <a:t>This stage is critical in acquiring CABLIVI </a:t>
            </a:r>
          </a:p>
          <a:p>
            <a:pPr lvl="1"/>
            <a:r>
              <a:rPr lang="en-US" noProof="0" dirty="0"/>
              <a:t>The question of whether or not to stock CABLIVI should be an internal decision based on what makes most sense for your hospital and the clinicians who will be involved in treating patients with aTTP</a:t>
            </a:r>
            <a:r>
              <a:rPr lang="en-US" dirty="0"/>
              <a:t> </a:t>
            </a:r>
            <a:endParaRPr lang="en-US" noProof="0" dirty="0"/>
          </a:p>
          <a:p>
            <a:pPr lvl="1"/>
            <a:r>
              <a:rPr lang="en-US" noProof="0" dirty="0"/>
              <a:t>aTTP is a rare condition and a medical emergency. Hospitals are unable to predict when they may see the next patient. Having the product on hand in the hospital will prevent any delays in initiating treatment</a:t>
            </a:r>
          </a:p>
          <a:p>
            <a:pPr lvl="1"/>
            <a:r>
              <a:rPr lang="en-US" noProof="0" dirty="0"/>
              <a:t>Your hospital should consider stocking or consigning CABLIVI, so it is on hand when it’s needed most. CABLIVI is available through a network of authorized specialty distributors for hospital acquisition</a:t>
            </a:r>
          </a:p>
          <a:p>
            <a:pPr lvl="1"/>
            <a:r>
              <a:rPr lang="en-US" noProof="0" dirty="0"/>
              <a:t>It is up to your institution to determine the procurement option that works best for their practice or facility</a:t>
            </a:r>
          </a:p>
        </p:txBody>
      </p:sp>
      <p:sp>
        <p:nvSpPr>
          <p:cNvPr id="127" name="Freeform 23">
            <a:hlinkClick r:id="rId3" action="ppaction://hlinksldjump"/>
            <a:extLst>
              <a:ext uri="{FF2B5EF4-FFF2-40B4-BE49-F238E27FC236}">
                <a16:creationId xmlns:a16="http://schemas.microsoft.com/office/drawing/2014/main" id="{76CB348D-786A-FC41-A9CD-E4EF2FE3F814}"/>
              </a:ext>
            </a:extLst>
          </p:cNvPr>
          <p:cNvSpPr/>
          <p:nvPr/>
        </p:nvSpPr>
        <p:spPr>
          <a:xfrm>
            <a:off x="541673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Tips to</a:t>
            </a:r>
            <a:b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Remember</a:t>
            </a:r>
          </a:p>
        </p:txBody>
      </p:sp>
      <p:sp>
        <p:nvSpPr>
          <p:cNvPr id="128" name="Freeform 24">
            <a:hlinkClick r:id="rId4" action="ppaction://hlinksldjump"/>
            <a:extLst>
              <a:ext uri="{FF2B5EF4-FFF2-40B4-BE49-F238E27FC236}">
                <a16:creationId xmlns:a16="http://schemas.microsoft.com/office/drawing/2014/main" id="{B60BEC9C-CDF8-DD42-AAC8-852C4A0A780C}"/>
              </a:ext>
            </a:extLst>
          </p:cNvPr>
          <p:cNvSpPr/>
          <p:nvPr/>
        </p:nvSpPr>
        <p:spPr>
          <a:xfrm>
            <a:off x="7123061"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What</a:t>
            </a:r>
            <a:r>
              <a:rPr kumimoji="0" lang="en-US" sz="1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questions or objections may arise? </a:t>
            </a:r>
          </a:p>
        </p:txBody>
      </p:sp>
      <p:sp>
        <p:nvSpPr>
          <p:cNvPr id="129" name="Freeform 27">
            <a:hlinkClick r:id="rId5" action="ppaction://hlinksldjump"/>
            <a:extLst>
              <a:ext uri="{FF2B5EF4-FFF2-40B4-BE49-F238E27FC236}">
                <a16:creationId xmlns:a16="http://schemas.microsoft.com/office/drawing/2014/main" id="{C3806F29-C44D-6F47-9396-2B6BC0A7117A}"/>
              </a:ext>
            </a:extLst>
          </p:cNvPr>
          <p:cNvSpPr/>
          <p:nvPr/>
        </p:nvSpPr>
        <p:spPr>
          <a:xfrm>
            <a:off x="409522" y="1005840"/>
            <a:ext cx="161344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Who</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involved in this stage? </a:t>
            </a:r>
          </a:p>
        </p:txBody>
      </p:sp>
      <p:sp>
        <p:nvSpPr>
          <p:cNvPr id="130" name="Freeform 31">
            <a:hlinkClick r:id="rId6" action="ppaction://hlinksldjump"/>
            <a:extLst>
              <a:ext uri="{FF2B5EF4-FFF2-40B4-BE49-F238E27FC236}">
                <a16:creationId xmlns:a16="http://schemas.microsoft.com/office/drawing/2014/main" id="{2F775AA9-CF5F-6045-8C85-F15C6A1F2D32}"/>
              </a:ext>
            </a:extLst>
          </p:cNvPr>
          <p:cNvSpPr/>
          <p:nvPr/>
        </p:nvSpPr>
        <p:spPr>
          <a:xfrm>
            <a:off x="2051898"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happens in this stage? </a:t>
            </a:r>
          </a:p>
        </p:txBody>
      </p:sp>
      <p:sp>
        <p:nvSpPr>
          <p:cNvPr id="131" name="Freeform 34">
            <a:hlinkClick r:id="rId7" action="ppaction://hlinksldjump"/>
            <a:extLst>
              <a:ext uri="{FF2B5EF4-FFF2-40B4-BE49-F238E27FC236}">
                <a16:creationId xmlns:a16="http://schemas.microsoft.com/office/drawing/2014/main" id="{ADA74306-35D7-8D40-8689-0A554E837CEE}"/>
              </a:ext>
            </a:extLst>
          </p:cNvPr>
          <p:cNvSpPr/>
          <p:nvPr/>
        </p:nvSpPr>
        <p:spPr>
          <a:xfrm>
            <a:off x="3761212"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defTabSz="914217"/>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Why</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this stage so important? </a:t>
            </a:r>
          </a:p>
        </p:txBody>
      </p:sp>
      <p:sp>
        <p:nvSpPr>
          <p:cNvPr id="11" name="hyperlink box">
            <a:hlinkClick r:id="rId8" action="ppaction://hlinksldjump"/>
            <a:extLst>
              <a:ext uri="{FF2B5EF4-FFF2-40B4-BE49-F238E27FC236}">
                <a16:creationId xmlns:a16="http://schemas.microsoft.com/office/drawing/2014/main" id="{11526387-0CC6-4918-93CB-CAF15BB03EBB}"/>
              </a:ext>
            </a:extLst>
          </p:cNvPr>
          <p:cNvSpPr/>
          <p:nvPr/>
        </p:nvSpPr>
        <p:spPr>
          <a:xfrm>
            <a:off x="7662041" y="441952"/>
            <a:ext cx="1038585" cy="350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id="{CCA717FA-904E-35E2-A49B-B7F69C0B54B5}"/>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2131181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9E7FC-4981-4D62-B182-4E7F2810C9D1}"/>
              </a:ext>
            </a:extLst>
          </p:cNvPr>
          <p:cNvSpPr>
            <a:spLocks noGrp="1"/>
          </p:cNvSpPr>
          <p:nvPr>
            <p:ph type="title"/>
          </p:nvPr>
        </p:nvSpPr>
        <p:spPr>
          <a:xfrm>
            <a:off x="520140" y="404228"/>
            <a:ext cx="8420100" cy="387798"/>
          </a:xfrm>
        </p:spPr>
        <p:txBody>
          <a:bodyPr/>
          <a:lstStyle/>
          <a:p>
            <a:r>
              <a:rPr lang="en-US" noProof="0" dirty="0"/>
              <a:t>Compliance </a:t>
            </a:r>
          </a:p>
        </p:txBody>
      </p:sp>
      <p:sp>
        <p:nvSpPr>
          <p:cNvPr id="29" name="Content Placeholder 6">
            <a:extLst>
              <a:ext uri="{FF2B5EF4-FFF2-40B4-BE49-F238E27FC236}">
                <a16:creationId xmlns:a16="http://schemas.microsoft.com/office/drawing/2014/main" id="{9CBD4609-491A-4B08-95C4-12DC9C3AFA42}"/>
              </a:ext>
            </a:extLst>
          </p:cNvPr>
          <p:cNvSpPr txBox="1">
            <a:spLocks/>
          </p:cNvSpPr>
          <p:nvPr/>
        </p:nvSpPr>
        <p:spPr>
          <a:xfrm>
            <a:off x="399528" y="1519909"/>
            <a:ext cx="8420101" cy="3627121"/>
          </a:xfrm>
          <a:prstGeom prst="rect">
            <a:avLst/>
          </a:prstGeom>
        </p:spPr>
        <p:txBody>
          <a:bodyPr vert="horz" lIns="0" tIns="0" rIns="0" bIns="0" rtlCol="0">
            <a:noAutofit/>
          </a:bodyPr>
          <a:lstStyle>
            <a:lvl1pPr marL="139700" indent="-139700" algn="l" defTabSz="685800" rtl="0" eaLnBrk="1" latinLnBrk="0" hangingPunct="1">
              <a:lnSpc>
                <a:spcPct val="90000"/>
              </a:lnSpc>
              <a:spcBef>
                <a:spcPts val="1800"/>
              </a:spcBef>
              <a:buClr>
                <a:schemeClr val="accent1"/>
              </a:buClr>
              <a:buFont typeface="Arial" charset="0"/>
              <a:buChar char="•"/>
              <a:tabLst/>
              <a:defRPr sz="2000" b="1" strike="noStrike" kern="1200" baseline="0">
                <a:solidFill>
                  <a:schemeClr val="tx2"/>
                </a:solidFill>
                <a:latin typeface="+mn-lt"/>
                <a:ea typeface="+mn-ea"/>
                <a:cs typeface="+mn-cs"/>
              </a:defRPr>
            </a:lvl1pPr>
            <a:lvl2pPr marL="271463" indent="-136525" algn="l" defTabSz="685800" rtl="0" eaLnBrk="1" latinLnBrk="0" hangingPunct="1">
              <a:lnSpc>
                <a:spcPct val="90000"/>
              </a:lnSpc>
              <a:spcBef>
                <a:spcPts val="375"/>
              </a:spcBef>
              <a:buClr>
                <a:schemeClr val="bg2"/>
              </a:buClr>
              <a:buFont typeface="Arial" charset="0"/>
              <a:buChar char="•"/>
              <a:tabLst/>
              <a:defRPr sz="1800" kern="1200" baseline="0">
                <a:solidFill>
                  <a:schemeClr val="tx1"/>
                </a:solidFill>
                <a:latin typeface="+mn-lt"/>
                <a:ea typeface="+mn-ea"/>
                <a:cs typeface="+mn-cs"/>
              </a:defRPr>
            </a:lvl2pPr>
            <a:lvl3pPr marL="403225" indent="-133350" algn="l" defTabSz="685800" rtl="0" eaLnBrk="1" latinLnBrk="0" hangingPunct="1">
              <a:lnSpc>
                <a:spcPct val="90000"/>
              </a:lnSpc>
              <a:spcBef>
                <a:spcPts val="375"/>
              </a:spcBef>
              <a:buClr>
                <a:schemeClr val="bg2"/>
              </a:buClr>
              <a:buFont typeface="Arial" charset="0"/>
              <a:buChar char="•"/>
              <a:tabLst/>
              <a:defRPr sz="1600" kern="120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spcBef>
                <a:spcPts val="0"/>
              </a:spcBef>
            </a:pPr>
            <a:endParaRPr lang="en-US" sz="1050" b="0" dirty="0"/>
          </a:p>
        </p:txBody>
      </p:sp>
      <p:sp>
        <p:nvSpPr>
          <p:cNvPr id="31" name="hyperlink box">
            <a:hlinkClick r:id="rId3" action="ppaction://hlinksldjump"/>
            <a:extLst>
              <a:ext uri="{FF2B5EF4-FFF2-40B4-BE49-F238E27FC236}">
                <a16:creationId xmlns:a16="http://schemas.microsoft.com/office/drawing/2014/main" id="{F1A6A38C-1A12-4790-B65D-749A86AD503F}"/>
              </a:ext>
            </a:extLst>
          </p:cNvPr>
          <p:cNvSpPr/>
          <p:nvPr/>
        </p:nvSpPr>
        <p:spPr>
          <a:xfrm>
            <a:off x="7662041" y="441952"/>
            <a:ext cx="1038585" cy="350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788CD88D-E31B-044B-8502-3563E5F51771}"/>
              </a:ext>
            </a:extLst>
          </p:cNvPr>
          <p:cNvSpPr>
            <a:spLocks noGrp="1"/>
          </p:cNvSpPr>
          <p:nvPr>
            <p:ph idx="4294967295"/>
          </p:nvPr>
        </p:nvSpPr>
        <p:spPr>
          <a:xfrm>
            <a:off x="607064" y="1773339"/>
            <a:ext cx="4665200" cy="3002803"/>
          </a:xfrm>
        </p:spPr>
        <p:txBody>
          <a:bodyPr/>
          <a:lstStyle/>
          <a:p>
            <a:pPr marL="173038" marR="0" lvl="1" indent="-163513" algn="l" defTabSz="685800" rtl="0" eaLnBrk="1" fontAlgn="auto" latinLnBrk="0" hangingPunct="1">
              <a:lnSpc>
                <a:spcPct val="90000"/>
              </a:lnSpc>
              <a:spcBef>
                <a:spcPts val="375"/>
              </a:spcBef>
              <a:spcAft>
                <a:spcPts val="0"/>
              </a:spcAft>
              <a:buClr>
                <a:schemeClr val="accent2"/>
              </a:buClr>
              <a:buSzTx/>
              <a:buFont typeface="Arial" charset="0"/>
              <a:buChar char="•"/>
              <a:tabLst/>
              <a:defRPr/>
            </a:pPr>
            <a:r>
              <a:rPr kumimoji="0" lang="en-US" sz="1100" b="0" i="0" u="none" strike="noStrike" kern="1200" cap="none" spc="0" normalizeH="0" baseline="0" noProof="0" dirty="0">
                <a:ln>
                  <a:noFill/>
                </a:ln>
                <a:solidFill>
                  <a:schemeClr val="accent1"/>
                </a:solidFill>
                <a:effectLst/>
                <a:uLnTx/>
                <a:uFillTx/>
              </a:rPr>
              <a:t>ISTH (International Society for Thrombosis and Haemostasis) published guidelines for the diagnosis and treatment of TTP in August of 2020</a:t>
            </a:r>
          </a:p>
          <a:p>
            <a:pPr marL="173038" marR="0" lvl="1" indent="-163513" algn="l" defTabSz="685800" rtl="0" eaLnBrk="1" fontAlgn="auto" latinLnBrk="0" hangingPunct="1">
              <a:lnSpc>
                <a:spcPct val="90000"/>
              </a:lnSpc>
              <a:spcBef>
                <a:spcPts val="375"/>
              </a:spcBef>
              <a:spcAft>
                <a:spcPts val="0"/>
              </a:spcAft>
              <a:buClr>
                <a:schemeClr val="accent2"/>
              </a:buClr>
              <a:buSzTx/>
              <a:buFont typeface="Arial" charset="0"/>
              <a:buChar char="•"/>
              <a:tabLst/>
              <a:defRPr/>
            </a:pPr>
            <a:r>
              <a:rPr lang="en-US" sz="1100" noProof="0" dirty="0">
                <a:solidFill>
                  <a:schemeClr val="accent1"/>
                </a:solidFill>
              </a:rPr>
              <a:t>The recommendations for the use of CABLIVI are conditional recommendations</a:t>
            </a:r>
          </a:p>
          <a:p>
            <a:pPr marL="173038" marR="0" lvl="1" indent="-163513" algn="l" defTabSz="685800" rtl="0" eaLnBrk="1" fontAlgn="auto" latinLnBrk="0" hangingPunct="1">
              <a:lnSpc>
                <a:spcPct val="90000"/>
              </a:lnSpc>
              <a:spcBef>
                <a:spcPts val="375"/>
              </a:spcBef>
              <a:spcAft>
                <a:spcPts val="0"/>
              </a:spcAft>
              <a:buClr>
                <a:schemeClr val="accent2"/>
              </a:buClr>
              <a:buSzTx/>
              <a:buFont typeface="Arial" charset="0"/>
              <a:buChar char="•"/>
              <a:tabLst/>
              <a:defRPr/>
            </a:pPr>
            <a:r>
              <a:rPr lang="en-US" sz="1100" noProof="0" dirty="0">
                <a:solidFill>
                  <a:schemeClr val="accent1"/>
                </a:solidFill>
              </a:rPr>
              <a:t>For conditional recommendations, the Panel believes that the desirable effects of following the recommendation probably outweigh the undesirable effects. Assumes timely access </a:t>
            </a:r>
            <a:br>
              <a:rPr lang="en-US" sz="1100" noProof="0" dirty="0">
                <a:solidFill>
                  <a:schemeClr val="accent1"/>
                </a:solidFill>
              </a:rPr>
            </a:br>
            <a:r>
              <a:rPr lang="en-US" sz="1100" noProof="0" dirty="0">
                <a:solidFill>
                  <a:schemeClr val="accent1"/>
                </a:solidFill>
              </a:rPr>
              <a:t>to ADAMTS13 testing and clinical diagnosis based on high likelihood of aTTP. If ADAMTS13 testing is not available, </a:t>
            </a:r>
            <a:br>
              <a:rPr lang="en-US" sz="1100" noProof="0" dirty="0">
                <a:solidFill>
                  <a:schemeClr val="accent1"/>
                </a:solidFill>
              </a:rPr>
            </a:br>
            <a:r>
              <a:rPr lang="en-US" sz="1100" noProof="0" dirty="0">
                <a:solidFill>
                  <a:schemeClr val="accent1"/>
                </a:solidFill>
              </a:rPr>
              <a:t>do not add CABLIVI</a:t>
            </a:r>
          </a:p>
          <a:p>
            <a:pPr marL="173038" marR="0" lvl="1" indent="-163513" algn="l" defTabSz="685800" rtl="0" eaLnBrk="1" fontAlgn="auto" latinLnBrk="0" hangingPunct="1">
              <a:lnSpc>
                <a:spcPct val="90000"/>
              </a:lnSpc>
              <a:spcBef>
                <a:spcPts val="375"/>
              </a:spcBef>
              <a:spcAft>
                <a:spcPts val="0"/>
              </a:spcAft>
              <a:buClr>
                <a:schemeClr val="accent2"/>
              </a:buClr>
              <a:buSzTx/>
              <a:buFont typeface="Arial" charset="0"/>
              <a:buChar char="•"/>
              <a:tabLst/>
              <a:defRPr/>
            </a:pPr>
            <a:r>
              <a:rPr lang="en-US" sz="1100" noProof="0" dirty="0">
                <a:solidFill>
                  <a:schemeClr val="accent1"/>
                </a:solidFill>
              </a:rPr>
              <a:t>The ISTH TTP Guidelines refer to aTTP as </a:t>
            </a:r>
            <a:r>
              <a:rPr lang="en-US" sz="1100" noProof="0" dirty="0" err="1">
                <a:solidFill>
                  <a:schemeClr val="accent1"/>
                </a:solidFill>
              </a:rPr>
              <a:t>iTTP</a:t>
            </a:r>
            <a:r>
              <a:rPr lang="en-US" sz="1100" noProof="0" dirty="0">
                <a:solidFill>
                  <a:schemeClr val="accent1"/>
                </a:solidFill>
              </a:rPr>
              <a:t> </a:t>
            </a:r>
            <a:br>
              <a:rPr lang="en-US" sz="1100" noProof="0" dirty="0">
                <a:solidFill>
                  <a:schemeClr val="accent1"/>
                </a:solidFill>
              </a:rPr>
            </a:br>
            <a:r>
              <a:rPr lang="en-US" sz="1100" noProof="0" dirty="0">
                <a:solidFill>
                  <a:schemeClr val="accent1"/>
                </a:solidFill>
              </a:rPr>
              <a:t>(immune-mediated TTP)</a:t>
            </a:r>
          </a:p>
          <a:p>
            <a:pPr marL="173038" marR="0" lvl="1" indent="-163513" algn="l" defTabSz="685800" rtl="0" eaLnBrk="1" fontAlgn="auto" latinLnBrk="0" hangingPunct="1">
              <a:lnSpc>
                <a:spcPct val="90000"/>
              </a:lnSpc>
              <a:spcBef>
                <a:spcPts val="375"/>
              </a:spcBef>
              <a:spcAft>
                <a:spcPts val="0"/>
              </a:spcAft>
              <a:buClr>
                <a:schemeClr val="accent2"/>
              </a:buClr>
              <a:buSzTx/>
              <a:buFont typeface="Arial" charset="0"/>
              <a:buChar char="•"/>
              <a:tabLst/>
              <a:defRPr/>
            </a:pPr>
            <a:r>
              <a:rPr lang="en-US" sz="1100" noProof="0" dirty="0">
                <a:solidFill>
                  <a:schemeClr val="accent1"/>
                </a:solidFill>
              </a:rPr>
              <a:t>Be sure to review Who should NOT START CABLIVI </a:t>
            </a:r>
            <a:br>
              <a:rPr lang="en-US" sz="1100" noProof="0" dirty="0">
                <a:solidFill>
                  <a:schemeClr val="accent1"/>
                </a:solidFill>
              </a:rPr>
            </a:br>
            <a:r>
              <a:rPr lang="en-US" sz="1100" noProof="0" dirty="0">
                <a:solidFill>
                  <a:schemeClr val="accent1"/>
                </a:solidFill>
              </a:rPr>
              <a:t>with customers</a:t>
            </a:r>
          </a:p>
          <a:p>
            <a:pPr marL="173038" marR="0" lvl="1" indent="-163513" algn="l" defTabSz="685800" rtl="0" eaLnBrk="1" fontAlgn="auto" latinLnBrk="0" hangingPunct="1">
              <a:lnSpc>
                <a:spcPct val="90000"/>
              </a:lnSpc>
              <a:spcBef>
                <a:spcPts val="375"/>
              </a:spcBef>
              <a:spcAft>
                <a:spcPts val="0"/>
              </a:spcAft>
              <a:buClr>
                <a:schemeClr val="accent2"/>
              </a:buClr>
              <a:buSzTx/>
              <a:buFont typeface="Arial" charset="0"/>
              <a:buChar char="•"/>
              <a:tabLst/>
              <a:defRPr/>
            </a:pPr>
            <a:r>
              <a:rPr lang="en-US" sz="1100" noProof="0" dirty="0">
                <a:solidFill>
                  <a:schemeClr val="accent1"/>
                </a:solidFill>
              </a:rPr>
              <a:t>Remember to review important efficacy and safety information with customers</a:t>
            </a:r>
          </a:p>
        </p:txBody>
      </p:sp>
      <p:grpSp>
        <p:nvGrpSpPr>
          <p:cNvPr id="4" name="Group 3">
            <a:extLst>
              <a:ext uri="{FF2B5EF4-FFF2-40B4-BE49-F238E27FC236}">
                <a16:creationId xmlns:a16="http://schemas.microsoft.com/office/drawing/2014/main" id="{ECB3F278-1052-6D6B-17A2-6CA33CEAC3F6}"/>
              </a:ext>
            </a:extLst>
          </p:cNvPr>
          <p:cNvGrpSpPr/>
          <p:nvPr/>
        </p:nvGrpSpPr>
        <p:grpSpPr>
          <a:xfrm>
            <a:off x="8614646" y="2422946"/>
            <a:ext cx="314678" cy="314417"/>
            <a:chOff x="7891164" y="2313227"/>
            <a:chExt cx="207578" cy="207406"/>
          </a:xfrm>
          <a:effectLst>
            <a:outerShdw blurRad="50800" dist="38100" dir="2700000" algn="tl" rotWithShape="0">
              <a:prstClr val="black">
                <a:alpha val="40000"/>
              </a:prstClr>
            </a:outerShdw>
          </a:effectLst>
        </p:grpSpPr>
        <p:sp>
          <p:nvSpPr>
            <p:cNvPr id="6" name="Oval 5">
              <a:extLst>
                <a:ext uri="{FF2B5EF4-FFF2-40B4-BE49-F238E27FC236}">
                  <a16:creationId xmlns:a16="http://schemas.microsoft.com/office/drawing/2014/main" id="{35AB1CB7-8FDD-AEA5-F835-5991DFB3B5C4}"/>
                </a:ext>
              </a:extLst>
            </p:cNvPr>
            <p:cNvSpPr/>
            <p:nvPr/>
          </p:nvSpPr>
          <p:spPr bwMode="gray">
            <a:xfrm>
              <a:off x="7891164" y="2313227"/>
              <a:ext cx="207578" cy="207406"/>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7" name="Chevron 6">
              <a:hlinkClick r:id="rId4" action="ppaction://hlinksldjump"/>
              <a:extLst>
                <a:ext uri="{FF2B5EF4-FFF2-40B4-BE49-F238E27FC236}">
                  <a16:creationId xmlns:a16="http://schemas.microsoft.com/office/drawing/2014/main" id="{88D87399-F820-EF86-CA23-F1473558ADB1}"/>
                </a:ext>
              </a:extLst>
            </p:cNvPr>
            <p:cNvSpPr/>
            <p:nvPr/>
          </p:nvSpPr>
          <p:spPr>
            <a:xfrm>
              <a:off x="7947881" y="2364719"/>
              <a:ext cx="104508" cy="10442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grpSp>
        <p:nvGrpSpPr>
          <p:cNvPr id="8" name="Group 7">
            <a:extLst>
              <a:ext uri="{FF2B5EF4-FFF2-40B4-BE49-F238E27FC236}">
                <a16:creationId xmlns:a16="http://schemas.microsoft.com/office/drawing/2014/main" id="{6928FA54-B1DB-5BDE-5827-D5F71A650220}"/>
              </a:ext>
            </a:extLst>
          </p:cNvPr>
          <p:cNvGrpSpPr/>
          <p:nvPr/>
        </p:nvGrpSpPr>
        <p:grpSpPr>
          <a:xfrm rot="10800000">
            <a:off x="206406" y="2414542"/>
            <a:ext cx="314678" cy="314417"/>
            <a:chOff x="7891164" y="2313227"/>
            <a:chExt cx="207578" cy="207406"/>
          </a:xfrm>
          <a:effectLst>
            <a:outerShdw blurRad="50800" dist="38100" dir="2700000" algn="tl" rotWithShape="0">
              <a:prstClr val="black">
                <a:alpha val="40000"/>
              </a:prstClr>
            </a:outerShdw>
          </a:effectLst>
        </p:grpSpPr>
        <p:sp>
          <p:nvSpPr>
            <p:cNvPr id="10" name="Oval 9">
              <a:extLst>
                <a:ext uri="{FF2B5EF4-FFF2-40B4-BE49-F238E27FC236}">
                  <a16:creationId xmlns:a16="http://schemas.microsoft.com/office/drawing/2014/main" id="{29DA6F6F-6666-4376-C722-8677655DB7C7}"/>
                </a:ext>
              </a:extLst>
            </p:cNvPr>
            <p:cNvSpPr/>
            <p:nvPr/>
          </p:nvSpPr>
          <p:spPr bwMode="gray">
            <a:xfrm>
              <a:off x="7891164" y="2313227"/>
              <a:ext cx="207578" cy="207406"/>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 name="Chevron 10">
              <a:hlinkClick r:id="rId5" action="ppaction://hlinksldjump"/>
              <a:extLst>
                <a:ext uri="{FF2B5EF4-FFF2-40B4-BE49-F238E27FC236}">
                  <a16:creationId xmlns:a16="http://schemas.microsoft.com/office/drawing/2014/main" id="{23F8007A-D11F-26D6-DA9A-961ABC068871}"/>
                </a:ext>
              </a:extLst>
            </p:cNvPr>
            <p:cNvSpPr/>
            <p:nvPr/>
          </p:nvSpPr>
          <p:spPr>
            <a:xfrm>
              <a:off x="7947881" y="2364719"/>
              <a:ext cx="104508" cy="10442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23" name="TextBox 22">
            <a:extLst>
              <a:ext uri="{FF2B5EF4-FFF2-40B4-BE49-F238E27FC236}">
                <a16:creationId xmlns:a16="http://schemas.microsoft.com/office/drawing/2014/main" id="{53E6BBE2-1418-43F4-B86D-EF05FF0748F5}"/>
              </a:ext>
            </a:extLst>
          </p:cNvPr>
          <p:cNvSpPr txBox="1"/>
          <p:nvPr/>
        </p:nvSpPr>
        <p:spPr>
          <a:xfrm>
            <a:off x="6035459" y="4069103"/>
            <a:ext cx="2120399" cy="461665"/>
          </a:xfrm>
          <a:prstGeom prst="rect">
            <a:avLst/>
          </a:prstGeom>
          <a:noFill/>
        </p:spPr>
        <p:txBody>
          <a:bodyPr wrap="square" rtlCol="0">
            <a:spAutoFit/>
          </a:bodyPr>
          <a:lstStyle/>
          <a:p>
            <a:pPr algn="ctr"/>
            <a:r>
              <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rPr>
              <a:t>CABLIVI ISTH Flashcard</a:t>
            </a:r>
          </a:p>
          <a:p>
            <a:pPr algn="ct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Approval Code: MAT-US-2019505 (print); MAT-US-2009642 (digital)</a:t>
            </a:r>
            <a:endParaRPr lang="en-US"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
        <p:nvSpPr>
          <p:cNvPr id="24" name="TextBox 23">
            <a:extLst>
              <a:ext uri="{FF2B5EF4-FFF2-40B4-BE49-F238E27FC236}">
                <a16:creationId xmlns:a16="http://schemas.microsoft.com/office/drawing/2014/main" id="{4C64B5A0-55FE-4471-979B-957E17448287}"/>
              </a:ext>
            </a:extLst>
          </p:cNvPr>
          <p:cNvSpPr txBox="1"/>
          <p:nvPr/>
        </p:nvSpPr>
        <p:spPr>
          <a:xfrm>
            <a:off x="5613400" y="1632582"/>
            <a:ext cx="2772209" cy="276999"/>
          </a:xfrm>
          <a:prstGeom prst="rect">
            <a:avLst/>
          </a:prstGeom>
          <a:noFill/>
        </p:spPr>
        <p:txBody>
          <a:bodyPr wrap="square" rtlCol="0">
            <a:spAutoFit/>
          </a:bodyPr>
          <a:lstStyle/>
          <a:p>
            <a:pPr algn="ctr"/>
            <a:r>
              <a:rPr lang="en-US" sz="1200" b="1" dirty="0">
                <a:solidFill>
                  <a:schemeClr val="accent1"/>
                </a:solidFill>
                <a:latin typeface="Verdana" panose="020B0604030504040204" pitchFamily="34" charset="0"/>
                <a:ea typeface="Verdana" panose="020B0604030504040204" pitchFamily="34" charset="0"/>
                <a:cs typeface="Verdana" panose="020B0604030504040204" pitchFamily="34" charset="0"/>
              </a:rPr>
              <a:t>ISTH Guideline Example</a:t>
            </a:r>
          </a:p>
        </p:txBody>
      </p:sp>
      <p:pic>
        <p:nvPicPr>
          <p:cNvPr id="9" name="Picture 8">
            <a:extLst>
              <a:ext uri="{FF2B5EF4-FFF2-40B4-BE49-F238E27FC236}">
                <a16:creationId xmlns:a16="http://schemas.microsoft.com/office/drawing/2014/main" id="{21F36896-A36D-B869-653B-514983F5348B}"/>
              </a:ext>
            </a:extLst>
          </p:cNvPr>
          <p:cNvPicPr>
            <a:picLocks noChangeAspect="1"/>
          </p:cNvPicPr>
          <p:nvPr/>
        </p:nvPicPr>
        <p:blipFill>
          <a:blip r:embed="rId6"/>
          <a:stretch>
            <a:fillRect/>
          </a:stretch>
        </p:blipFill>
        <p:spPr>
          <a:xfrm>
            <a:off x="5613400" y="1912765"/>
            <a:ext cx="2772209" cy="2141036"/>
          </a:xfrm>
          <a:prstGeom prst="rect">
            <a:avLst/>
          </a:prstGeom>
          <a:ln>
            <a:solidFill>
              <a:schemeClr val="accent1"/>
            </a:solidFill>
          </a:ln>
        </p:spPr>
      </p:pic>
      <p:sp>
        <p:nvSpPr>
          <p:cNvPr id="32" name="Footer Placeholder 31">
            <a:extLst>
              <a:ext uri="{FF2B5EF4-FFF2-40B4-BE49-F238E27FC236}">
                <a16:creationId xmlns:a16="http://schemas.microsoft.com/office/drawing/2014/main" id="{448D4B06-1A75-AFE0-F811-FF407F30DF7A}"/>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3" name="Text Placeholder 5">
            <a:hlinkClick r:id="rId5" action="ppaction://hlinksldjump"/>
            <a:extLst>
              <a:ext uri="{FF2B5EF4-FFF2-40B4-BE49-F238E27FC236}">
                <a16:creationId xmlns:a16="http://schemas.microsoft.com/office/drawing/2014/main" id="{E269B9E7-8EC1-A2F7-CB59-046719130541}"/>
              </a:ext>
            </a:extLst>
          </p:cNvPr>
          <p:cNvSpPr txBox="1">
            <a:spLocks/>
          </p:cNvSpPr>
          <p:nvPr/>
        </p:nvSpPr>
        <p:spPr>
          <a:xfrm>
            <a:off x="2463801" y="1011297"/>
            <a:ext cx="2051393" cy="612648"/>
          </a:xfrm>
          <a:prstGeom prst="rect">
            <a:avLst/>
          </a:prstGeom>
        </p:spPr>
        <p:txBody>
          <a:bodyPr anchor="ctr" anchorCtr="0"/>
          <a:lstStyle>
            <a:lvl1pPr marL="0" indent="0" algn="ctr" defTabSz="685800" rtl="0" eaLnBrk="1" latinLnBrk="0" hangingPunct="1">
              <a:lnSpc>
                <a:spcPct val="90000"/>
              </a:lnSpc>
              <a:spcBef>
                <a:spcPts val="1800"/>
              </a:spcBef>
              <a:buClr>
                <a:schemeClr val="accent1"/>
              </a:buClr>
              <a:buFont typeface="Arial" charset="0"/>
              <a:buNone/>
              <a:tabLst/>
              <a:defRPr sz="1400" b="1" strike="noStrike" kern="1200" baseline="0">
                <a:solidFill>
                  <a:schemeClr val="bg1"/>
                </a:solidFill>
                <a:latin typeface="+mn-lt"/>
                <a:ea typeface="+mn-ea"/>
                <a:cs typeface="+mn-cs"/>
              </a:defRPr>
            </a:lvl1pPr>
            <a:lvl2pPr marL="134938" indent="0" algn="l" defTabSz="685800" rtl="0" eaLnBrk="1" latinLnBrk="0" hangingPunct="1">
              <a:lnSpc>
                <a:spcPct val="90000"/>
              </a:lnSpc>
              <a:spcBef>
                <a:spcPts val="375"/>
              </a:spcBef>
              <a:buClr>
                <a:schemeClr val="bg2"/>
              </a:buClr>
              <a:buFont typeface="Arial" charset="0"/>
              <a:buNone/>
              <a:tabLst/>
              <a:defRPr sz="1800" kern="1200" baseline="0">
                <a:solidFill>
                  <a:schemeClr val="bg1"/>
                </a:solidFill>
                <a:latin typeface="+mn-lt"/>
                <a:ea typeface="+mn-ea"/>
                <a:cs typeface="+mn-cs"/>
              </a:defRPr>
            </a:lvl2pPr>
            <a:lvl3pPr marL="271462" indent="0" algn="l" defTabSz="685800" rtl="0" eaLnBrk="1" latinLnBrk="0" hangingPunct="1">
              <a:lnSpc>
                <a:spcPct val="90000"/>
              </a:lnSpc>
              <a:spcBef>
                <a:spcPts val="375"/>
              </a:spcBef>
              <a:buClr>
                <a:schemeClr val="bg2"/>
              </a:buClr>
              <a:buFont typeface="Arial" charset="0"/>
              <a:buNone/>
              <a:tabLst/>
              <a:defRPr sz="1600" kern="1200" baseline="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1300" dirty="0">
                <a:latin typeface="Verdana" panose="020B0604030504040204" pitchFamily="34" charset="0"/>
                <a:ea typeface="Verdana" panose="020B0604030504040204" pitchFamily="34" charset="0"/>
                <a:cs typeface="Verdana" panose="020B0604030504040204" pitchFamily="34" charset="0"/>
              </a:rPr>
              <a:t>CABLIVI Branded Materials </a:t>
            </a:r>
          </a:p>
        </p:txBody>
      </p:sp>
      <p:sp>
        <p:nvSpPr>
          <p:cNvPr id="13" name="Text Placeholder 5">
            <a:hlinkClick r:id="rId7" action="ppaction://hlinksldjump"/>
            <a:extLst>
              <a:ext uri="{FF2B5EF4-FFF2-40B4-BE49-F238E27FC236}">
                <a16:creationId xmlns:a16="http://schemas.microsoft.com/office/drawing/2014/main" id="{519DB0CE-F264-DB08-CFE3-9A4C6024BE6E}"/>
              </a:ext>
            </a:extLst>
          </p:cNvPr>
          <p:cNvSpPr txBox="1">
            <a:spLocks/>
          </p:cNvSpPr>
          <p:nvPr/>
        </p:nvSpPr>
        <p:spPr>
          <a:xfrm>
            <a:off x="4565994" y="1015615"/>
            <a:ext cx="2063406" cy="612648"/>
          </a:xfrm>
          <a:prstGeom prst="rect">
            <a:avLst/>
          </a:prstGeom>
        </p:spPr>
        <p:txBody>
          <a:bodyPr anchor="ctr" anchorCtr="0"/>
          <a:lstStyle>
            <a:lvl1pPr marL="0" indent="0" algn="ctr" defTabSz="914217" rtl="0" eaLnBrk="1" latinLnBrk="0" hangingPunct="1">
              <a:lnSpc>
                <a:spcPct val="90000"/>
              </a:lnSpc>
              <a:spcBef>
                <a:spcPts val="1800"/>
              </a:spcBef>
              <a:buClr>
                <a:schemeClr val="accent1"/>
              </a:buClr>
              <a:buFont typeface="Arial" charset="0"/>
              <a:buNone/>
              <a:tabLst/>
              <a:defRPr sz="1400" b="1" strike="noStrike" kern="1200" baseline="0">
                <a:solidFill>
                  <a:schemeClr val="bg1"/>
                </a:solidFill>
                <a:latin typeface="+mn-lt"/>
                <a:ea typeface="+mn-ea"/>
                <a:cs typeface="+mn-cs"/>
              </a:defRPr>
            </a:lvl1pPr>
            <a:lvl2pPr marL="134938" indent="0" algn="l" defTabSz="685800" rtl="0" eaLnBrk="1" latinLnBrk="0" hangingPunct="1">
              <a:lnSpc>
                <a:spcPct val="90000"/>
              </a:lnSpc>
              <a:spcBef>
                <a:spcPts val="375"/>
              </a:spcBef>
              <a:buClr>
                <a:schemeClr val="bg2"/>
              </a:buClr>
              <a:buFont typeface="Arial" charset="0"/>
              <a:buNone/>
              <a:tabLst/>
              <a:defRPr sz="1800" kern="1200" baseline="0">
                <a:solidFill>
                  <a:schemeClr val="bg1"/>
                </a:solidFill>
                <a:latin typeface="+mn-lt"/>
                <a:ea typeface="+mn-ea"/>
                <a:cs typeface="+mn-cs"/>
              </a:defRPr>
            </a:lvl2pPr>
            <a:lvl3pPr marL="271462" indent="0" algn="l" defTabSz="685800" rtl="0" eaLnBrk="1" latinLnBrk="0" hangingPunct="1">
              <a:lnSpc>
                <a:spcPct val="90000"/>
              </a:lnSpc>
              <a:spcBef>
                <a:spcPts val="375"/>
              </a:spcBef>
              <a:buClr>
                <a:schemeClr val="bg2"/>
              </a:buClr>
              <a:buFont typeface="Arial" charset="0"/>
              <a:buNone/>
              <a:tabLst/>
              <a:defRPr sz="1600" kern="1200" baseline="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1300" dirty="0">
                <a:latin typeface="Verdana" panose="020B0604030504040204" pitchFamily="34" charset="0"/>
                <a:ea typeface="Verdana" panose="020B0604030504040204" pitchFamily="34" charset="0"/>
                <a:cs typeface="Verdana" panose="020B0604030504040204" pitchFamily="34" charset="0"/>
              </a:rPr>
              <a:t>ISTH Guidelines</a:t>
            </a:r>
          </a:p>
        </p:txBody>
      </p:sp>
      <p:sp>
        <p:nvSpPr>
          <p:cNvPr id="14" name="Text Placeholder 5">
            <a:hlinkClick r:id="rId4" action="ppaction://hlinksldjump"/>
            <a:extLst>
              <a:ext uri="{FF2B5EF4-FFF2-40B4-BE49-F238E27FC236}">
                <a16:creationId xmlns:a16="http://schemas.microsoft.com/office/drawing/2014/main" id="{61C05D5A-4A9D-6FD9-F6B8-963A670B55F5}"/>
              </a:ext>
            </a:extLst>
          </p:cNvPr>
          <p:cNvSpPr txBox="1">
            <a:spLocks/>
          </p:cNvSpPr>
          <p:nvPr/>
        </p:nvSpPr>
        <p:spPr>
          <a:xfrm>
            <a:off x="6692900" y="998982"/>
            <a:ext cx="2063406" cy="612648"/>
          </a:xfrm>
          <a:prstGeom prst="rect">
            <a:avLst/>
          </a:prstGeom>
        </p:spPr>
        <p:txBody>
          <a:bodyPr anchor="ctr" anchorCtr="0"/>
          <a:lstStyle>
            <a:lvl1pPr marL="0" indent="0" algn="ctr" defTabSz="685800" rtl="0" eaLnBrk="1" latinLnBrk="0" hangingPunct="1">
              <a:lnSpc>
                <a:spcPct val="90000"/>
              </a:lnSpc>
              <a:spcBef>
                <a:spcPts val="1800"/>
              </a:spcBef>
              <a:buClr>
                <a:schemeClr val="accent1"/>
              </a:buClr>
              <a:buFont typeface="Arial" charset="0"/>
              <a:buNone/>
              <a:tabLst/>
              <a:defRPr sz="1400" b="1" strike="noStrike" kern="1200" baseline="0">
                <a:solidFill>
                  <a:schemeClr val="bg1"/>
                </a:solidFill>
                <a:latin typeface="+mn-lt"/>
                <a:ea typeface="+mn-ea"/>
                <a:cs typeface="+mn-cs"/>
              </a:defRPr>
            </a:lvl1pPr>
            <a:lvl2pPr marL="134938" indent="0" algn="l" defTabSz="685800" rtl="0" eaLnBrk="1" latinLnBrk="0" hangingPunct="1">
              <a:lnSpc>
                <a:spcPct val="90000"/>
              </a:lnSpc>
              <a:spcBef>
                <a:spcPts val="375"/>
              </a:spcBef>
              <a:buClr>
                <a:schemeClr val="bg2"/>
              </a:buClr>
              <a:buFont typeface="Arial" charset="0"/>
              <a:buNone/>
              <a:tabLst/>
              <a:defRPr sz="1800" kern="1200" baseline="0">
                <a:solidFill>
                  <a:schemeClr val="bg1"/>
                </a:solidFill>
                <a:latin typeface="+mn-lt"/>
                <a:ea typeface="+mn-ea"/>
                <a:cs typeface="+mn-cs"/>
              </a:defRPr>
            </a:lvl2pPr>
            <a:lvl3pPr marL="271462" indent="0" algn="l" defTabSz="685800" rtl="0" eaLnBrk="1" latinLnBrk="0" hangingPunct="1">
              <a:lnSpc>
                <a:spcPct val="90000"/>
              </a:lnSpc>
              <a:spcBef>
                <a:spcPts val="375"/>
              </a:spcBef>
              <a:buClr>
                <a:schemeClr val="bg2"/>
              </a:buClr>
              <a:buFont typeface="Arial" charset="0"/>
              <a:buNone/>
              <a:tabLst/>
              <a:defRPr sz="1600" kern="1200" baseline="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1300" dirty="0">
                <a:latin typeface="Verdana" panose="020B0604030504040204" pitchFamily="34" charset="0"/>
                <a:ea typeface="Verdana" panose="020B0604030504040204" pitchFamily="34" charset="0"/>
                <a:cs typeface="Verdana" panose="020B0604030504040204" pitchFamily="34" charset="0"/>
              </a:rPr>
              <a:t>CABLIVI Patient Solutions</a:t>
            </a:r>
          </a:p>
        </p:txBody>
      </p:sp>
      <p:sp>
        <p:nvSpPr>
          <p:cNvPr id="17" name="Text Placeholder 5">
            <a:hlinkClick r:id="rId8" action="ppaction://hlinksldjump"/>
            <a:extLst>
              <a:ext uri="{FF2B5EF4-FFF2-40B4-BE49-F238E27FC236}">
                <a16:creationId xmlns:a16="http://schemas.microsoft.com/office/drawing/2014/main" id="{BA92F0F0-C971-94A3-97B7-225832076930}"/>
              </a:ext>
            </a:extLst>
          </p:cNvPr>
          <p:cNvSpPr txBox="1">
            <a:spLocks/>
          </p:cNvSpPr>
          <p:nvPr/>
        </p:nvSpPr>
        <p:spPr>
          <a:xfrm>
            <a:off x="429768" y="996696"/>
            <a:ext cx="2025306" cy="612648"/>
          </a:xfrm>
          <a:prstGeom prst="rect">
            <a:avLst/>
          </a:prstGeom>
        </p:spPr>
        <p:txBody>
          <a:bodyPr anchor="ctr" anchorCtr="0"/>
          <a:lstStyle>
            <a:lvl1pPr marL="0" indent="0" algn="ctr" defTabSz="685800" rtl="0" eaLnBrk="1" latinLnBrk="0" hangingPunct="1">
              <a:lnSpc>
                <a:spcPct val="90000"/>
              </a:lnSpc>
              <a:spcBef>
                <a:spcPts val="1800"/>
              </a:spcBef>
              <a:buClr>
                <a:schemeClr val="accent1"/>
              </a:buClr>
              <a:buFont typeface="Arial" charset="0"/>
              <a:buNone/>
              <a:tabLst/>
              <a:defRPr sz="1400" b="1" strike="noStrike" kern="1200" baseline="0">
                <a:solidFill>
                  <a:schemeClr val="bg1"/>
                </a:solidFill>
                <a:latin typeface="+mn-lt"/>
                <a:ea typeface="+mn-ea"/>
                <a:cs typeface="+mn-cs"/>
              </a:defRPr>
            </a:lvl1pPr>
            <a:lvl2pPr marL="134938" indent="0" algn="l" defTabSz="685800" rtl="0" eaLnBrk="1" latinLnBrk="0" hangingPunct="1">
              <a:lnSpc>
                <a:spcPct val="90000"/>
              </a:lnSpc>
              <a:spcBef>
                <a:spcPts val="375"/>
              </a:spcBef>
              <a:buClr>
                <a:schemeClr val="bg2"/>
              </a:buClr>
              <a:buFont typeface="Arial" charset="0"/>
              <a:buNone/>
              <a:tabLst/>
              <a:defRPr sz="1800" kern="1200" baseline="0">
                <a:solidFill>
                  <a:schemeClr val="bg1"/>
                </a:solidFill>
                <a:latin typeface="+mn-lt"/>
                <a:ea typeface="+mn-ea"/>
                <a:cs typeface="+mn-cs"/>
              </a:defRPr>
            </a:lvl2pPr>
            <a:lvl3pPr marL="271462" indent="0" algn="l" defTabSz="685800" rtl="0" eaLnBrk="1" latinLnBrk="0" hangingPunct="1">
              <a:lnSpc>
                <a:spcPct val="90000"/>
              </a:lnSpc>
              <a:spcBef>
                <a:spcPts val="375"/>
              </a:spcBef>
              <a:buClr>
                <a:schemeClr val="bg2"/>
              </a:buClr>
              <a:buFont typeface="Arial" charset="0"/>
              <a:buNone/>
              <a:tabLst/>
              <a:defRPr sz="1600" kern="1200" baseline="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1300" dirty="0">
                <a:latin typeface="Verdana" panose="020B0604030504040204" pitchFamily="34" charset="0"/>
                <a:ea typeface="Verdana" panose="020B0604030504040204" pitchFamily="34" charset="0"/>
                <a:cs typeface="Verdana" panose="020B0604030504040204" pitchFamily="34" charset="0"/>
              </a:rPr>
              <a:t>Disease Awareness Materials</a:t>
            </a:r>
          </a:p>
        </p:txBody>
      </p:sp>
    </p:spTree>
    <p:extLst>
      <p:ext uri="{BB962C8B-B14F-4D97-AF65-F5344CB8AC3E}">
        <p14:creationId xmlns:p14="http://schemas.microsoft.com/office/powerpoint/2010/main" val="740942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64181-08BB-F74F-8D27-125961D14C4C}"/>
              </a:ext>
            </a:extLst>
          </p:cNvPr>
          <p:cNvSpPr>
            <a:spLocks noGrp="1"/>
          </p:cNvSpPr>
          <p:nvPr>
            <p:ph type="title"/>
          </p:nvPr>
        </p:nvSpPr>
        <p:spPr/>
        <p:txBody>
          <a:bodyPr/>
          <a:lstStyle/>
          <a:p>
            <a:r>
              <a:rPr lang="en-US" noProof="0" dirty="0"/>
              <a:t>CABLIVI Acquisition</a:t>
            </a:r>
          </a:p>
        </p:txBody>
      </p:sp>
      <p:sp>
        <p:nvSpPr>
          <p:cNvPr id="6" name="Content Placeholder 5">
            <a:extLst>
              <a:ext uri="{FF2B5EF4-FFF2-40B4-BE49-F238E27FC236}">
                <a16:creationId xmlns:a16="http://schemas.microsoft.com/office/drawing/2014/main" id="{00D88D03-EB4E-D04F-91D0-723162327D27}"/>
              </a:ext>
            </a:extLst>
          </p:cNvPr>
          <p:cNvSpPr>
            <a:spLocks noGrp="1"/>
          </p:cNvSpPr>
          <p:nvPr>
            <p:ph idx="13"/>
          </p:nvPr>
        </p:nvSpPr>
        <p:spPr/>
        <p:txBody>
          <a:bodyPr/>
          <a:lstStyle/>
          <a:p>
            <a:r>
              <a:rPr lang="en-US" dirty="0"/>
              <a:t>Stock/Consign Talking Points</a:t>
            </a:r>
          </a:p>
          <a:p>
            <a:pPr lvl="1"/>
            <a:r>
              <a:rPr lang="en-US" sz="1200" dirty="0"/>
              <a:t>Given the unpredictable nature of aTTP, a stocking and/or consignment model may be a consideration for some hospitals to help prevent any delays in initiating treatment</a:t>
            </a:r>
          </a:p>
          <a:p>
            <a:pPr lvl="1"/>
            <a:r>
              <a:rPr lang="en-US" sz="1200" dirty="0"/>
              <a:t>CABLIVI is available through a network of authorized specialty distributors (SDs) for the hospital inpatient acquisition</a:t>
            </a:r>
          </a:p>
          <a:p>
            <a:pPr lvl="1"/>
            <a:r>
              <a:rPr lang="en-US" sz="1200" dirty="0"/>
              <a:t>Hospitals and health systems can obtain CABLIVI for inpatient use by placing an order to stock and/or consign through one of the following authorized SDs below</a:t>
            </a:r>
          </a:p>
          <a:p>
            <a:pPr lvl="1"/>
            <a:endParaRPr lang="en-US" sz="1300" dirty="0"/>
          </a:p>
          <a:p>
            <a:pPr lvl="1"/>
            <a:endParaRPr lang="en-US" sz="1300" dirty="0"/>
          </a:p>
          <a:p>
            <a:pPr marL="9525" lvl="1" indent="0">
              <a:buNone/>
            </a:pPr>
            <a:endParaRPr lang="en-US" sz="1300" dirty="0"/>
          </a:p>
          <a:p>
            <a:pPr lvl="1"/>
            <a:r>
              <a:rPr lang="en-US" sz="1200" dirty="0"/>
              <a:t>It is up to the institution to determine the procurement option that works best for its practice </a:t>
            </a:r>
            <a:br>
              <a:rPr lang="en-US" sz="1200" dirty="0"/>
            </a:br>
            <a:r>
              <a:rPr lang="en-US" sz="1200" dirty="0"/>
              <a:t>or facility</a:t>
            </a:r>
          </a:p>
          <a:p>
            <a:pPr lvl="1"/>
            <a:r>
              <a:rPr lang="en-CA" sz="1200" dirty="0">
                <a:effectLst/>
              </a:rPr>
              <a:t>If the institution doesn't stock, most orders can be fulfilled within 24 hours</a:t>
            </a:r>
            <a:endParaRPr lang="en-US" sz="1200" dirty="0"/>
          </a:p>
        </p:txBody>
      </p:sp>
      <p:sp>
        <p:nvSpPr>
          <p:cNvPr id="119" name="Freeform 23">
            <a:hlinkClick r:id="rId3" action="ppaction://hlinksldjump"/>
            <a:extLst>
              <a:ext uri="{FF2B5EF4-FFF2-40B4-BE49-F238E27FC236}">
                <a16:creationId xmlns:a16="http://schemas.microsoft.com/office/drawing/2014/main" id="{B1C2943C-5D85-8749-9384-61692DBB1EBC}"/>
              </a:ext>
            </a:extLst>
          </p:cNvPr>
          <p:cNvSpPr/>
          <p:nvPr/>
        </p:nvSpPr>
        <p:spPr>
          <a:xfrm>
            <a:off x="541673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Tips to</a:t>
            </a:r>
            <a:b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Remember</a:t>
            </a:r>
          </a:p>
        </p:txBody>
      </p:sp>
      <p:sp>
        <p:nvSpPr>
          <p:cNvPr id="120" name="Freeform 24">
            <a:hlinkClick r:id="rId4" action="ppaction://hlinksldjump"/>
            <a:extLst>
              <a:ext uri="{FF2B5EF4-FFF2-40B4-BE49-F238E27FC236}">
                <a16:creationId xmlns:a16="http://schemas.microsoft.com/office/drawing/2014/main" id="{64BE1AA1-4029-484D-BBC6-A2A79BBE3DAC}"/>
              </a:ext>
            </a:extLst>
          </p:cNvPr>
          <p:cNvSpPr/>
          <p:nvPr/>
        </p:nvSpPr>
        <p:spPr>
          <a:xfrm>
            <a:off x="7123061"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questions or objections may arise? </a:t>
            </a:r>
          </a:p>
        </p:txBody>
      </p:sp>
      <p:sp>
        <p:nvSpPr>
          <p:cNvPr id="121" name="Freeform 27">
            <a:hlinkClick r:id="rId5" action="ppaction://hlinksldjump"/>
            <a:extLst>
              <a:ext uri="{FF2B5EF4-FFF2-40B4-BE49-F238E27FC236}">
                <a16:creationId xmlns:a16="http://schemas.microsoft.com/office/drawing/2014/main" id="{1703E24A-A4F7-124B-B328-DF43C0ED00D0}"/>
              </a:ext>
            </a:extLst>
          </p:cNvPr>
          <p:cNvSpPr/>
          <p:nvPr/>
        </p:nvSpPr>
        <p:spPr>
          <a:xfrm>
            <a:off x="409522" y="1005840"/>
            <a:ext cx="161344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Who</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involved in this stage? </a:t>
            </a:r>
          </a:p>
        </p:txBody>
      </p:sp>
      <p:sp>
        <p:nvSpPr>
          <p:cNvPr id="122" name="Freeform 31">
            <a:hlinkClick r:id="rId6" action="ppaction://hlinksldjump"/>
            <a:extLst>
              <a:ext uri="{FF2B5EF4-FFF2-40B4-BE49-F238E27FC236}">
                <a16:creationId xmlns:a16="http://schemas.microsoft.com/office/drawing/2014/main" id="{3913AB54-2651-D342-97BA-A4105D41C990}"/>
              </a:ext>
            </a:extLst>
          </p:cNvPr>
          <p:cNvSpPr/>
          <p:nvPr/>
        </p:nvSpPr>
        <p:spPr>
          <a:xfrm>
            <a:off x="2051898"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happens in this stage? </a:t>
            </a:r>
          </a:p>
        </p:txBody>
      </p:sp>
      <p:sp>
        <p:nvSpPr>
          <p:cNvPr id="132" name="Freeform 34">
            <a:hlinkClick r:id="rId7" action="ppaction://hlinksldjump"/>
            <a:extLst>
              <a:ext uri="{FF2B5EF4-FFF2-40B4-BE49-F238E27FC236}">
                <a16:creationId xmlns:a16="http://schemas.microsoft.com/office/drawing/2014/main" id="{29828DD7-282F-0847-BE7A-0A847F2460DA}"/>
              </a:ext>
            </a:extLst>
          </p:cNvPr>
          <p:cNvSpPr/>
          <p:nvPr/>
        </p:nvSpPr>
        <p:spPr>
          <a:xfrm>
            <a:off x="3761212"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defTabSz="914217"/>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Why</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this stage so important? </a:t>
            </a:r>
          </a:p>
        </p:txBody>
      </p:sp>
      <p:sp>
        <p:nvSpPr>
          <p:cNvPr id="13" name="hyperlink box">
            <a:hlinkClick r:id="rId8" action="ppaction://hlinksldjump"/>
            <a:extLst>
              <a:ext uri="{FF2B5EF4-FFF2-40B4-BE49-F238E27FC236}">
                <a16:creationId xmlns:a16="http://schemas.microsoft.com/office/drawing/2014/main" id="{629E56C6-A901-4012-B792-056E01BEE13D}"/>
              </a:ext>
            </a:extLst>
          </p:cNvPr>
          <p:cNvSpPr/>
          <p:nvPr/>
        </p:nvSpPr>
        <p:spPr>
          <a:xfrm>
            <a:off x="7662041" y="441952"/>
            <a:ext cx="1038585" cy="350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10">
            <a:extLst>
              <a:ext uri="{FF2B5EF4-FFF2-40B4-BE49-F238E27FC236}">
                <a16:creationId xmlns:a16="http://schemas.microsoft.com/office/drawing/2014/main" id="{EA9A7331-E34F-C2D3-77F6-EFB3A5BA2B3F}"/>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graphicFrame>
        <p:nvGraphicFramePr>
          <p:cNvPr id="3" name="Table 3">
            <a:extLst>
              <a:ext uri="{FF2B5EF4-FFF2-40B4-BE49-F238E27FC236}">
                <a16:creationId xmlns:a16="http://schemas.microsoft.com/office/drawing/2014/main" id="{BF542DAE-B467-B7BE-5B38-DEB32B86318D}"/>
              </a:ext>
            </a:extLst>
          </p:cNvPr>
          <p:cNvGraphicFramePr>
            <a:graphicFrameLocks noGrp="1"/>
          </p:cNvGraphicFramePr>
          <p:nvPr>
            <p:extLst>
              <p:ext uri="{D42A27DB-BD31-4B8C-83A1-F6EECF244321}">
                <p14:modId xmlns:p14="http://schemas.microsoft.com/office/powerpoint/2010/main" val="1557230569"/>
              </p:ext>
            </p:extLst>
          </p:nvPr>
        </p:nvGraphicFramePr>
        <p:xfrm>
          <a:off x="767642" y="3241175"/>
          <a:ext cx="6096000" cy="67056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759037726"/>
                    </a:ext>
                  </a:extLst>
                </a:gridCol>
                <a:gridCol w="1524000">
                  <a:extLst>
                    <a:ext uri="{9D8B030D-6E8A-4147-A177-3AD203B41FA5}">
                      <a16:colId xmlns:a16="http://schemas.microsoft.com/office/drawing/2014/main" val="168596641"/>
                    </a:ext>
                  </a:extLst>
                </a:gridCol>
                <a:gridCol w="1524000">
                  <a:extLst>
                    <a:ext uri="{9D8B030D-6E8A-4147-A177-3AD203B41FA5}">
                      <a16:colId xmlns:a16="http://schemas.microsoft.com/office/drawing/2014/main" val="4030465696"/>
                    </a:ext>
                  </a:extLst>
                </a:gridCol>
                <a:gridCol w="1524000">
                  <a:extLst>
                    <a:ext uri="{9D8B030D-6E8A-4147-A177-3AD203B41FA5}">
                      <a16:colId xmlns:a16="http://schemas.microsoft.com/office/drawing/2014/main" val="2474241391"/>
                    </a:ext>
                  </a:extLst>
                </a:gridCol>
              </a:tblGrid>
              <a:tr h="178398">
                <a:tc gridSpan="4">
                  <a:txBody>
                    <a:bodyPr/>
                    <a:lstStyle/>
                    <a:p>
                      <a:pPr algn="ctr"/>
                      <a:r>
                        <a:rPr lang="en-CA" sz="1100" dirty="0">
                          <a:latin typeface="Verdana" panose="020B0604030504040204" pitchFamily="34" charset="0"/>
                          <a:ea typeface="Verdana" panose="020B0604030504040204" pitchFamily="34" charset="0"/>
                        </a:rPr>
                        <a:t>Authorized Specialty Distribution (SD) for Hospital Inpatient Acquisition</a:t>
                      </a:r>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99062621"/>
                  </a:ext>
                </a:extLst>
              </a:tr>
              <a:tr h="283338">
                <a:tc>
                  <a:txBody>
                    <a:bodyPr/>
                    <a:lstStyle/>
                    <a:p>
                      <a:pPr algn="ctr"/>
                      <a:r>
                        <a:rPr lang="en-CA" sz="1050" dirty="0">
                          <a:latin typeface="Verdana" panose="020B0604030504040204" pitchFamily="34" charset="0"/>
                          <a:ea typeface="Verdana" panose="020B0604030504040204" pitchFamily="34" charset="0"/>
                        </a:rPr>
                        <a:t>Cardinal SPD</a:t>
                      </a:r>
                    </a:p>
                    <a:p>
                      <a:pPr algn="ctr"/>
                      <a:r>
                        <a:rPr lang="en-CA" sz="1050" dirty="0">
                          <a:latin typeface="Verdana" panose="020B0604030504040204" pitchFamily="34" charset="0"/>
                          <a:ea typeface="Verdana" panose="020B0604030504040204" pitchFamily="34" charset="0"/>
                        </a:rPr>
                        <a:t>1-855-855-0708</a:t>
                      </a:r>
                    </a:p>
                  </a:txBody>
                  <a:tcPr/>
                </a:tc>
                <a:tc>
                  <a:txBody>
                    <a:bodyPr/>
                    <a:lstStyle/>
                    <a:p>
                      <a:pPr algn="ctr"/>
                      <a:r>
                        <a:rPr lang="en-CA" sz="1050" dirty="0">
                          <a:latin typeface="Verdana" panose="020B0604030504040204" pitchFamily="34" charset="0"/>
                          <a:ea typeface="Verdana" panose="020B0604030504040204" pitchFamily="34" charset="0"/>
                        </a:rPr>
                        <a:t>ASD</a:t>
                      </a:r>
                    </a:p>
                    <a:p>
                      <a:pPr algn="ctr"/>
                      <a:r>
                        <a:rPr lang="en-CA" sz="1050" dirty="0">
                          <a:latin typeface="Verdana" panose="020B0604030504040204" pitchFamily="34" charset="0"/>
                          <a:ea typeface="Verdana" panose="020B0604030504040204" pitchFamily="34" charset="0"/>
                        </a:rPr>
                        <a:t>1-800-746-6273</a:t>
                      </a:r>
                    </a:p>
                  </a:txBody>
                  <a:tcPr/>
                </a:tc>
                <a:tc>
                  <a:txBody>
                    <a:bodyPr/>
                    <a:lstStyle/>
                    <a:p>
                      <a:pPr algn="ctr"/>
                      <a:r>
                        <a:rPr lang="en-CA" sz="1050" dirty="0">
                          <a:latin typeface="Verdana" panose="020B0604030504040204" pitchFamily="34" charset="0"/>
                          <a:ea typeface="Verdana" panose="020B0604030504040204" pitchFamily="34" charset="0"/>
                        </a:rPr>
                        <a:t>McKesson SD</a:t>
                      </a:r>
                    </a:p>
                    <a:p>
                      <a:pPr algn="ctr"/>
                      <a:r>
                        <a:rPr lang="en-CA" sz="1050" dirty="0">
                          <a:latin typeface="Verdana" panose="020B0604030504040204" pitchFamily="34" charset="0"/>
                          <a:ea typeface="Verdana" panose="020B0604030504040204" pitchFamily="34" charset="0"/>
                        </a:rPr>
                        <a:t>1-877-625-2566</a:t>
                      </a:r>
                    </a:p>
                  </a:txBody>
                  <a:tcPr/>
                </a:tc>
                <a:tc>
                  <a:txBody>
                    <a:bodyPr/>
                    <a:lstStyle/>
                    <a:p>
                      <a:pPr algn="ctr"/>
                      <a:r>
                        <a:rPr lang="en-CA" sz="1050" dirty="0">
                          <a:latin typeface="Verdana" panose="020B0604030504040204" pitchFamily="34" charset="0"/>
                          <a:ea typeface="Verdana" panose="020B0604030504040204" pitchFamily="34" charset="0"/>
                        </a:rPr>
                        <a:t>BioCare</a:t>
                      </a:r>
                    </a:p>
                    <a:p>
                      <a:pPr algn="ctr"/>
                      <a:r>
                        <a:rPr lang="en-CA" sz="1050" dirty="0">
                          <a:latin typeface="Verdana" panose="020B0604030504040204" pitchFamily="34" charset="0"/>
                          <a:ea typeface="Verdana" panose="020B0604030504040204" pitchFamily="34" charset="0"/>
                        </a:rPr>
                        <a:t>1-800-304-3064</a:t>
                      </a:r>
                    </a:p>
                  </a:txBody>
                  <a:tcPr/>
                </a:tc>
                <a:extLst>
                  <a:ext uri="{0D108BD9-81ED-4DB2-BD59-A6C34878D82A}">
                    <a16:rowId xmlns:a16="http://schemas.microsoft.com/office/drawing/2014/main" val="1913286059"/>
                  </a:ext>
                </a:extLst>
              </a:tr>
            </a:tbl>
          </a:graphicData>
        </a:graphic>
      </p:graphicFrame>
    </p:spTree>
    <p:extLst>
      <p:ext uri="{BB962C8B-B14F-4D97-AF65-F5344CB8AC3E}">
        <p14:creationId xmlns:p14="http://schemas.microsoft.com/office/powerpoint/2010/main" val="73654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72A02-A253-1945-A498-16EAC7D2C216}"/>
              </a:ext>
            </a:extLst>
          </p:cNvPr>
          <p:cNvSpPr>
            <a:spLocks noGrp="1"/>
          </p:cNvSpPr>
          <p:nvPr>
            <p:ph type="title"/>
          </p:nvPr>
        </p:nvSpPr>
        <p:spPr/>
        <p:txBody>
          <a:bodyPr/>
          <a:lstStyle/>
          <a:p>
            <a:r>
              <a:rPr lang="en-US" noProof="0" dirty="0"/>
              <a:t>CABLIVI Acquisition</a:t>
            </a:r>
          </a:p>
        </p:txBody>
      </p:sp>
      <p:sp>
        <p:nvSpPr>
          <p:cNvPr id="3" name="Content Placeholder 2">
            <a:extLst>
              <a:ext uri="{FF2B5EF4-FFF2-40B4-BE49-F238E27FC236}">
                <a16:creationId xmlns:a16="http://schemas.microsoft.com/office/drawing/2014/main" id="{3095ACD1-9460-E049-8999-6612F5A47CC1}"/>
              </a:ext>
            </a:extLst>
          </p:cNvPr>
          <p:cNvSpPr>
            <a:spLocks noGrp="1"/>
          </p:cNvSpPr>
          <p:nvPr>
            <p:ph idx="13"/>
          </p:nvPr>
        </p:nvSpPr>
        <p:spPr>
          <a:xfrm>
            <a:off x="614723" y="1846489"/>
            <a:ext cx="3645911" cy="2849335"/>
          </a:xfrm>
        </p:spPr>
        <p:txBody>
          <a:bodyPr/>
          <a:lstStyle/>
          <a:p>
            <a:r>
              <a:rPr lang="en-US" noProof="0" dirty="0"/>
              <a:t>Potential Customer Questions</a:t>
            </a:r>
          </a:p>
          <a:p>
            <a:pPr lvl="1"/>
            <a:r>
              <a:rPr lang="en-US" sz="1100" noProof="0" dirty="0"/>
              <a:t>Could you explain the cost of CABLIVI to me?</a:t>
            </a:r>
          </a:p>
          <a:p>
            <a:pPr lvl="1"/>
            <a:r>
              <a:rPr lang="en-US" sz="1100" noProof="0" dirty="0"/>
              <a:t>What is the rationale for placing CABLIVI on hospital formulary or building out a protocol since it such a rare disease?</a:t>
            </a:r>
          </a:p>
          <a:p>
            <a:pPr lvl="1"/>
            <a:r>
              <a:rPr lang="en-US" sz="1100" noProof="0" dirty="0"/>
              <a:t>If CABLIVI can be obtained overnight or on the weekend, why would I want to stock or consign the product at my hospital?</a:t>
            </a:r>
          </a:p>
          <a:p>
            <a:pPr lvl="1"/>
            <a:r>
              <a:rPr lang="en-US" sz="1100" dirty="0"/>
              <a:t>Will the hospital incur all of the cost of CABLIVI? </a:t>
            </a:r>
          </a:p>
          <a:p>
            <a:pPr lvl="1"/>
            <a:r>
              <a:rPr lang="en-US" sz="1100" dirty="0"/>
              <a:t>Will the patient receive CABLIVI as an outpatient if I order on the inpatient side? </a:t>
            </a:r>
            <a:endParaRPr lang="en-US" sz="1100" noProof="0" dirty="0"/>
          </a:p>
          <a:p>
            <a:pPr lvl="1"/>
            <a:r>
              <a:rPr lang="en-US" sz="1100" noProof="0" dirty="0"/>
              <a:t>Why are you working with a single specialty pharmacy?</a:t>
            </a:r>
          </a:p>
          <a:p>
            <a:pPr lvl="1"/>
            <a:r>
              <a:rPr lang="en-US" sz="1100" noProof="0" dirty="0"/>
              <a:t>Can I buy CABLIVI so my hospital’s SP can provide all product to our patients?</a:t>
            </a:r>
          </a:p>
          <a:p>
            <a:pPr lvl="1"/>
            <a:endParaRPr lang="en-US" sz="1200" noProof="0" dirty="0"/>
          </a:p>
          <a:p>
            <a:pPr lvl="1"/>
            <a:endParaRPr lang="en-US" noProof="0" dirty="0"/>
          </a:p>
        </p:txBody>
      </p:sp>
      <p:sp>
        <p:nvSpPr>
          <p:cNvPr id="128" name="Freeform 23">
            <a:hlinkClick r:id="rId3" action="ppaction://hlinksldjump"/>
            <a:extLst>
              <a:ext uri="{FF2B5EF4-FFF2-40B4-BE49-F238E27FC236}">
                <a16:creationId xmlns:a16="http://schemas.microsoft.com/office/drawing/2014/main" id="{81E70C81-0D41-1C4D-8CEF-105383266A13}"/>
              </a:ext>
            </a:extLst>
          </p:cNvPr>
          <p:cNvSpPr/>
          <p:nvPr/>
        </p:nvSpPr>
        <p:spPr>
          <a:xfrm>
            <a:off x="541673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Tips to</a:t>
            </a:r>
            <a:b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Remember</a:t>
            </a:r>
          </a:p>
        </p:txBody>
      </p:sp>
      <p:sp>
        <p:nvSpPr>
          <p:cNvPr id="129" name="Freeform 24">
            <a:hlinkClick r:id="rId4" action="ppaction://hlinksldjump"/>
            <a:extLst>
              <a:ext uri="{FF2B5EF4-FFF2-40B4-BE49-F238E27FC236}">
                <a16:creationId xmlns:a16="http://schemas.microsoft.com/office/drawing/2014/main" id="{3B5B2743-A520-9D40-967B-26E9A9EDE341}"/>
              </a:ext>
            </a:extLst>
          </p:cNvPr>
          <p:cNvSpPr/>
          <p:nvPr/>
        </p:nvSpPr>
        <p:spPr>
          <a:xfrm>
            <a:off x="7123061"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questions or objections may arise? </a:t>
            </a:r>
          </a:p>
        </p:txBody>
      </p:sp>
      <p:sp>
        <p:nvSpPr>
          <p:cNvPr id="130" name="Freeform 27">
            <a:hlinkClick r:id="rId5" action="ppaction://hlinksldjump"/>
            <a:extLst>
              <a:ext uri="{FF2B5EF4-FFF2-40B4-BE49-F238E27FC236}">
                <a16:creationId xmlns:a16="http://schemas.microsoft.com/office/drawing/2014/main" id="{ECA71294-C747-EB43-BA3B-54463AC54B83}"/>
              </a:ext>
            </a:extLst>
          </p:cNvPr>
          <p:cNvSpPr/>
          <p:nvPr/>
        </p:nvSpPr>
        <p:spPr>
          <a:xfrm>
            <a:off x="409522" y="1005840"/>
            <a:ext cx="161344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Who</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involved in this stage? </a:t>
            </a:r>
          </a:p>
        </p:txBody>
      </p:sp>
      <p:sp>
        <p:nvSpPr>
          <p:cNvPr id="131" name="Freeform 31">
            <a:hlinkClick r:id="rId6" action="ppaction://hlinksldjump"/>
            <a:extLst>
              <a:ext uri="{FF2B5EF4-FFF2-40B4-BE49-F238E27FC236}">
                <a16:creationId xmlns:a16="http://schemas.microsoft.com/office/drawing/2014/main" id="{D37A4A71-8EFF-6749-807E-EBE402EF0EAD}"/>
              </a:ext>
            </a:extLst>
          </p:cNvPr>
          <p:cNvSpPr/>
          <p:nvPr/>
        </p:nvSpPr>
        <p:spPr>
          <a:xfrm>
            <a:off x="2051898"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happens in this stage? </a:t>
            </a:r>
          </a:p>
        </p:txBody>
      </p:sp>
      <p:sp>
        <p:nvSpPr>
          <p:cNvPr id="132" name="Freeform 34">
            <a:hlinkClick r:id="rId7" action="ppaction://hlinksldjump"/>
            <a:extLst>
              <a:ext uri="{FF2B5EF4-FFF2-40B4-BE49-F238E27FC236}">
                <a16:creationId xmlns:a16="http://schemas.microsoft.com/office/drawing/2014/main" id="{974D6B13-1D32-1F40-A4E7-8BD90F353EEB}"/>
              </a:ext>
            </a:extLst>
          </p:cNvPr>
          <p:cNvSpPr/>
          <p:nvPr/>
        </p:nvSpPr>
        <p:spPr>
          <a:xfrm>
            <a:off x="3761212"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defTabSz="914217"/>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Why</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this stage so important? </a:t>
            </a:r>
          </a:p>
        </p:txBody>
      </p:sp>
      <p:sp>
        <p:nvSpPr>
          <p:cNvPr id="144" name="Content Placeholder 2">
            <a:extLst>
              <a:ext uri="{FF2B5EF4-FFF2-40B4-BE49-F238E27FC236}">
                <a16:creationId xmlns:a16="http://schemas.microsoft.com/office/drawing/2014/main" id="{D4BF8D52-88D1-274C-A556-BBEA55408CD5}"/>
              </a:ext>
            </a:extLst>
          </p:cNvPr>
          <p:cNvSpPr txBox="1">
            <a:spLocks/>
          </p:cNvSpPr>
          <p:nvPr/>
        </p:nvSpPr>
        <p:spPr>
          <a:xfrm>
            <a:off x="4295534" y="1784470"/>
            <a:ext cx="1925962" cy="2130671"/>
          </a:xfrm>
          <a:prstGeom prst="rect">
            <a:avLst/>
          </a:prstGeom>
          <a:ln>
            <a:solidFill>
              <a:schemeClr val="accent2"/>
            </a:solidFill>
          </a:ln>
        </p:spPr>
        <p:txBody>
          <a:bodyPr vert="horz" lIns="91440" tIns="91440" rIns="91440" bIns="91440" rtlCol="0">
            <a:noAutofit/>
          </a:bodyPr>
          <a:lstStyle>
            <a:lvl1pPr marL="0" indent="0" algn="l" defTabSz="685800" rtl="0" eaLnBrk="1" latinLnBrk="0" hangingPunct="1">
              <a:lnSpc>
                <a:spcPct val="90000"/>
              </a:lnSpc>
              <a:spcBef>
                <a:spcPts val="1000"/>
              </a:spcBef>
              <a:buClr>
                <a:schemeClr val="accent1"/>
              </a:buClr>
              <a:buFont typeface="Arial" charset="0"/>
              <a:buNone/>
              <a:tabLst/>
              <a:defRPr sz="1600" b="1" strike="noStrike" kern="1200" baseline="0">
                <a:solidFill>
                  <a:schemeClr val="tx2"/>
                </a:solidFill>
                <a:latin typeface="+mn-lt"/>
                <a:ea typeface="+mn-ea"/>
                <a:cs typeface="+mn-cs"/>
              </a:defRPr>
            </a:lvl1pPr>
            <a:lvl2pPr marL="173038" indent="-163513" algn="l" defTabSz="685800" rtl="0" eaLnBrk="1" latinLnBrk="0" hangingPunct="1">
              <a:lnSpc>
                <a:spcPct val="90000"/>
              </a:lnSpc>
              <a:spcBef>
                <a:spcPts val="375"/>
              </a:spcBef>
              <a:buClr>
                <a:schemeClr val="accent1"/>
              </a:buClr>
              <a:buFont typeface="Arial" charset="0"/>
              <a:buChar char="•"/>
              <a:tabLst/>
              <a:defRPr sz="1400" kern="1200" baseline="0">
                <a:solidFill>
                  <a:schemeClr val="tx2"/>
                </a:solidFill>
                <a:latin typeface="+mn-lt"/>
                <a:ea typeface="+mn-ea"/>
                <a:cs typeface="+mn-cs"/>
              </a:defRPr>
            </a:lvl2pPr>
            <a:lvl3pPr marL="347663" indent="-174625" algn="l" defTabSz="685800" rtl="0" eaLnBrk="1" latinLnBrk="0" hangingPunct="1">
              <a:lnSpc>
                <a:spcPct val="90000"/>
              </a:lnSpc>
              <a:spcBef>
                <a:spcPts val="375"/>
              </a:spcBef>
              <a:buClr>
                <a:schemeClr val="bg2"/>
              </a:buClr>
              <a:buFont typeface="System Font Regular"/>
              <a:buChar char="–"/>
              <a:tabLst/>
              <a:defRPr sz="1200" kern="1200" baseline="0">
                <a:solidFill>
                  <a:schemeClr val="tx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9525" lvl="1" indent="0">
              <a:buFont typeface="Arial" charset="0"/>
              <a:buNone/>
            </a:pPr>
            <a:r>
              <a:rPr lang="en-US" sz="950" i="1" dirty="0">
                <a:solidFill>
                  <a:schemeClr val="accent1"/>
                </a:solidFill>
                <a:latin typeface="Verdana" panose="020B0604030504040204" pitchFamily="34" charset="0"/>
                <a:ea typeface="Verdana" panose="020B0604030504040204" pitchFamily="34" charset="0"/>
                <a:cs typeface="Verdana" panose="020B0604030504040204" pitchFamily="34" charset="0"/>
              </a:rPr>
              <a:t>Now that your hospital is ready to order CABLIVI, there may be many questions.</a:t>
            </a:r>
          </a:p>
          <a:p>
            <a:pPr marL="9525" lvl="1" indent="0">
              <a:buFont typeface="Arial" charset="0"/>
              <a:buNone/>
            </a:pPr>
            <a:r>
              <a:rPr lang="en-US" sz="950" i="1" dirty="0">
                <a:solidFill>
                  <a:schemeClr val="accent1"/>
                </a:solidFill>
                <a:latin typeface="Verdana" panose="020B0604030504040204" pitchFamily="34" charset="0"/>
                <a:ea typeface="Verdana" panose="020B0604030504040204" pitchFamily="34" charset="0"/>
                <a:cs typeface="Verdana" panose="020B0604030504040204" pitchFamily="34" charset="0"/>
              </a:rPr>
              <a:t>The </a:t>
            </a:r>
            <a:r>
              <a:rPr lang="en-US" sz="950" b="1" i="1" dirty="0">
                <a:solidFill>
                  <a:schemeClr val="accent1"/>
                </a:solidFill>
                <a:latin typeface="Verdana" panose="020B0604030504040204" pitchFamily="34" charset="0"/>
                <a:ea typeface="Verdana" panose="020B0604030504040204" pitchFamily="34" charset="0"/>
                <a:cs typeface="Verdana" panose="020B0604030504040204" pitchFamily="34" charset="0"/>
              </a:rPr>
              <a:t>CABLIVI Interactive Sales FAQ </a:t>
            </a:r>
            <a:r>
              <a:rPr lang="en-US" sz="950" i="1" dirty="0">
                <a:solidFill>
                  <a:schemeClr val="accent1"/>
                </a:solidFill>
                <a:latin typeface="Verdana" panose="020B0604030504040204" pitchFamily="34" charset="0"/>
                <a:ea typeface="Verdana" panose="020B0604030504040204" pitchFamily="34" charset="0"/>
                <a:cs typeface="Verdana" panose="020B0604030504040204" pitchFamily="34" charset="0"/>
              </a:rPr>
              <a:t>is a great internal resource to assist and navigate you through anticipated questions and potential objections to CABLIVI access. Review this document to be better prepared to handle these potential questions and objections.</a:t>
            </a:r>
          </a:p>
        </p:txBody>
      </p:sp>
      <p:sp>
        <p:nvSpPr>
          <p:cNvPr id="15" name="Content Placeholder 6">
            <a:extLst>
              <a:ext uri="{FF2B5EF4-FFF2-40B4-BE49-F238E27FC236}">
                <a16:creationId xmlns:a16="http://schemas.microsoft.com/office/drawing/2014/main" id="{8BEC746C-86F2-5A4A-BE1D-CF1C6433A9F7}"/>
              </a:ext>
            </a:extLst>
          </p:cNvPr>
          <p:cNvSpPr txBox="1">
            <a:spLocks/>
          </p:cNvSpPr>
          <p:nvPr/>
        </p:nvSpPr>
        <p:spPr>
          <a:xfrm>
            <a:off x="4295533" y="3963437"/>
            <a:ext cx="4405091" cy="634144"/>
          </a:xfrm>
          <a:prstGeom prst="rect">
            <a:avLst/>
          </a:prstGeom>
          <a:solidFill>
            <a:schemeClr val="accent2"/>
          </a:solidFill>
        </p:spPr>
        <p:txBody>
          <a:bodyPr vert="horz" lIns="91440" tIns="91440" rIns="91440" bIns="91440" rtlCol="0" anchor="ctr">
            <a:noAutofit/>
          </a:bodyPr>
          <a:lstStyle>
            <a:lvl1pPr marL="139700" indent="-139700" algn="l" defTabSz="685800" rtl="0" eaLnBrk="1" latinLnBrk="0" hangingPunct="1">
              <a:lnSpc>
                <a:spcPct val="90000"/>
              </a:lnSpc>
              <a:spcBef>
                <a:spcPts val="1800"/>
              </a:spcBef>
              <a:buClr>
                <a:schemeClr val="accent1"/>
              </a:buClr>
              <a:buFont typeface="Arial" charset="0"/>
              <a:buChar char="•"/>
              <a:tabLst/>
              <a:defRPr sz="2000" b="1" strike="noStrike" kern="1200" baseline="0">
                <a:solidFill>
                  <a:schemeClr val="tx2"/>
                </a:solidFill>
                <a:latin typeface="+mn-lt"/>
                <a:ea typeface="+mn-ea"/>
                <a:cs typeface="+mn-cs"/>
              </a:defRPr>
            </a:lvl1pPr>
            <a:lvl2pPr marL="271463" indent="-136525" algn="l" defTabSz="685800" rtl="0" eaLnBrk="1" latinLnBrk="0" hangingPunct="1">
              <a:lnSpc>
                <a:spcPct val="90000"/>
              </a:lnSpc>
              <a:spcBef>
                <a:spcPts val="375"/>
              </a:spcBef>
              <a:buClr>
                <a:schemeClr val="bg2"/>
              </a:buClr>
              <a:buFont typeface="Arial" charset="0"/>
              <a:buChar char="•"/>
              <a:tabLst/>
              <a:defRPr sz="1800" kern="1200" baseline="0">
                <a:solidFill>
                  <a:schemeClr val="tx1"/>
                </a:solidFill>
                <a:latin typeface="+mn-lt"/>
                <a:ea typeface="+mn-ea"/>
                <a:cs typeface="+mn-cs"/>
              </a:defRPr>
            </a:lvl2pPr>
            <a:lvl3pPr marL="403225" indent="-133350" algn="l" defTabSz="685800" rtl="0" eaLnBrk="1" latinLnBrk="0" hangingPunct="1">
              <a:lnSpc>
                <a:spcPct val="90000"/>
              </a:lnSpc>
              <a:spcBef>
                <a:spcPts val="375"/>
              </a:spcBef>
              <a:buClr>
                <a:schemeClr val="bg2"/>
              </a:buClr>
              <a:buFont typeface="Arial" charset="0"/>
              <a:buChar char="•"/>
              <a:tabLst/>
              <a:defRPr sz="1600" kern="120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Font typeface="Arial" charset="0"/>
              <a:buNone/>
            </a:pP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Important Note: </a:t>
            </a:r>
            <a:r>
              <a:rPr lang="en-US" sz="1100" b="0" dirty="0">
                <a:solidFill>
                  <a:schemeClr val="bg1"/>
                </a:solidFill>
                <a:latin typeface="Verdana" panose="020B0604030504040204" pitchFamily="34" charset="0"/>
                <a:ea typeface="Verdana" panose="020B0604030504040204" pitchFamily="34" charset="0"/>
                <a:cs typeface="Verdana" panose="020B0604030504040204" pitchFamily="34" charset="0"/>
              </a:rPr>
              <a:t>During any call, you are required </a:t>
            </a:r>
            <a:br>
              <a:rPr lang="en-US" sz="1100" b="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100" b="0" dirty="0">
                <a:solidFill>
                  <a:schemeClr val="bg1"/>
                </a:solidFill>
                <a:latin typeface="Verdana" panose="020B0604030504040204" pitchFamily="34" charset="0"/>
                <a:ea typeface="Verdana" panose="020B0604030504040204" pitchFamily="34" charset="0"/>
                <a:cs typeface="Verdana" panose="020B0604030504040204" pitchFamily="34" charset="0"/>
              </a:rPr>
              <a:t>to provide the full approved indication and fair balance/important safety information for CABLIVI.</a:t>
            </a:r>
            <a:endPar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hyperlink box">
            <a:hlinkClick r:id="rId8" action="ppaction://hlinksldjump"/>
            <a:extLst>
              <a:ext uri="{FF2B5EF4-FFF2-40B4-BE49-F238E27FC236}">
                <a16:creationId xmlns:a16="http://schemas.microsoft.com/office/drawing/2014/main" id="{166BED30-C9F2-4CC4-B975-8D2FB31EAF9D}"/>
              </a:ext>
            </a:extLst>
          </p:cNvPr>
          <p:cNvSpPr/>
          <p:nvPr/>
        </p:nvSpPr>
        <p:spPr>
          <a:xfrm>
            <a:off x="7662041" y="441952"/>
            <a:ext cx="1038585" cy="350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29A284C0-F894-6F10-4989-41159F24D862}"/>
              </a:ext>
            </a:extLst>
          </p:cNvPr>
          <p:cNvPicPr>
            <a:picLocks noChangeAspect="1"/>
          </p:cNvPicPr>
          <p:nvPr/>
        </p:nvPicPr>
        <p:blipFill>
          <a:blip r:embed="rId9"/>
          <a:stretch>
            <a:fillRect/>
          </a:stretch>
        </p:blipFill>
        <p:spPr>
          <a:xfrm>
            <a:off x="6236048" y="2193442"/>
            <a:ext cx="2471819" cy="1382854"/>
          </a:xfrm>
          <a:prstGeom prst="rect">
            <a:avLst/>
          </a:prstGeom>
          <a:ln>
            <a:solidFill>
              <a:schemeClr val="tx1"/>
            </a:solidFill>
          </a:ln>
        </p:spPr>
      </p:pic>
      <p:sp>
        <p:nvSpPr>
          <p:cNvPr id="8" name="TextBox 7">
            <a:extLst>
              <a:ext uri="{FF2B5EF4-FFF2-40B4-BE49-F238E27FC236}">
                <a16:creationId xmlns:a16="http://schemas.microsoft.com/office/drawing/2014/main" id="{EF8AE9FB-84E7-CC94-AF8E-789C97AF234D}"/>
              </a:ext>
            </a:extLst>
          </p:cNvPr>
          <p:cNvSpPr txBox="1"/>
          <p:nvPr/>
        </p:nvSpPr>
        <p:spPr>
          <a:xfrm>
            <a:off x="6236049" y="3576587"/>
            <a:ext cx="2464575" cy="338554"/>
          </a:xfrm>
          <a:prstGeom prst="rect">
            <a:avLst/>
          </a:prstGeom>
          <a:noFill/>
        </p:spPr>
        <p:txBody>
          <a:bodyPr wrap="square" rtlCol="0">
            <a:spAutoFit/>
          </a:bodyPr>
          <a:lstStyle/>
          <a:p>
            <a:pPr algn="ctr"/>
            <a:r>
              <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rPr>
              <a:t>CABLIVI Interactive Sales FAQ</a:t>
            </a:r>
          </a:p>
          <a:p>
            <a:pPr algn="ct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MAT-US-2016294</a:t>
            </a:r>
            <a:endParaRPr lang="en-US"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Footer Placeholder 11">
            <a:extLst>
              <a:ext uri="{FF2B5EF4-FFF2-40B4-BE49-F238E27FC236}">
                <a16:creationId xmlns:a16="http://schemas.microsoft.com/office/drawing/2014/main" id="{D48DF852-5386-56D0-9E46-A7470727FD9A}"/>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38815847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0330C5-7A71-C04E-BDF4-59FCC0F4F816}"/>
              </a:ext>
            </a:extLst>
          </p:cNvPr>
          <p:cNvSpPr>
            <a:spLocks noGrp="1"/>
          </p:cNvSpPr>
          <p:nvPr>
            <p:ph type="title"/>
          </p:nvPr>
        </p:nvSpPr>
        <p:spPr>
          <a:xfrm>
            <a:off x="1237475" y="265730"/>
            <a:ext cx="6424565" cy="664797"/>
          </a:xfrm>
        </p:spPr>
        <p:txBody>
          <a:bodyPr/>
          <a:lstStyle/>
          <a:p>
            <a:r>
              <a:rPr lang="en-US" sz="2400" noProof="0" dirty="0">
                <a:solidFill>
                  <a:schemeClr val="bg1"/>
                </a:solidFill>
              </a:rPr>
              <a:t>Educating on the Patient Enrollment Process &amp; Patient Support Services</a:t>
            </a:r>
          </a:p>
        </p:txBody>
      </p:sp>
      <p:sp>
        <p:nvSpPr>
          <p:cNvPr id="4" name="Content Placeholder 3">
            <a:extLst>
              <a:ext uri="{FF2B5EF4-FFF2-40B4-BE49-F238E27FC236}">
                <a16:creationId xmlns:a16="http://schemas.microsoft.com/office/drawing/2014/main" id="{5A4D053C-B4D4-4C44-BF9C-52A21042FCA1}"/>
              </a:ext>
            </a:extLst>
          </p:cNvPr>
          <p:cNvSpPr>
            <a:spLocks noGrp="1"/>
          </p:cNvSpPr>
          <p:nvPr>
            <p:ph idx="4294967295"/>
          </p:nvPr>
        </p:nvSpPr>
        <p:spPr>
          <a:xfrm>
            <a:off x="614723" y="1859535"/>
            <a:ext cx="6265579" cy="2836289"/>
          </a:xfrm>
        </p:spPr>
        <p:txBody>
          <a:bodyPr vert="horz" lIns="0" tIns="0" rIns="0" bIns="0" rtlCol="0" anchor="t">
            <a:noAutofit/>
          </a:bodyPr>
          <a:lstStyle/>
          <a:p>
            <a:pPr marL="172720" lvl="1" indent="-163195">
              <a:buClr>
                <a:schemeClr val="accent2"/>
              </a:buClr>
            </a:pPr>
            <a:r>
              <a:rPr lang="en-US" sz="1600" dirty="0">
                <a:solidFill>
                  <a:schemeClr val="accent1"/>
                </a:solidFill>
              </a:rPr>
              <a:t>Hematologist / Oncologist</a:t>
            </a:r>
            <a:endParaRPr lang="en-US" dirty="0">
              <a:solidFill>
                <a:schemeClr val="accent1"/>
              </a:solidFill>
            </a:endParaRPr>
          </a:p>
          <a:p>
            <a:pPr marL="172720" lvl="1" indent="-163195">
              <a:buClr>
                <a:schemeClr val="accent2"/>
              </a:buClr>
            </a:pPr>
            <a:r>
              <a:rPr lang="en-US" sz="1600" dirty="0">
                <a:solidFill>
                  <a:schemeClr val="accent1"/>
                </a:solidFill>
              </a:rPr>
              <a:t>Hospitalist</a:t>
            </a:r>
          </a:p>
          <a:p>
            <a:pPr marL="172720" lvl="1" indent="-163195">
              <a:buClr>
                <a:schemeClr val="accent2"/>
              </a:buClr>
            </a:pPr>
            <a:r>
              <a:rPr lang="en-US" sz="1600" dirty="0">
                <a:solidFill>
                  <a:schemeClr val="accent1"/>
                </a:solidFill>
              </a:rPr>
              <a:t>Critical Care Specialist</a:t>
            </a:r>
          </a:p>
          <a:p>
            <a:pPr marL="172720" lvl="1" indent="-163195">
              <a:buClr>
                <a:schemeClr val="accent2"/>
              </a:buClr>
            </a:pPr>
            <a:r>
              <a:rPr lang="en-US" sz="1600" dirty="0">
                <a:solidFill>
                  <a:schemeClr val="accent1"/>
                </a:solidFill>
              </a:rPr>
              <a:t>Nurse / Patient Navigator / Case Manager / Charge Nurse</a:t>
            </a:r>
          </a:p>
          <a:p>
            <a:pPr marL="172720" lvl="1" indent="-163195">
              <a:buClr>
                <a:schemeClr val="accent2"/>
              </a:buClr>
            </a:pPr>
            <a:r>
              <a:rPr lang="en-US" sz="1600" dirty="0">
                <a:solidFill>
                  <a:schemeClr val="accent1"/>
                </a:solidFill>
              </a:rPr>
              <a:t>Clinical Pharmacist</a:t>
            </a:r>
          </a:p>
          <a:p>
            <a:pPr marL="172720" lvl="1" indent="-163195">
              <a:buClr>
                <a:schemeClr val="accent2"/>
              </a:buClr>
            </a:pPr>
            <a:r>
              <a:rPr lang="en-US" sz="1600" dirty="0">
                <a:solidFill>
                  <a:schemeClr val="accent1"/>
                </a:solidFill>
              </a:rPr>
              <a:t>Hospital-Owned Specialty Pharmacy</a:t>
            </a:r>
          </a:p>
          <a:p>
            <a:pPr marL="9525" lvl="1" indent="0">
              <a:buClr>
                <a:schemeClr val="accent2"/>
              </a:buClr>
              <a:buNone/>
            </a:pPr>
            <a:endParaRPr lang="en-US" sz="1600" noProof="0" dirty="0">
              <a:solidFill>
                <a:schemeClr val="accent1"/>
              </a:solidFill>
            </a:endParaRPr>
          </a:p>
          <a:p>
            <a:pPr marL="172720" lvl="1" indent="-163195">
              <a:buClr>
                <a:schemeClr val="accent2"/>
              </a:buClr>
            </a:pPr>
            <a:endParaRPr lang="en-US" sz="1600" noProof="0" dirty="0">
              <a:solidFill>
                <a:schemeClr val="accent1"/>
              </a:solidFill>
            </a:endParaRPr>
          </a:p>
        </p:txBody>
      </p:sp>
      <p:sp>
        <p:nvSpPr>
          <p:cNvPr id="127" name="Freeform 23">
            <a:hlinkClick r:id="rId3" action="ppaction://hlinksldjump"/>
            <a:extLst>
              <a:ext uri="{FF2B5EF4-FFF2-40B4-BE49-F238E27FC236}">
                <a16:creationId xmlns:a16="http://schemas.microsoft.com/office/drawing/2014/main" id="{0C594BA4-F37B-F445-B246-439CEE81814E}"/>
              </a:ext>
            </a:extLst>
          </p:cNvPr>
          <p:cNvSpPr/>
          <p:nvPr/>
        </p:nvSpPr>
        <p:spPr>
          <a:xfrm>
            <a:off x="541673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Tips to</a:t>
            </a:r>
            <a:b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Remember</a:t>
            </a:r>
          </a:p>
        </p:txBody>
      </p:sp>
      <p:sp>
        <p:nvSpPr>
          <p:cNvPr id="128" name="Freeform 24">
            <a:hlinkClick r:id="rId4" action="ppaction://hlinksldjump"/>
            <a:extLst>
              <a:ext uri="{FF2B5EF4-FFF2-40B4-BE49-F238E27FC236}">
                <a16:creationId xmlns:a16="http://schemas.microsoft.com/office/drawing/2014/main" id="{E709778E-3E67-ED47-89CF-7386CB3A2A60}"/>
              </a:ext>
            </a:extLst>
          </p:cNvPr>
          <p:cNvSpPr/>
          <p:nvPr/>
        </p:nvSpPr>
        <p:spPr>
          <a:xfrm>
            <a:off x="7123061"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What</a:t>
            </a:r>
            <a:r>
              <a:rPr kumimoji="0" lang="en-US" sz="1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questions or objections may arise? </a:t>
            </a:r>
          </a:p>
        </p:txBody>
      </p:sp>
      <p:sp>
        <p:nvSpPr>
          <p:cNvPr id="129" name="Freeform 27">
            <a:hlinkClick r:id="rId5" action="ppaction://hlinksldjump"/>
            <a:extLst>
              <a:ext uri="{FF2B5EF4-FFF2-40B4-BE49-F238E27FC236}">
                <a16:creationId xmlns:a16="http://schemas.microsoft.com/office/drawing/2014/main" id="{E5B0FFF7-EFB6-5E44-B98B-5B5E8D1FA7AC}"/>
              </a:ext>
            </a:extLst>
          </p:cNvPr>
          <p:cNvSpPr/>
          <p:nvPr/>
        </p:nvSpPr>
        <p:spPr>
          <a:xfrm>
            <a:off x="409522" y="1005840"/>
            <a:ext cx="161344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Who</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involved in this stage? </a:t>
            </a:r>
          </a:p>
        </p:txBody>
      </p:sp>
      <p:sp>
        <p:nvSpPr>
          <p:cNvPr id="130" name="Freeform 31">
            <a:hlinkClick r:id="rId6" action="ppaction://hlinksldjump"/>
            <a:extLst>
              <a:ext uri="{FF2B5EF4-FFF2-40B4-BE49-F238E27FC236}">
                <a16:creationId xmlns:a16="http://schemas.microsoft.com/office/drawing/2014/main" id="{C015EB91-08D2-944D-8154-C1F9077EED0B}"/>
              </a:ext>
            </a:extLst>
          </p:cNvPr>
          <p:cNvSpPr/>
          <p:nvPr/>
        </p:nvSpPr>
        <p:spPr>
          <a:xfrm>
            <a:off x="2051898"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happens in this stage? </a:t>
            </a:r>
          </a:p>
        </p:txBody>
      </p:sp>
      <p:sp>
        <p:nvSpPr>
          <p:cNvPr id="131" name="Freeform 34">
            <a:hlinkClick r:id="rId7" action="ppaction://hlinksldjump"/>
            <a:extLst>
              <a:ext uri="{FF2B5EF4-FFF2-40B4-BE49-F238E27FC236}">
                <a16:creationId xmlns:a16="http://schemas.microsoft.com/office/drawing/2014/main" id="{32DC2754-EABB-9846-8EF6-1208E8877E9A}"/>
              </a:ext>
            </a:extLst>
          </p:cNvPr>
          <p:cNvSpPr/>
          <p:nvPr/>
        </p:nvSpPr>
        <p:spPr>
          <a:xfrm>
            <a:off x="3761212"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defTabSz="914217"/>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Why</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this stage so important? </a:t>
            </a:r>
          </a:p>
        </p:txBody>
      </p:sp>
      <p:sp>
        <p:nvSpPr>
          <p:cNvPr id="13" name="hyperlink box">
            <a:hlinkClick r:id="rId8" action="ppaction://hlinksldjump"/>
            <a:extLst>
              <a:ext uri="{FF2B5EF4-FFF2-40B4-BE49-F238E27FC236}">
                <a16:creationId xmlns:a16="http://schemas.microsoft.com/office/drawing/2014/main" id="{A6CE35E1-E2B4-4432-945D-0CD64E2224FB}"/>
              </a:ext>
            </a:extLst>
          </p:cNvPr>
          <p:cNvSpPr/>
          <p:nvPr/>
        </p:nvSpPr>
        <p:spPr>
          <a:xfrm>
            <a:off x="7662041" y="441952"/>
            <a:ext cx="1038585" cy="350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id="{EE7A73CB-84D4-9EB9-E26D-F04AC55516C4}"/>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24743260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200D78-9DA9-EC48-9C6D-75ADAA09007D}"/>
              </a:ext>
            </a:extLst>
          </p:cNvPr>
          <p:cNvSpPr>
            <a:spLocks noGrp="1"/>
          </p:cNvSpPr>
          <p:nvPr>
            <p:ph idx="4294967295"/>
          </p:nvPr>
        </p:nvSpPr>
        <p:spPr>
          <a:xfrm>
            <a:off x="614364" y="1847088"/>
            <a:ext cx="3617849" cy="1915143"/>
          </a:xfrm>
        </p:spPr>
        <p:txBody>
          <a:bodyPr/>
          <a:lstStyle/>
          <a:p>
            <a:pPr marL="173736" lvl="1" indent="-164592">
              <a:buClr>
                <a:schemeClr val="accent2"/>
              </a:buClr>
              <a:buFont typeface="Arial" panose="020B0604020202020204" pitchFamily="34" charset="0"/>
              <a:buChar char="•"/>
            </a:pPr>
            <a:r>
              <a:rPr lang="en-US" sz="1000" dirty="0">
                <a:solidFill>
                  <a:schemeClr val="accent1"/>
                </a:solidFill>
              </a:rPr>
              <a:t>aTTP is a medical emergency warranting rapid diagnosis and treatment. Treatment with CABLIVI is initiated in combination with plasma exchange and immunosuppressive therapy when appropriate</a:t>
            </a:r>
          </a:p>
          <a:p>
            <a:pPr marL="173736" lvl="1" indent="-164592">
              <a:buClr>
                <a:schemeClr val="accent2"/>
              </a:buClr>
              <a:buFont typeface="Arial" panose="020B0604020202020204" pitchFamily="34" charset="0"/>
              <a:buChar char="•"/>
            </a:pPr>
            <a:r>
              <a:rPr lang="en-US" sz="1000" dirty="0">
                <a:solidFill>
                  <a:schemeClr val="accent1"/>
                </a:solidFill>
              </a:rPr>
              <a:t>CABLIVI Patient Solutions offers certain programs to eligible patients. While IADs/ABMs should not be involved in an individual patient’s application nor use of these services, some HCPs may be benefit from education on these patient support programs so they can inform CABLIVI patients of the programs. Remember that these support programs cannot be used as a sales tool to influence the decision to prescribe CABLIVI</a:t>
            </a:r>
          </a:p>
          <a:p>
            <a:pPr>
              <a:buClr>
                <a:schemeClr val="accent2"/>
              </a:buClr>
            </a:pPr>
            <a:endParaRPr lang="en-US" sz="1000" dirty="0">
              <a:solidFill>
                <a:schemeClr val="accent1"/>
              </a:solidFill>
            </a:endParaRPr>
          </a:p>
        </p:txBody>
      </p:sp>
      <p:sp>
        <p:nvSpPr>
          <p:cNvPr id="22" name="TextBox 21">
            <a:extLst>
              <a:ext uri="{FF2B5EF4-FFF2-40B4-BE49-F238E27FC236}">
                <a16:creationId xmlns:a16="http://schemas.microsoft.com/office/drawing/2014/main" id="{85C760E3-95EC-414B-B6A8-E7C80C595869}"/>
              </a:ext>
            </a:extLst>
          </p:cNvPr>
          <p:cNvSpPr txBox="1"/>
          <p:nvPr/>
        </p:nvSpPr>
        <p:spPr>
          <a:xfrm>
            <a:off x="1177500" y="4300652"/>
            <a:ext cx="2279377" cy="230832"/>
          </a:xfrm>
          <a:prstGeom prst="rect">
            <a:avLst/>
          </a:prstGeom>
          <a:noFill/>
        </p:spPr>
        <p:txBody>
          <a:bodyPr wrap="square" rtlCol="0">
            <a:spAutoFit/>
          </a:bodyPr>
          <a:lstStyle/>
          <a:p>
            <a:pPr algn="ctr"/>
            <a:r>
              <a:rPr lang="en-US" sz="900" b="1" i="1" dirty="0">
                <a:solidFill>
                  <a:schemeClr val="accent1"/>
                </a:solidFill>
                <a:latin typeface="Verdana" panose="020B0604030504040204" pitchFamily="34" charset="0"/>
                <a:ea typeface="Verdana" panose="020B0604030504040204" pitchFamily="34" charset="0"/>
                <a:cs typeface="Verdana" panose="020B0604030504040204" pitchFamily="34" charset="0"/>
              </a:rPr>
              <a:t>Select the button to learn more</a:t>
            </a:r>
          </a:p>
        </p:txBody>
      </p:sp>
      <p:sp>
        <p:nvSpPr>
          <p:cNvPr id="24" name="Rectangle: Rounded Corners 121">
            <a:hlinkClick r:id="rId3" action="ppaction://hlinksldjump"/>
            <a:extLst>
              <a:ext uri="{FF2B5EF4-FFF2-40B4-BE49-F238E27FC236}">
                <a16:creationId xmlns:a16="http://schemas.microsoft.com/office/drawing/2014/main" id="{69DE539C-5E57-464E-ADEF-4980A8A9E0B0}"/>
              </a:ext>
            </a:extLst>
          </p:cNvPr>
          <p:cNvSpPr/>
          <p:nvPr/>
        </p:nvSpPr>
        <p:spPr>
          <a:xfrm>
            <a:off x="1259319" y="3831451"/>
            <a:ext cx="2016821" cy="434400"/>
          </a:xfrm>
          <a:prstGeom prst="roundRect">
            <a:avLst/>
          </a:prstGeom>
          <a:solidFill>
            <a:schemeClr val="accent3"/>
          </a:solidFill>
          <a:ln w="15875">
            <a:noFill/>
          </a:ln>
          <a:effectLst>
            <a:outerShdw blurRad="48398" dist="38100" dir="2700000" sx="95602" sy="95602"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5760" rIns="45720" rtlCol="0" anchor="ctr"/>
          <a:lstStyle/>
          <a:p>
            <a:r>
              <a:rPr lang="en-US" sz="1100" b="1" dirty="0">
                <a:solidFill>
                  <a:schemeClr val="bg1"/>
                </a:solidFill>
                <a:latin typeface="Verdana" panose="020B0604030504040204" pitchFamily="34" charset="0"/>
                <a:ea typeface="Verdana" panose="020B0604030504040204" pitchFamily="34" charset="0"/>
                <a:cs typeface="Verdana" panose="020B0604030504040204" pitchFamily="34" charset="0"/>
              </a:rPr>
              <a:t>CABLIVI Patient Enrollment Form</a:t>
            </a:r>
          </a:p>
        </p:txBody>
      </p:sp>
      <p:grpSp>
        <p:nvGrpSpPr>
          <p:cNvPr id="25" name="Group 24">
            <a:extLst>
              <a:ext uri="{FF2B5EF4-FFF2-40B4-BE49-F238E27FC236}">
                <a16:creationId xmlns:a16="http://schemas.microsoft.com/office/drawing/2014/main" id="{E9C79A7F-5D86-EA4E-B62E-F1A9B4D13D75}"/>
              </a:ext>
            </a:extLst>
          </p:cNvPr>
          <p:cNvGrpSpPr/>
          <p:nvPr/>
        </p:nvGrpSpPr>
        <p:grpSpPr>
          <a:xfrm>
            <a:off x="1334876" y="3948517"/>
            <a:ext cx="200269" cy="200269"/>
            <a:chOff x="4192437" y="4163683"/>
            <a:chExt cx="258792" cy="258792"/>
          </a:xfrm>
          <a:effectLst>
            <a:outerShdw blurRad="50800" dist="38100" dir="2700000" algn="tl" rotWithShape="0">
              <a:prstClr val="black">
                <a:alpha val="30956"/>
              </a:prstClr>
            </a:outerShdw>
          </a:effectLst>
        </p:grpSpPr>
        <p:sp>
          <p:nvSpPr>
            <p:cNvPr id="26" name="Oval 25">
              <a:extLst>
                <a:ext uri="{FF2B5EF4-FFF2-40B4-BE49-F238E27FC236}">
                  <a16:creationId xmlns:a16="http://schemas.microsoft.com/office/drawing/2014/main" id="{2351BEE8-A91F-AC48-93A0-8B999F3A051B}"/>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3E38626A-64D5-A14C-9604-C8CEFDDEF986}"/>
                </a:ext>
              </a:extLst>
            </p:cNvPr>
            <p:cNvGrpSpPr/>
            <p:nvPr/>
          </p:nvGrpSpPr>
          <p:grpSpPr>
            <a:xfrm>
              <a:off x="4247730" y="4218976"/>
              <a:ext cx="148207" cy="148207"/>
              <a:chOff x="3545686" y="2398143"/>
              <a:chExt cx="333555" cy="333555"/>
            </a:xfrm>
          </p:grpSpPr>
          <p:cxnSp>
            <p:nvCxnSpPr>
              <p:cNvPr id="28" name="Straight Connector 27">
                <a:extLst>
                  <a:ext uri="{FF2B5EF4-FFF2-40B4-BE49-F238E27FC236}">
                    <a16:creationId xmlns:a16="http://schemas.microsoft.com/office/drawing/2014/main" id="{F595C5B7-DF27-6241-A996-0A9F87B5B4B6}"/>
                  </a:ext>
                </a:extLst>
              </p:cNvPr>
              <p:cNvCxnSpPr>
                <a:cxnSpLocks/>
              </p:cNvCxnSpPr>
              <p:nvPr/>
            </p:nvCxnSpPr>
            <p:spPr>
              <a:xfrm>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CBDB39E-DD9D-CE47-B443-5680323C5C13}"/>
                  </a:ext>
                </a:extLst>
              </p:cNvPr>
              <p:cNvCxnSpPr>
                <a:cxnSpLocks/>
              </p:cNvCxnSpPr>
              <p:nvPr/>
            </p:nvCxnSpPr>
            <p:spPr>
              <a:xfrm rot="5400000">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1" name="Freeform 23">
            <a:hlinkClick r:id="rId4" action="ppaction://hlinksldjump"/>
            <a:extLst>
              <a:ext uri="{FF2B5EF4-FFF2-40B4-BE49-F238E27FC236}">
                <a16:creationId xmlns:a16="http://schemas.microsoft.com/office/drawing/2014/main" id="{48C85ACA-E67B-E54F-BCC7-C2EC1FB8FAE1}"/>
              </a:ext>
            </a:extLst>
          </p:cNvPr>
          <p:cNvSpPr/>
          <p:nvPr/>
        </p:nvSpPr>
        <p:spPr>
          <a:xfrm>
            <a:off x="541673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Tips to</a:t>
            </a:r>
            <a:b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Remember</a:t>
            </a:r>
          </a:p>
        </p:txBody>
      </p:sp>
      <p:sp>
        <p:nvSpPr>
          <p:cNvPr id="32" name="Freeform 24">
            <a:hlinkClick r:id="rId5" action="ppaction://hlinksldjump"/>
            <a:extLst>
              <a:ext uri="{FF2B5EF4-FFF2-40B4-BE49-F238E27FC236}">
                <a16:creationId xmlns:a16="http://schemas.microsoft.com/office/drawing/2014/main" id="{72BD86FE-ED3B-4C45-B146-5A8E9728C75C}"/>
              </a:ext>
            </a:extLst>
          </p:cNvPr>
          <p:cNvSpPr/>
          <p:nvPr/>
        </p:nvSpPr>
        <p:spPr>
          <a:xfrm>
            <a:off x="7123061"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What</a:t>
            </a:r>
            <a:r>
              <a:rPr kumimoji="0" lang="en-US" sz="1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questions or objections may arise? </a:t>
            </a:r>
          </a:p>
        </p:txBody>
      </p:sp>
      <p:sp>
        <p:nvSpPr>
          <p:cNvPr id="33" name="Freeform 27">
            <a:hlinkClick r:id="rId6" action="ppaction://hlinksldjump"/>
            <a:extLst>
              <a:ext uri="{FF2B5EF4-FFF2-40B4-BE49-F238E27FC236}">
                <a16:creationId xmlns:a16="http://schemas.microsoft.com/office/drawing/2014/main" id="{62413CFB-0FD0-B548-89EB-06E55D9DB5FE}"/>
              </a:ext>
            </a:extLst>
          </p:cNvPr>
          <p:cNvSpPr/>
          <p:nvPr/>
        </p:nvSpPr>
        <p:spPr>
          <a:xfrm>
            <a:off x="409522" y="1005840"/>
            <a:ext cx="161344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Who</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involved in this stage? </a:t>
            </a:r>
          </a:p>
        </p:txBody>
      </p:sp>
      <p:sp>
        <p:nvSpPr>
          <p:cNvPr id="34" name="Freeform 31">
            <a:hlinkClick r:id="rId7" action="ppaction://hlinksldjump"/>
            <a:extLst>
              <a:ext uri="{FF2B5EF4-FFF2-40B4-BE49-F238E27FC236}">
                <a16:creationId xmlns:a16="http://schemas.microsoft.com/office/drawing/2014/main" id="{565AC1B2-12B4-3243-9CBE-E08C80933B68}"/>
              </a:ext>
            </a:extLst>
          </p:cNvPr>
          <p:cNvSpPr/>
          <p:nvPr/>
        </p:nvSpPr>
        <p:spPr>
          <a:xfrm>
            <a:off x="2051898"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happens in this stage? </a:t>
            </a:r>
          </a:p>
        </p:txBody>
      </p:sp>
      <p:sp>
        <p:nvSpPr>
          <p:cNvPr id="35" name="Freeform 34">
            <a:hlinkClick r:id="rId8" action="ppaction://hlinksldjump"/>
            <a:extLst>
              <a:ext uri="{FF2B5EF4-FFF2-40B4-BE49-F238E27FC236}">
                <a16:creationId xmlns:a16="http://schemas.microsoft.com/office/drawing/2014/main" id="{E8C063CA-8E06-6647-911C-BAAA87674B69}"/>
              </a:ext>
            </a:extLst>
          </p:cNvPr>
          <p:cNvSpPr/>
          <p:nvPr/>
        </p:nvSpPr>
        <p:spPr>
          <a:xfrm>
            <a:off x="3761212"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defTabSz="914217"/>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Why</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this stage so important? </a:t>
            </a:r>
          </a:p>
        </p:txBody>
      </p:sp>
      <p:grpSp>
        <p:nvGrpSpPr>
          <p:cNvPr id="4" name="Group 3">
            <a:extLst>
              <a:ext uri="{FF2B5EF4-FFF2-40B4-BE49-F238E27FC236}">
                <a16:creationId xmlns:a16="http://schemas.microsoft.com/office/drawing/2014/main" id="{9CD3446C-7B8E-294E-A3BB-57F761513769}"/>
              </a:ext>
            </a:extLst>
          </p:cNvPr>
          <p:cNvGrpSpPr/>
          <p:nvPr/>
        </p:nvGrpSpPr>
        <p:grpSpPr>
          <a:xfrm>
            <a:off x="4382091" y="1883333"/>
            <a:ext cx="4147545" cy="2638687"/>
            <a:chOff x="4324941" y="1854758"/>
            <a:chExt cx="4147545" cy="2638687"/>
          </a:xfrm>
        </p:grpSpPr>
        <p:sp>
          <p:nvSpPr>
            <p:cNvPr id="19" name="Oval 18">
              <a:extLst>
                <a:ext uri="{FF2B5EF4-FFF2-40B4-BE49-F238E27FC236}">
                  <a16:creationId xmlns:a16="http://schemas.microsoft.com/office/drawing/2014/main" id="{10F2B198-F745-4B41-ACC4-5335379E1B3A}"/>
                </a:ext>
              </a:extLst>
            </p:cNvPr>
            <p:cNvSpPr>
              <a:spLocks noChangeAspect="1"/>
            </p:cNvSpPr>
            <p:nvPr/>
          </p:nvSpPr>
          <p:spPr bwMode="gray">
            <a:xfrm>
              <a:off x="4609872" y="2242372"/>
              <a:ext cx="1371600" cy="1372962"/>
            </a:xfrm>
            <a:prstGeom prst="ellipse">
              <a:avLst/>
            </a:prstGeom>
            <a:solidFill>
              <a:schemeClr val="bg1"/>
            </a:solidFill>
            <a:ln w="31750" cap="flat" cmpd="sng" algn="ctr">
              <a:solidFill>
                <a:schemeClr val="accent1"/>
              </a:solidFill>
              <a:prstDash val="solid"/>
              <a:miter lim="800000"/>
              <a:headEnd type="none" w="med" len="med"/>
              <a:tailEnd type="none" w="med" len="med"/>
            </a:ln>
            <a:effectLst>
              <a:outerShdw blurRad="508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ea typeface="+mn-ea"/>
                <a:cs typeface="+mn-cs"/>
              </a:endParaRPr>
            </a:p>
          </p:txBody>
        </p:sp>
        <p:sp>
          <p:nvSpPr>
            <p:cNvPr id="20" name="Oval 19">
              <a:extLst>
                <a:ext uri="{FF2B5EF4-FFF2-40B4-BE49-F238E27FC236}">
                  <a16:creationId xmlns:a16="http://schemas.microsoft.com/office/drawing/2014/main" id="{3B5CF39E-90F9-3244-9932-5868D14FB05B}"/>
                </a:ext>
              </a:extLst>
            </p:cNvPr>
            <p:cNvSpPr>
              <a:spLocks noChangeAspect="1"/>
            </p:cNvSpPr>
            <p:nvPr/>
          </p:nvSpPr>
          <p:spPr bwMode="gray">
            <a:xfrm>
              <a:off x="6770920" y="2242372"/>
              <a:ext cx="1371600" cy="1372962"/>
            </a:xfrm>
            <a:prstGeom prst="ellipse">
              <a:avLst/>
            </a:prstGeom>
            <a:solidFill>
              <a:schemeClr val="bg1"/>
            </a:solidFill>
            <a:ln w="31750" cap="flat" cmpd="sng" algn="ctr">
              <a:solidFill>
                <a:schemeClr val="accent2"/>
              </a:solidFill>
              <a:prstDash val="solid"/>
              <a:miter lim="800000"/>
              <a:headEnd type="none" w="med" len="med"/>
              <a:tailEnd type="none" w="med" len="med"/>
            </a:ln>
            <a:effectLst>
              <a:outerShdw blurRad="508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marL="0" marR="0" lvl="0" indent="0" algn="ctr" defTabSz="685800" rtl="0" eaLnBrk="1" fontAlgn="base" latinLnBrk="0" hangingPunct="1">
                <a:lnSpc>
                  <a:spcPct val="90000"/>
                </a:lnSpc>
                <a:spcBef>
                  <a:spcPts val="0"/>
                </a:spcBef>
                <a:spcAft>
                  <a:spcPct val="0"/>
                </a:spcAft>
                <a:buClr>
                  <a:srgbClr val="3E90D0"/>
                </a:buClr>
                <a:buSzPct val="90000"/>
                <a:buFontTx/>
                <a:buNone/>
                <a:tabLst/>
                <a:defRPr/>
              </a:pPr>
              <a:endParaRPr kumimoji="0" lang="en-US" sz="1799" b="1" i="0" u="none" strike="noStrike" kern="1200" normalizeH="0" baseline="0" noProof="0" dirty="0">
                <a:ln w="22225">
                  <a:solidFill>
                    <a:schemeClr val="accent2"/>
                  </a:solidFill>
                  <a:prstDash val="solid"/>
                </a:ln>
                <a:solidFill>
                  <a:schemeClr val="accent2">
                    <a:lumMod val="40000"/>
                    <a:lumOff val="60000"/>
                  </a:schemeClr>
                </a:solidFill>
                <a:uLnTx/>
                <a:uFillTx/>
                <a:latin typeface="Arial"/>
                <a:ea typeface="+mn-ea"/>
                <a:cs typeface="+mn-cs"/>
              </a:endParaRPr>
            </a:p>
          </p:txBody>
        </p:sp>
        <p:pic>
          <p:nvPicPr>
            <p:cNvPr id="21" name="Graphic 20">
              <a:extLst>
                <a:ext uri="{FF2B5EF4-FFF2-40B4-BE49-F238E27FC236}">
                  <a16:creationId xmlns:a16="http://schemas.microsoft.com/office/drawing/2014/main" id="{4BC1E700-B949-4440-9228-6C64E9C26818}"/>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908080" y="2349847"/>
              <a:ext cx="1097280" cy="1097280"/>
            </a:xfrm>
            <a:prstGeom prst="rect">
              <a:avLst/>
            </a:prstGeom>
          </p:spPr>
        </p:pic>
        <p:pic>
          <p:nvPicPr>
            <p:cNvPr id="36" name="Graphic 35">
              <a:extLst>
                <a:ext uri="{FF2B5EF4-FFF2-40B4-BE49-F238E27FC236}">
                  <a16:creationId xmlns:a16="http://schemas.microsoft.com/office/drawing/2014/main" id="{964987B0-5893-184F-A27C-49DBC0A2ACC3}"/>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838472" y="2457693"/>
              <a:ext cx="914400" cy="914400"/>
            </a:xfrm>
            <a:prstGeom prst="rect">
              <a:avLst/>
            </a:prstGeom>
          </p:spPr>
        </p:pic>
        <p:sp>
          <p:nvSpPr>
            <p:cNvPr id="37" name="TextBox 36">
              <a:extLst>
                <a:ext uri="{FF2B5EF4-FFF2-40B4-BE49-F238E27FC236}">
                  <a16:creationId xmlns:a16="http://schemas.microsoft.com/office/drawing/2014/main" id="{FDB6F3A8-7A18-A04B-BAF9-184F3600B664}"/>
                </a:ext>
              </a:extLst>
            </p:cNvPr>
            <p:cNvSpPr txBox="1"/>
            <p:nvPr/>
          </p:nvSpPr>
          <p:spPr>
            <a:xfrm>
              <a:off x="4324941" y="3662448"/>
              <a:ext cx="1941461" cy="830997"/>
            </a:xfrm>
            <a:prstGeom prst="rect">
              <a:avLst/>
            </a:prstGeom>
            <a:noFill/>
          </p:spPr>
          <p:txBody>
            <a:bodyPr wrap="square" lIns="91440" tIns="45720" rIns="91440" bIns="45720" rtlCol="0" anchor="t">
              <a:spAutoFit/>
            </a:bodyPr>
            <a:lstStyle/>
            <a:p>
              <a:pPr algn="ctr"/>
              <a:r>
                <a:rPr lang="en-US" sz="1200" dirty="0">
                  <a:solidFill>
                    <a:schemeClr val="accent1"/>
                  </a:solidFill>
                  <a:latin typeface="Verdana" panose="020B0604030504040204" pitchFamily="34" charset="0"/>
                  <a:ea typeface="Verdana" panose="020B0604030504040204" pitchFamily="34" charset="0"/>
                  <a:cs typeface="Verdana" panose="020B0604030504040204" pitchFamily="34" charset="0"/>
                </a:rPr>
                <a:t>Initiated in the hospital with PEX and Immunosuppressive Therapy</a:t>
              </a:r>
              <a:endParaRPr lang="en-US"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
          <p:nvSpPr>
            <p:cNvPr id="38" name="TextBox 37">
              <a:extLst>
                <a:ext uri="{FF2B5EF4-FFF2-40B4-BE49-F238E27FC236}">
                  <a16:creationId xmlns:a16="http://schemas.microsoft.com/office/drawing/2014/main" id="{2F945537-921A-5C4C-BC6F-D5FD522C6CA5}"/>
                </a:ext>
              </a:extLst>
            </p:cNvPr>
            <p:cNvSpPr txBox="1"/>
            <p:nvPr/>
          </p:nvSpPr>
          <p:spPr>
            <a:xfrm>
              <a:off x="6497681" y="3662448"/>
              <a:ext cx="1922008" cy="830997"/>
            </a:xfrm>
            <a:prstGeom prst="rect">
              <a:avLst/>
            </a:prstGeom>
            <a:noFill/>
          </p:spPr>
          <p:txBody>
            <a:bodyPr wrap="square" rtlCol="0">
              <a:spAutoFit/>
            </a:bodyPr>
            <a:lstStyle/>
            <a:p>
              <a:pPr algn="ctr"/>
              <a:r>
                <a:rPr lang="en-US" sz="1200" dirty="0">
                  <a:solidFill>
                    <a:schemeClr val="accent2"/>
                  </a:solidFill>
                  <a:latin typeface="Verdana" panose="020B0604030504040204" pitchFamily="34" charset="0"/>
                  <a:ea typeface="Verdana" panose="020B0604030504040204" pitchFamily="34" charset="0"/>
                  <a:cs typeface="Verdana" panose="020B0604030504040204" pitchFamily="34" charset="0"/>
                </a:rPr>
                <a:t>Continue therapy outpatient after discharge from </a:t>
              </a:r>
              <a:br>
                <a:rPr lang="en-US" sz="1200" dirty="0">
                  <a:solidFill>
                    <a:schemeClr val="accent2"/>
                  </a:solidFill>
                  <a:latin typeface="Verdana" panose="020B0604030504040204" pitchFamily="34" charset="0"/>
                  <a:ea typeface="Verdana" panose="020B0604030504040204" pitchFamily="34" charset="0"/>
                  <a:cs typeface="Verdana" panose="020B0604030504040204" pitchFamily="34" charset="0"/>
                </a:rPr>
              </a:br>
              <a:r>
                <a:rPr lang="en-US" sz="1200" dirty="0">
                  <a:solidFill>
                    <a:schemeClr val="accent2"/>
                  </a:solidFill>
                  <a:latin typeface="Verdana" panose="020B0604030504040204" pitchFamily="34" charset="0"/>
                  <a:ea typeface="Verdana" panose="020B0604030504040204" pitchFamily="34" charset="0"/>
                  <a:cs typeface="Verdana" panose="020B0604030504040204" pitchFamily="34" charset="0"/>
                </a:rPr>
                <a:t>the hospital</a:t>
              </a:r>
            </a:p>
          </p:txBody>
        </p:sp>
        <p:sp>
          <p:nvSpPr>
            <p:cNvPr id="39" name="TextBox 38">
              <a:extLst>
                <a:ext uri="{FF2B5EF4-FFF2-40B4-BE49-F238E27FC236}">
                  <a16:creationId xmlns:a16="http://schemas.microsoft.com/office/drawing/2014/main" id="{97CCF6FA-01A6-9841-94DA-579170F997E5}"/>
                </a:ext>
              </a:extLst>
            </p:cNvPr>
            <p:cNvSpPr txBox="1"/>
            <p:nvPr/>
          </p:nvSpPr>
          <p:spPr>
            <a:xfrm>
              <a:off x="4324941" y="1854758"/>
              <a:ext cx="4147545" cy="276999"/>
            </a:xfrm>
            <a:prstGeom prst="rect">
              <a:avLst/>
            </a:prstGeom>
            <a:noFill/>
          </p:spPr>
          <p:txBody>
            <a:bodyPr wrap="square" rtlCol="0">
              <a:spAutoFit/>
            </a:bodyPr>
            <a:lstStyle/>
            <a:p>
              <a:pPr algn="ctr"/>
              <a:r>
                <a:rPr lang="en-US" sz="1200" b="1" dirty="0">
                  <a:solidFill>
                    <a:schemeClr val="accent1"/>
                  </a:solidFill>
                  <a:latin typeface="Verdana" panose="020B0604030504040204" pitchFamily="34" charset="0"/>
                  <a:ea typeface="Verdana" panose="020B0604030504040204" pitchFamily="34" charset="0"/>
                  <a:cs typeface="Verdana" panose="020B0604030504040204" pitchFamily="34" charset="0"/>
                </a:rPr>
                <a:t>CABLIVI administration occurs in two phases:</a:t>
              </a:r>
            </a:p>
          </p:txBody>
        </p:sp>
        <p:sp>
          <p:nvSpPr>
            <p:cNvPr id="40" name="Chevron 39">
              <a:extLst>
                <a:ext uri="{FF2B5EF4-FFF2-40B4-BE49-F238E27FC236}">
                  <a16:creationId xmlns:a16="http://schemas.microsoft.com/office/drawing/2014/main" id="{09354CBE-0428-3043-8447-3AE0C1C6E3A5}"/>
                </a:ext>
              </a:extLst>
            </p:cNvPr>
            <p:cNvSpPr>
              <a:spLocks noChangeAspect="1"/>
            </p:cNvSpPr>
            <p:nvPr/>
          </p:nvSpPr>
          <p:spPr>
            <a:xfrm>
              <a:off x="6254980" y="2729567"/>
              <a:ext cx="366062" cy="365760"/>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42" name="Title 2">
            <a:extLst>
              <a:ext uri="{FF2B5EF4-FFF2-40B4-BE49-F238E27FC236}">
                <a16:creationId xmlns:a16="http://schemas.microsoft.com/office/drawing/2014/main" id="{A9A83183-6D72-4F94-B033-5EBD510058EC}"/>
              </a:ext>
            </a:extLst>
          </p:cNvPr>
          <p:cNvSpPr>
            <a:spLocks noGrp="1"/>
          </p:cNvSpPr>
          <p:nvPr>
            <p:ph type="title"/>
          </p:nvPr>
        </p:nvSpPr>
        <p:spPr>
          <a:xfrm>
            <a:off x="1237476" y="265730"/>
            <a:ext cx="6389958" cy="664797"/>
          </a:xfrm>
        </p:spPr>
        <p:txBody>
          <a:bodyPr/>
          <a:lstStyle/>
          <a:p>
            <a:r>
              <a:rPr lang="en-US" sz="2400" noProof="0" dirty="0">
                <a:solidFill>
                  <a:schemeClr val="bg1"/>
                </a:solidFill>
              </a:rPr>
              <a:t>Educating on the Patient Enrollment Process &amp; Patient Support Services</a:t>
            </a:r>
          </a:p>
        </p:txBody>
      </p:sp>
      <p:sp>
        <p:nvSpPr>
          <p:cNvPr id="43" name="hyperlink box">
            <a:hlinkClick r:id="rId13" action="ppaction://hlinksldjump"/>
            <a:extLst>
              <a:ext uri="{FF2B5EF4-FFF2-40B4-BE49-F238E27FC236}">
                <a16:creationId xmlns:a16="http://schemas.microsoft.com/office/drawing/2014/main" id="{7A455875-DBB8-47F0-86A0-A5294F7196D5}"/>
              </a:ext>
            </a:extLst>
          </p:cNvPr>
          <p:cNvSpPr/>
          <p:nvPr/>
        </p:nvSpPr>
        <p:spPr>
          <a:xfrm>
            <a:off x="7662041" y="441952"/>
            <a:ext cx="1038585" cy="350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ooter Placeholder 8">
            <a:extLst>
              <a:ext uri="{FF2B5EF4-FFF2-40B4-BE49-F238E27FC236}">
                <a16:creationId xmlns:a16="http://schemas.microsoft.com/office/drawing/2014/main" id="{8BEEFBFB-F2A6-AC3E-6B18-A0916431978B}"/>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6" name="Rectangle 5">
            <a:hlinkClick r:id="rId3" action="ppaction://hlinksldjump"/>
            <a:extLst>
              <a:ext uri="{FF2B5EF4-FFF2-40B4-BE49-F238E27FC236}">
                <a16:creationId xmlns:a16="http://schemas.microsoft.com/office/drawing/2014/main" id="{7754E53A-B335-C0B1-A503-2D66D4C91A66}"/>
              </a:ext>
            </a:extLst>
          </p:cNvPr>
          <p:cNvSpPr/>
          <p:nvPr/>
        </p:nvSpPr>
        <p:spPr>
          <a:xfrm>
            <a:off x="1327527" y="3958093"/>
            <a:ext cx="222371" cy="200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1509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7">
            <a:extLst>
              <a:ext uri="{FF2B5EF4-FFF2-40B4-BE49-F238E27FC236}">
                <a16:creationId xmlns:a16="http://schemas.microsoft.com/office/drawing/2014/main" id="{F5290E63-2ECB-6989-797B-7C376B425238}"/>
              </a:ext>
            </a:extLst>
          </p:cNvPr>
          <p:cNvSpPr txBox="1">
            <a:spLocks/>
          </p:cNvSpPr>
          <p:nvPr/>
        </p:nvSpPr>
        <p:spPr>
          <a:xfrm>
            <a:off x="614723" y="1148317"/>
            <a:ext cx="7870057" cy="3547508"/>
          </a:xfrm>
          <a:prstGeom prst="rect">
            <a:avLst/>
          </a:prstGeom>
        </p:spPr>
        <p:txBody>
          <a:bodyPr vert="horz" lIns="0" tIns="0" rIns="0" bIns="0" rtlCol="0">
            <a:noAutofit/>
          </a:bodyPr>
          <a:lstStyle>
            <a:lvl1pPr marL="0" indent="0" algn="l" defTabSz="685800" rtl="0" eaLnBrk="1" latinLnBrk="0" hangingPunct="1">
              <a:lnSpc>
                <a:spcPct val="90000"/>
              </a:lnSpc>
              <a:spcBef>
                <a:spcPts val="1000"/>
              </a:spcBef>
              <a:buClr>
                <a:schemeClr val="accent1"/>
              </a:buClr>
              <a:buFont typeface="Arial" charset="0"/>
              <a:buNone/>
              <a:tabLst/>
              <a:defRPr sz="1600" b="1" strike="noStrike" kern="1200" baseline="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173038" indent="-163513" algn="l" defTabSz="685800" rtl="0" eaLnBrk="1" latinLnBrk="0" hangingPunct="1">
              <a:lnSpc>
                <a:spcPct val="90000"/>
              </a:lnSpc>
              <a:spcBef>
                <a:spcPts val="375"/>
              </a:spcBef>
              <a:buClr>
                <a:schemeClr val="accent2"/>
              </a:buClr>
              <a:buFont typeface="Arial" charset="0"/>
              <a:buChar char="•"/>
              <a:tabLst/>
              <a:defRPr sz="1400" kern="1200" baseline="0">
                <a:solidFill>
                  <a:schemeClr val="accent1"/>
                </a:solidFill>
                <a:latin typeface="Verdana" panose="020B0604030504040204" pitchFamily="34" charset="0"/>
                <a:ea typeface="Verdana" panose="020B0604030504040204" pitchFamily="34" charset="0"/>
                <a:cs typeface="Verdana" panose="020B0604030504040204" pitchFamily="34" charset="0"/>
              </a:defRPr>
            </a:lvl2pPr>
            <a:lvl3pPr marL="347663" indent="-174625" algn="l" defTabSz="685800" rtl="0" eaLnBrk="1" latinLnBrk="0" hangingPunct="1">
              <a:lnSpc>
                <a:spcPct val="90000"/>
              </a:lnSpc>
              <a:spcBef>
                <a:spcPts val="375"/>
              </a:spcBef>
              <a:buClr>
                <a:schemeClr val="accent2"/>
              </a:buClr>
              <a:buFont typeface="System Font Regular"/>
              <a:buChar char="–"/>
              <a:tabLst/>
              <a:defRPr sz="1200" kern="1200" baseline="0">
                <a:solidFill>
                  <a:schemeClr val="accent1"/>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300"/>
              </a:spcBef>
            </a:pPr>
            <a:r>
              <a:rPr lang="en-US" dirty="0"/>
              <a:t>CABLIVI Patient Enrollment Form</a:t>
            </a:r>
          </a:p>
          <a:p>
            <a:pPr marL="0" lvl="1" indent="0">
              <a:spcBef>
                <a:spcPts val="300"/>
              </a:spcBef>
              <a:buNone/>
            </a:pPr>
            <a:r>
              <a:rPr lang="en-US" sz="1200" dirty="0"/>
              <a:t>If a patient is going to apply for programs offered by CABLIVI Patient Services, it is advisable to submit the CABLIVI Patient Enrollment Form as soon as treatment is initiated to increase the chance that patients can receive the requested support services upon discharge. The form can be downloaded from CABLIVI.com.*</a:t>
            </a:r>
          </a:p>
          <a:p>
            <a:pPr marL="0" lvl="1" indent="0">
              <a:spcBef>
                <a:spcPts val="300"/>
              </a:spcBef>
              <a:buNone/>
            </a:pPr>
            <a:r>
              <a:rPr lang="en-US" sz="1200" dirty="0"/>
              <a:t>The following information is collected on the enrollment form: </a:t>
            </a:r>
          </a:p>
          <a:p>
            <a:pPr marL="238125" lvl="1" indent="-228600">
              <a:spcBef>
                <a:spcPts val="300"/>
              </a:spcBef>
              <a:buFont typeface="+mj-lt"/>
              <a:buAutoNum type="arabicPeriod"/>
            </a:pPr>
            <a:r>
              <a:rPr lang="en-US" sz="1200" b="1" dirty="0"/>
              <a:t>Patient Information (patient fills out)</a:t>
            </a:r>
          </a:p>
          <a:p>
            <a:pPr marL="238125" lvl="1" indent="-228600">
              <a:spcBef>
                <a:spcPts val="300"/>
              </a:spcBef>
              <a:buFont typeface="+mj-lt"/>
              <a:buAutoNum type="arabicPeriod"/>
            </a:pPr>
            <a:r>
              <a:rPr lang="en-US" sz="1200" b="1" dirty="0"/>
              <a:t>Insurance Information (patient fills out)</a:t>
            </a:r>
          </a:p>
          <a:p>
            <a:pPr marL="238125" lvl="1" indent="-228600">
              <a:spcBef>
                <a:spcPts val="300"/>
              </a:spcBef>
              <a:buFont typeface="+mj-lt"/>
              <a:buAutoNum type="arabicPeriod"/>
            </a:pPr>
            <a:r>
              <a:rPr lang="en-US" sz="1200" dirty="0"/>
              <a:t>Prescriber Information (prescriber fills out)</a:t>
            </a:r>
          </a:p>
          <a:p>
            <a:pPr marL="238125" lvl="1" indent="-228600">
              <a:spcBef>
                <a:spcPts val="300"/>
              </a:spcBef>
              <a:buFont typeface="+mj-lt"/>
              <a:buAutoNum type="arabicPeriod"/>
            </a:pPr>
            <a:r>
              <a:rPr lang="en-US" sz="1200" dirty="0"/>
              <a:t>Prescription Information (prescriber fills out)</a:t>
            </a:r>
          </a:p>
          <a:p>
            <a:pPr marL="238125" lvl="1" indent="-228600">
              <a:spcBef>
                <a:spcPts val="300"/>
              </a:spcBef>
              <a:buFont typeface="+mj-lt"/>
              <a:buAutoNum type="arabicPeriod"/>
            </a:pPr>
            <a:r>
              <a:rPr lang="en-US" sz="1200" dirty="0"/>
              <a:t>Authorization to Release Health Information (patient consent)</a:t>
            </a:r>
          </a:p>
          <a:p>
            <a:pPr marL="238125" lvl="1" indent="-228600">
              <a:spcBef>
                <a:spcPts val="300"/>
              </a:spcBef>
              <a:buFont typeface="+mj-lt"/>
              <a:buAutoNum type="arabicPeriod"/>
            </a:pPr>
            <a:r>
              <a:rPr lang="en-US" sz="1200" dirty="0"/>
              <a:t>Optional Patient Consent Opt-Ins for:</a:t>
            </a:r>
          </a:p>
          <a:p>
            <a:pPr marL="457200" lvl="2" indent="-225425">
              <a:spcBef>
                <a:spcPts val="300"/>
              </a:spcBef>
            </a:pPr>
            <a:r>
              <a:rPr lang="en-US" sz="1100" dirty="0"/>
              <a:t>Patient Services Support</a:t>
            </a:r>
          </a:p>
          <a:p>
            <a:pPr marL="457200" lvl="2" indent="-225425">
              <a:spcBef>
                <a:spcPts val="300"/>
              </a:spcBef>
            </a:pPr>
            <a:r>
              <a:rPr lang="en-US" sz="1100" dirty="0"/>
              <a:t>Financial Assistance Programs </a:t>
            </a:r>
          </a:p>
          <a:p>
            <a:pPr marL="457200" lvl="2" indent="-225425">
              <a:spcBef>
                <a:spcPts val="300"/>
              </a:spcBef>
            </a:pPr>
            <a:r>
              <a:rPr lang="en-US" sz="1100" dirty="0"/>
              <a:t>Sanofi Communications</a:t>
            </a:r>
            <a:endParaRPr lang="en-US" dirty="0"/>
          </a:p>
        </p:txBody>
      </p:sp>
      <p:pic>
        <p:nvPicPr>
          <p:cNvPr id="33" name="Picture 32">
            <a:extLst>
              <a:ext uri="{FF2B5EF4-FFF2-40B4-BE49-F238E27FC236}">
                <a16:creationId xmlns:a16="http://schemas.microsoft.com/office/drawing/2014/main" id="{765B3932-F960-7A45-FF6E-CFE87F8F2ECF}"/>
              </a:ext>
            </a:extLst>
          </p:cNvPr>
          <p:cNvPicPr>
            <a:picLocks noChangeAspect="1"/>
          </p:cNvPicPr>
          <p:nvPr/>
        </p:nvPicPr>
        <p:blipFill>
          <a:blip r:embed="rId3"/>
          <a:stretch>
            <a:fillRect/>
          </a:stretch>
        </p:blipFill>
        <p:spPr>
          <a:xfrm>
            <a:off x="6548836" y="2214341"/>
            <a:ext cx="1439474" cy="1873716"/>
          </a:xfrm>
          <a:prstGeom prst="rect">
            <a:avLst/>
          </a:prstGeom>
          <a:ln>
            <a:solidFill>
              <a:schemeClr val="bg2">
                <a:lumMod val="75000"/>
              </a:schemeClr>
            </a:solidFill>
          </a:ln>
        </p:spPr>
      </p:pic>
      <p:sp>
        <p:nvSpPr>
          <p:cNvPr id="9" name="Title 2">
            <a:extLst>
              <a:ext uri="{FF2B5EF4-FFF2-40B4-BE49-F238E27FC236}">
                <a16:creationId xmlns:a16="http://schemas.microsoft.com/office/drawing/2014/main" id="{F784CB97-3B23-407B-A545-89E2723BD2E2}"/>
              </a:ext>
            </a:extLst>
          </p:cNvPr>
          <p:cNvSpPr>
            <a:spLocks noGrp="1"/>
          </p:cNvSpPr>
          <p:nvPr>
            <p:ph type="title"/>
          </p:nvPr>
        </p:nvSpPr>
        <p:spPr>
          <a:xfrm>
            <a:off x="613185" y="279578"/>
            <a:ext cx="7783391" cy="637097"/>
          </a:xfrm>
        </p:spPr>
        <p:txBody>
          <a:bodyPr/>
          <a:lstStyle/>
          <a:p>
            <a:r>
              <a:rPr lang="en-US" sz="2300" noProof="0" dirty="0"/>
              <a:t>Educating on the Patient Enrollment Process </a:t>
            </a:r>
            <a:br>
              <a:rPr lang="en-US" sz="2300" noProof="0" dirty="0"/>
            </a:br>
            <a:r>
              <a:rPr lang="en-US" sz="2300" noProof="0" dirty="0"/>
              <a:t>&amp; Patient Support Services</a:t>
            </a:r>
          </a:p>
        </p:txBody>
      </p:sp>
      <p:sp>
        <p:nvSpPr>
          <p:cNvPr id="14" name="Footer Placeholder 13">
            <a:extLst>
              <a:ext uri="{FF2B5EF4-FFF2-40B4-BE49-F238E27FC236}">
                <a16:creationId xmlns:a16="http://schemas.microsoft.com/office/drawing/2014/main" id="{1FD707F6-3384-7BF5-93B4-A4BB16CAE0F6}"/>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8" name="TextBox 7">
            <a:extLst>
              <a:ext uri="{FF2B5EF4-FFF2-40B4-BE49-F238E27FC236}">
                <a16:creationId xmlns:a16="http://schemas.microsoft.com/office/drawing/2014/main" id="{0AE00092-AFD7-4F1C-84C3-0434FBBD7738}"/>
              </a:ext>
            </a:extLst>
          </p:cNvPr>
          <p:cNvSpPr txBox="1"/>
          <p:nvPr/>
        </p:nvSpPr>
        <p:spPr>
          <a:xfrm>
            <a:off x="552190" y="4169470"/>
            <a:ext cx="5246081" cy="461665"/>
          </a:xfrm>
          <a:prstGeom prst="rect">
            <a:avLst/>
          </a:prstGeom>
          <a:noFill/>
        </p:spPr>
        <p:txBody>
          <a:bodyPr wrap="square" rtlCol="0">
            <a:spAutoFit/>
          </a:bodyPr>
          <a:lstStyle/>
          <a:p>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*As an option, ABMs can email the enrollment form from within a VEEVA rep triggered email AND using our new Outlook email template as an attachment. For outlook email refer to your manager or CABLIVI Marketing for current template.</a:t>
            </a:r>
          </a:p>
        </p:txBody>
      </p:sp>
      <p:sp>
        <p:nvSpPr>
          <p:cNvPr id="10" name="hyperlink box">
            <a:hlinkClick r:id="rId4" action="ppaction://hlinksldjump"/>
            <a:extLst>
              <a:ext uri="{FF2B5EF4-FFF2-40B4-BE49-F238E27FC236}">
                <a16:creationId xmlns:a16="http://schemas.microsoft.com/office/drawing/2014/main" id="{7CFA478B-77FD-49E1-B413-62D9798F40DD}"/>
              </a:ext>
            </a:extLst>
          </p:cNvPr>
          <p:cNvSpPr/>
          <p:nvPr/>
        </p:nvSpPr>
        <p:spPr>
          <a:xfrm>
            <a:off x="8619152"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yperlink box">
            <a:hlinkClick r:id="rId5" action="ppaction://hlinksldjump"/>
            <a:extLst>
              <a:ext uri="{FF2B5EF4-FFF2-40B4-BE49-F238E27FC236}">
                <a16:creationId xmlns:a16="http://schemas.microsoft.com/office/drawing/2014/main" id="{CAB5A778-CE6D-4A67-9151-24EAD5AF1C9D}"/>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A4D7B5D-8DE9-68B0-8549-B19F61F97998}"/>
              </a:ext>
            </a:extLst>
          </p:cNvPr>
          <p:cNvSpPr txBox="1"/>
          <p:nvPr/>
        </p:nvSpPr>
        <p:spPr>
          <a:xfrm>
            <a:off x="6373491" y="4134996"/>
            <a:ext cx="1789202" cy="461665"/>
          </a:xfrm>
          <a:prstGeom prst="rect">
            <a:avLst/>
          </a:prstGeom>
          <a:noFill/>
        </p:spPr>
        <p:txBody>
          <a:bodyPr wrap="square" lIns="91440" tIns="45720" rIns="91440" bIns="45720" rtlCol="0" anchor="t">
            <a:spAutoFit/>
          </a:bodyPr>
          <a:lstStyle/>
          <a:p>
            <a:pPr algn="ctr"/>
            <a:r>
              <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rPr>
              <a:t>CABLIVI Patient Solutions Enrollment Form </a:t>
            </a:r>
          </a:p>
          <a:p>
            <a:pPr algn="ct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MAT-US-2106912</a:t>
            </a:r>
          </a:p>
        </p:txBody>
      </p:sp>
      <p:sp>
        <p:nvSpPr>
          <p:cNvPr id="28" name="Rectangle 27">
            <a:extLst>
              <a:ext uri="{FF2B5EF4-FFF2-40B4-BE49-F238E27FC236}">
                <a16:creationId xmlns:a16="http://schemas.microsoft.com/office/drawing/2014/main" id="{6D1EE1E2-E2F1-ABDC-052F-7F7DD5D573DB}"/>
              </a:ext>
            </a:extLst>
          </p:cNvPr>
          <p:cNvSpPr/>
          <p:nvPr/>
        </p:nvSpPr>
        <p:spPr>
          <a:xfrm>
            <a:off x="6583196" y="2448791"/>
            <a:ext cx="1405114" cy="746262"/>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Rectangle 29">
            <a:extLst>
              <a:ext uri="{FF2B5EF4-FFF2-40B4-BE49-F238E27FC236}">
                <a16:creationId xmlns:a16="http://schemas.microsoft.com/office/drawing/2014/main" id="{F4101291-B772-FCDB-7813-6EC99F06D5D3}"/>
              </a:ext>
            </a:extLst>
          </p:cNvPr>
          <p:cNvSpPr/>
          <p:nvPr/>
        </p:nvSpPr>
        <p:spPr>
          <a:xfrm>
            <a:off x="6580550" y="3515895"/>
            <a:ext cx="1407760" cy="454312"/>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1" name="Arrow: Right 30">
            <a:extLst>
              <a:ext uri="{FF2B5EF4-FFF2-40B4-BE49-F238E27FC236}">
                <a16:creationId xmlns:a16="http://schemas.microsoft.com/office/drawing/2014/main" id="{28AE2322-BCD3-F728-5B65-CFD68AA7B9B2}"/>
              </a:ext>
            </a:extLst>
          </p:cNvPr>
          <p:cNvSpPr/>
          <p:nvPr/>
        </p:nvSpPr>
        <p:spPr>
          <a:xfrm flipV="1">
            <a:off x="5942330" y="2388752"/>
            <a:ext cx="609600" cy="218656"/>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solidFill>
                <a:schemeClr val="accent2"/>
              </a:solidFill>
              <a:latin typeface="Verdana" panose="020B0604030504040204" pitchFamily="34" charset="0"/>
              <a:ea typeface="Verdana" panose="020B0604030504040204" pitchFamily="34" charset="0"/>
            </a:endParaRPr>
          </a:p>
        </p:txBody>
      </p:sp>
      <p:sp>
        <p:nvSpPr>
          <p:cNvPr id="35" name="Arrow: Right 34">
            <a:extLst>
              <a:ext uri="{FF2B5EF4-FFF2-40B4-BE49-F238E27FC236}">
                <a16:creationId xmlns:a16="http://schemas.microsoft.com/office/drawing/2014/main" id="{752CD6D7-22B4-354A-0FB2-6B352E366D06}"/>
              </a:ext>
            </a:extLst>
          </p:cNvPr>
          <p:cNvSpPr/>
          <p:nvPr/>
        </p:nvSpPr>
        <p:spPr>
          <a:xfrm flipV="1">
            <a:off x="5938274" y="3473059"/>
            <a:ext cx="609600" cy="218656"/>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solidFill>
                <a:schemeClr val="accent2"/>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7755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C6ECE0-EC55-6149-9309-7DB0C1411B6E}"/>
              </a:ext>
            </a:extLst>
          </p:cNvPr>
          <p:cNvSpPr>
            <a:spLocks noGrp="1"/>
          </p:cNvSpPr>
          <p:nvPr>
            <p:ph type="title"/>
          </p:nvPr>
        </p:nvSpPr>
        <p:spPr>
          <a:xfrm>
            <a:off x="613186" y="279578"/>
            <a:ext cx="7624128" cy="637097"/>
          </a:xfrm>
        </p:spPr>
        <p:txBody>
          <a:bodyPr/>
          <a:lstStyle/>
          <a:p>
            <a:r>
              <a:rPr lang="en-US" sz="2300" noProof="0" dirty="0"/>
              <a:t>Educating on the Patient Enrollment Process</a:t>
            </a:r>
            <a:br>
              <a:rPr lang="en-US" sz="2300" noProof="0" dirty="0"/>
            </a:br>
            <a:r>
              <a:rPr lang="en-US" sz="2300" noProof="0" dirty="0"/>
              <a:t>&amp; Patient Support Services</a:t>
            </a:r>
          </a:p>
        </p:txBody>
      </p:sp>
      <p:sp>
        <p:nvSpPr>
          <p:cNvPr id="18" name="Content Placeholder 17">
            <a:extLst>
              <a:ext uri="{FF2B5EF4-FFF2-40B4-BE49-F238E27FC236}">
                <a16:creationId xmlns:a16="http://schemas.microsoft.com/office/drawing/2014/main" id="{B5F122AB-D067-D904-DEB2-8E8C82E5A690}"/>
              </a:ext>
            </a:extLst>
          </p:cNvPr>
          <p:cNvSpPr>
            <a:spLocks noGrp="1"/>
          </p:cNvSpPr>
          <p:nvPr>
            <p:ph idx="13"/>
          </p:nvPr>
        </p:nvSpPr>
        <p:spPr/>
        <p:txBody>
          <a:bodyPr/>
          <a:lstStyle/>
          <a:p>
            <a:pPr>
              <a:spcBef>
                <a:spcPts val="300"/>
              </a:spcBef>
            </a:pPr>
            <a:r>
              <a:rPr lang="en-US" dirty="0"/>
              <a:t>CABLIVI Patient Enrollment Form</a:t>
            </a:r>
          </a:p>
          <a:p>
            <a:pPr marL="0" lvl="1" indent="0">
              <a:spcBef>
                <a:spcPts val="300"/>
              </a:spcBef>
              <a:buNone/>
            </a:pPr>
            <a:r>
              <a:rPr lang="en-US" sz="1200" dirty="0"/>
              <a:t>If a patient is going to apply for programs offered by CABLIVI Patient Services, it is advisable to submit the CABLIVI Patient Enrollment Form as soon as treatment is initiated to increase the chance that patients can receive the requested support services upon discharge. The form can be downloaded from CABLIVI.com.*</a:t>
            </a:r>
          </a:p>
          <a:p>
            <a:pPr marL="0" lvl="1" indent="0">
              <a:spcBef>
                <a:spcPts val="300"/>
              </a:spcBef>
              <a:buNone/>
            </a:pPr>
            <a:r>
              <a:rPr lang="en-US" sz="1200" dirty="0"/>
              <a:t>The following information is collected on the enrollment form: </a:t>
            </a:r>
          </a:p>
          <a:p>
            <a:pPr marL="238125" lvl="1" indent="-228600">
              <a:spcBef>
                <a:spcPts val="300"/>
              </a:spcBef>
              <a:buFont typeface="+mj-lt"/>
              <a:buAutoNum type="arabicPeriod"/>
            </a:pPr>
            <a:r>
              <a:rPr lang="en-US" sz="1200" dirty="0"/>
              <a:t>Patient Information (patient fills out)</a:t>
            </a:r>
          </a:p>
          <a:p>
            <a:pPr marL="238125" lvl="1" indent="-228600">
              <a:spcBef>
                <a:spcPts val="300"/>
              </a:spcBef>
              <a:buFont typeface="+mj-lt"/>
              <a:buAutoNum type="arabicPeriod"/>
            </a:pPr>
            <a:r>
              <a:rPr lang="en-US" sz="1200" dirty="0"/>
              <a:t>Insurance Information (patient fills out)</a:t>
            </a:r>
          </a:p>
          <a:p>
            <a:pPr marL="238125" lvl="1" indent="-228600">
              <a:spcBef>
                <a:spcPts val="300"/>
              </a:spcBef>
              <a:buFont typeface="+mj-lt"/>
              <a:buAutoNum type="arabicPeriod"/>
            </a:pPr>
            <a:r>
              <a:rPr lang="en-US" sz="1200" b="1" dirty="0"/>
              <a:t>Prescriber Information (prescriber fills out)</a:t>
            </a:r>
          </a:p>
          <a:p>
            <a:pPr marL="238125" lvl="1" indent="-228600">
              <a:spcBef>
                <a:spcPts val="300"/>
              </a:spcBef>
              <a:buFont typeface="+mj-lt"/>
              <a:buAutoNum type="arabicPeriod"/>
            </a:pPr>
            <a:r>
              <a:rPr lang="en-US" sz="1200" b="1" dirty="0"/>
              <a:t>Prescription Information (prescriber fills out and signs)</a:t>
            </a:r>
          </a:p>
          <a:p>
            <a:pPr marL="238125" lvl="1" indent="-228600">
              <a:spcBef>
                <a:spcPts val="300"/>
              </a:spcBef>
              <a:buFont typeface="+mj-lt"/>
              <a:buAutoNum type="arabicPeriod"/>
            </a:pPr>
            <a:r>
              <a:rPr lang="en-US" sz="1200" dirty="0"/>
              <a:t>Authorization to Release Health Information </a:t>
            </a:r>
            <a:br>
              <a:rPr lang="en-US" sz="1200" dirty="0"/>
            </a:br>
            <a:r>
              <a:rPr lang="en-US" sz="1200" dirty="0"/>
              <a:t>(patient or legal representative signature for consent)</a:t>
            </a:r>
          </a:p>
          <a:p>
            <a:pPr marL="238125" lvl="1" indent="-228600">
              <a:spcBef>
                <a:spcPts val="300"/>
              </a:spcBef>
              <a:buFont typeface="+mj-lt"/>
              <a:buAutoNum type="arabicPeriod"/>
            </a:pPr>
            <a:r>
              <a:rPr lang="en-US" sz="1200" dirty="0"/>
              <a:t>Optional Patient Consent Opt-Ins for:</a:t>
            </a:r>
          </a:p>
          <a:p>
            <a:pPr marL="438912" lvl="2">
              <a:spcBef>
                <a:spcPts val="300"/>
              </a:spcBef>
            </a:pPr>
            <a:r>
              <a:rPr lang="en-US" sz="1100" dirty="0"/>
              <a:t>Patient Services Support</a:t>
            </a:r>
          </a:p>
          <a:p>
            <a:pPr marL="438912" lvl="2">
              <a:spcBef>
                <a:spcPts val="300"/>
              </a:spcBef>
            </a:pPr>
            <a:r>
              <a:rPr lang="en-US" sz="1100" dirty="0"/>
              <a:t>Financial Assistance Programs </a:t>
            </a:r>
          </a:p>
          <a:p>
            <a:pPr marL="438912" lvl="2">
              <a:spcBef>
                <a:spcPts val="300"/>
              </a:spcBef>
            </a:pPr>
            <a:r>
              <a:rPr lang="en-US" sz="1100" dirty="0"/>
              <a:t>Sanofi Communications</a:t>
            </a:r>
          </a:p>
          <a:p>
            <a:pPr>
              <a:spcBef>
                <a:spcPts val="300"/>
              </a:spcBef>
            </a:pPr>
            <a:endParaRPr lang="en-US" dirty="0"/>
          </a:p>
        </p:txBody>
      </p:sp>
      <p:sp>
        <p:nvSpPr>
          <p:cNvPr id="16" name="Footer Placeholder 15">
            <a:extLst>
              <a:ext uri="{FF2B5EF4-FFF2-40B4-BE49-F238E27FC236}">
                <a16:creationId xmlns:a16="http://schemas.microsoft.com/office/drawing/2014/main" id="{B8757734-A49B-CA0B-CDD3-6320FE6BBECB}"/>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10" name="TextBox 9">
            <a:extLst>
              <a:ext uri="{FF2B5EF4-FFF2-40B4-BE49-F238E27FC236}">
                <a16:creationId xmlns:a16="http://schemas.microsoft.com/office/drawing/2014/main" id="{4C13E859-20FA-42A2-B0DD-C06F2CC30CC5}"/>
              </a:ext>
            </a:extLst>
          </p:cNvPr>
          <p:cNvSpPr txBox="1"/>
          <p:nvPr/>
        </p:nvSpPr>
        <p:spPr>
          <a:xfrm>
            <a:off x="612775" y="4281636"/>
            <a:ext cx="5750854" cy="338554"/>
          </a:xfrm>
          <a:prstGeom prst="rect">
            <a:avLst/>
          </a:prstGeom>
          <a:noFill/>
        </p:spPr>
        <p:txBody>
          <a:bodyPr wrap="square" rtlCol="0">
            <a:spAutoFit/>
          </a:bodyPr>
          <a:lstStyle/>
          <a:p>
            <a:r>
              <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rPr>
              <a:t>TIP:</a:t>
            </a: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 Find a champion of the enrollment form who is willing to take ownership every time and if possible, even before the first time CABLIVI is used. This will make the enrollment process more seamless.</a:t>
            </a:r>
          </a:p>
        </p:txBody>
      </p:sp>
      <p:sp>
        <p:nvSpPr>
          <p:cNvPr id="8" name="hyperlink box">
            <a:hlinkClick r:id="rId3" action="ppaction://hlinksldjump"/>
            <a:extLst>
              <a:ext uri="{FF2B5EF4-FFF2-40B4-BE49-F238E27FC236}">
                <a16:creationId xmlns:a16="http://schemas.microsoft.com/office/drawing/2014/main" id="{C646FD53-18F4-47D1-9763-609A62CDCB82}"/>
              </a:ext>
            </a:extLst>
          </p:cNvPr>
          <p:cNvSpPr/>
          <p:nvPr/>
        </p:nvSpPr>
        <p:spPr>
          <a:xfrm>
            <a:off x="8619152"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yperlink box">
            <a:hlinkClick r:id="rId4" action="ppaction://hlinksldjump"/>
            <a:extLst>
              <a:ext uri="{FF2B5EF4-FFF2-40B4-BE49-F238E27FC236}">
                <a16:creationId xmlns:a16="http://schemas.microsoft.com/office/drawing/2014/main" id="{12FD120D-06E4-4814-B683-CE0EA0997CAE}"/>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yperlink box">
            <a:hlinkClick r:id="rId5" action="ppaction://hlinksldjump"/>
            <a:extLst>
              <a:ext uri="{FF2B5EF4-FFF2-40B4-BE49-F238E27FC236}">
                <a16:creationId xmlns:a16="http://schemas.microsoft.com/office/drawing/2014/main" id="{9E8FCC9B-1550-4DA7-AA2E-D90ECCC4EDA7}"/>
              </a:ext>
            </a:extLst>
          </p:cNvPr>
          <p:cNvSpPr/>
          <p:nvPr/>
        </p:nvSpPr>
        <p:spPr>
          <a:xfrm>
            <a:off x="196327"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2D951E0-ED29-256A-7A9E-6EB1B7C2C3D2}"/>
              </a:ext>
            </a:extLst>
          </p:cNvPr>
          <p:cNvSpPr txBox="1"/>
          <p:nvPr/>
        </p:nvSpPr>
        <p:spPr>
          <a:xfrm>
            <a:off x="6378497" y="4135790"/>
            <a:ext cx="1781491" cy="461665"/>
          </a:xfrm>
          <a:prstGeom prst="rect">
            <a:avLst/>
          </a:prstGeom>
          <a:noFill/>
        </p:spPr>
        <p:txBody>
          <a:bodyPr wrap="square" lIns="91440" tIns="45720" rIns="91440" bIns="45720" rtlCol="0" anchor="t">
            <a:spAutoFit/>
          </a:bodyPr>
          <a:lstStyle/>
          <a:p>
            <a:pPr algn="ctr"/>
            <a:r>
              <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rPr>
              <a:t>CABLIVI Patient Solutions Enrollment Form </a:t>
            </a:r>
          </a:p>
          <a:p>
            <a:pPr algn="ct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MAT-US-2106912</a:t>
            </a:r>
          </a:p>
        </p:txBody>
      </p:sp>
      <p:pic>
        <p:nvPicPr>
          <p:cNvPr id="4" name="Picture 3">
            <a:extLst>
              <a:ext uri="{FF2B5EF4-FFF2-40B4-BE49-F238E27FC236}">
                <a16:creationId xmlns:a16="http://schemas.microsoft.com/office/drawing/2014/main" id="{4094B1BC-EC8A-AC4E-D600-5390AD296F01}"/>
              </a:ext>
            </a:extLst>
          </p:cNvPr>
          <p:cNvPicPr>
            <a:picLocks noChangeAspect="1"/>
          </p:cNvPicPr>
          <p:nvPr/>
        </p:nvPicPr>
        <p:blipFill>
          <a:blip r:embed="rId6"/>
          <a:stretch>
            <a:fillRect/>
          </a:stretch>
        </p:blipFill>
        <p:spPr>
          <a:xfrm>
            <a:off x="6548836" y="2210601"/>
            <a:ext cx="1439474" cy="1864311"/>
          </a:xfrm>
          <a:prstGeom prst="rect">
            <a:avLst/>
          </a:prstGeom>
          <a:ln>
            <a:solidFill>
              <a:schemeClr val="bg2">
                <a:lumMod val="75000"/>
              </a:schemeClr>
            </a:solidFill>
          </a:ln>
        </p:spPr>
      </p:pic>
      <p:sp>
        <p:nvSpPr>
          <p:cNvPr id="5" name="Rectangle 4">
            <a:extLst>
              <a:ext uri="{FF2B5EF4-FFF2-40B4-BE49-F238E27FC236}">
                <a16:creationId xmlns:a16="http://schemas.microsoft.com/office/drawing/2014/main" id="{A5C9F352-D5C9-100F-7B56-274B45E74CA5}"/>
              </a:ext>
            </a:extLst>
          </p:cNvPr>
          <p:cNvSpPr/>
          <p:nvPr/>
        </p:nvSpPr>
        <p:spPr>
          <a:xfrm>
            <a:off x="6583196" y="2383220"/>
            <a:ext cx="1372576" cy="587195"/>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Arrow: Right 6">
            <a:extLst>
              <a:ext uri="{FF2B5EF4-FFF2-40B4-BE49-F238E27FC236}">
                <a16:creationId xmlns:a16="http://schemas.microsoft.com/office/drawing/2014/main" id="{839C7729-32D1-1622-E817-2DC81E75BCDB}"/>
              </a:ext>
            </a:extLst>
          </p:cNvPr>
          <p:cNvSpPr/>
          <p:nvPr/>
        </p:nvSpPr>
        <p:spPr>
          <a:xfrm flipV="1">
            <a:off x="5956416" y="2324824"/>
            <a:ext cx="609600" cy="218656"/>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solidFill>
                <a:schemeClr val="accent2"/>
              </a:solidFill>
              <a:latin typeface="Verdana" panose="020B0604030504040204" pitchFamily="34" charset="0"/>
              <a:ea typeface="Verdana" panose="020B0604030504040204" pitchFamily="34" charset="0"/>
            </a:endParaRPr>
          </a:p>
        </p:txBody>
      </p:sp>
      <p:sp>
        <p:nvSpPr>
          <p:cNvPr id="9" name="Rectangle 8">
            <a:extLst>
              <a:ext uri="{FF2B5EF4-FFF2-40B4-BE49-F238E27FC236}">
                <a16:creationId xmlns:a16="http://schemas.microsoft.com/office/drawing/2014/main" id="{2817FC52-C987-54EA-A980-22EEAEC710D4}"/>
              </a:ext>
            </a:extLst>
          </p:cNvPr>
          <p:cNvSpPr/>
          <p:nvPr/>
        </p:nvSpPr>
        <p:spPr>
          <a:xfrm>
            <a:off x="6580550" y="2990177"/>
            <a:ext cx="1372576" cy="88645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Arrow: Right 14">
            <a:extLst>
              <a:ext uri="{FF2B5EF4-FFF2-40B4-BE49-F238E27FC236}">
                <a16:creationId xmlns:a16="http://schemas.microsoft.com/office/drawing/2014/main" id="{1EA4BCBC-538A-3EDC-F03C-E19D5DC34D01}"/>
              </a:ext>
            </a:extLst>
          </p:cNvPr>
          <p:cNvSpPr/>
          <p:nvPr/>
        </p:nvSpPr>
        <p:spPr>
          <a:xfrm flipV="1">
            <a:off x="5953770" y="2932543"/>
            <a:ext cx="609600" cy="218656"/>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solidFill>
                <a:schemeClr val="accent2"/>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0142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C6ECE0-EC55-6149-9309-7DB0C1411B6E}"/>
              </a:ext>
            </a:extLst>
          </p:cNvPr>
          <p:cNvSpPr>
            <a:spLocks noGrp="1"/>
          </p:cNvSpPr>
          <p:nvPr>
            <p:ph type="title"/>
          </p:nvPr>
        </p:nvSpPr>
        <p:spPr>
          <a:xfrm>
            <a:off x="613186" y="279578"/>
            <a:ext cx="7645076" cy="637097"/>
          </a:xfrm>
        </p:spPr>
        <p:txBody>
          <a:bodyPr/>
          <a:lstStyle/>
          <a:p>
            <a:r>
              <a:rPr lang="en-US" sz="2300" noProof="0" dirty="0"/>
              <a:t>Educating on the Patient Enrollment Process</a:t>
            </a:r>
            <a:br>
              <a:rPr lang="en-US" sz="2300" noProof="0" dirty="0"/>
            </a:br>
            <a:r>
              <a:rPr lang="en-US" sz="2300" noProof="0" dirty="0"/>
              <a:t>&amp; Patient Support Services</a:t>
            </a:r>
          </a:p>
        </p:txBody>
      </p:sp>
      <p:sp>
        <p:nvSpPr>
          <p:cNvPr id="16" name="Content Placeholder 17">
            <a:extLst>
              <a:ext uri="{FF2B5EF4-FFF2-40B4-BE49-F238E27FC236}">
                <a16:creationId xmlns:a16="http://schemas.microsoft.com/office/drawing/2014/main" id="{9341A89E-2018-A707-C4D5-A66CA56CDA86}"/>
              </a:ext>
            </a:extLst>
          </p:cNvPr>
          <p:cNvSpPr txBox="1">
            <a:spLocks/>
          </p:cNvSpPr>
          <p:nvPr/>
        </p:nvSpPr>
        <p:spPr>
          <a:xfrm>
            <a:off x="614723" y="1148317"/>
            <a:ext cx="7870057" cy="3547508"/>
          </a:xfrm>
          <a:prstGeom prst="rect">
            <a:avLst/>
          </a:prstGeom>
        </p:spPr>
        <p:txBody>
          <a:bodyPr vert="horz" lIns="0" tIns="0" rIns="0" bIns="0" rtlCol="0">
            <a:noAutofit/>
          </a:bodyPr>
          <a:lstStyle>
            <a:lvl1pPr marL="0" indent="0" algn="l" defTabSz="685800" rtl="0" eaLnBrk="1" latinLnBrk="0" hangingPunct="1">
              <a:lnSpc>
                <a:spcPct val="90000"/>
              </a:lnSpc>
              <a:spcBef>
                <a:spcPts val="1000"/>
              </a:spcBef>
              <a:buClr>
                <a:schemeClr val="accent1"/>
              </a:buClr>
              <a:buFont typeface="Arial" charset="0"/>
              <a:buNone/>
              <a:tabLst/>
              <a:defRPr sz="1600" b="1" strike="noStrike" kern="1200" baseline="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173038" indent="-163513" algn="l" defTabSz="685800" rtl="0" eaLnBrk="1" latinLnBrk="0" hangingPunct="1">
              <a:lnSpc>
                <a:spcPct val="90000"/>
              </a:lnSpc>
              <a:spcBef>
                <a:spcPts val="375"/>
              </a:spcBef>
              <a:buClr>
                <a:schemeClr val="accent2"/>
              </a:buClr>
              <a:buFont typeface="Arial" charset="0"/>
              <a:buChar char="•"/>
              <a:tabLst/>
              <a:defRPr sz="1400" kern="1200" baseline="0">
                <a:solidFill>
                  <a:schemeClr val="accent1"/>
                </a:solidFill>
                <a:latin typeface="Verdana" panose="020B0604030504040204" pitchFamily="34" charset="0"/>
                <a:ea typeface="Verdana" panose="020B0604030504040204" pitchFamily="34" charset="0"/>
                <a:cs typeface="Verdana" panose="020B0604030504040204" pitchFamily="34" charset="0"/>
              </a:defRPr>
            </a:lvl2pPr>
            <a:lvl3pPr marL="347663" indent="-174625" algn="l" defTabSz="685800" rtl="0" eaLnBrk="1" latinLnBrk="0" hangingPunct="1">
              <a:lnSpc>
                <a:spcPct val="90000"/>
              </a:lnSpc>
              <a:spcBef>
                <a:spcPts val="375"/>
              </a:spcBef>
              <a:buClr>
                <a:schemeClr val="accent2"/>
              </a:buClr>
              <a:buFont typeface="System Font Regular"/>
              <a:buChar char="–"/>
              <a:tabLst/>
              <a:defRPr sz="1200" kern="1200" baseline="0">
                <a:solidFill>
                  <a:schemeClr val="accent1"/>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375"/>
              </a:spcBef>
            </a:pPr>
            <a:r>
              <a:rPr lang="en-US" dirty="0"/>
              <a:t>CABLIVI Patient Enrollment Form</a:t>
            </a:r>
          </a:p>
          <a:p>
            <a:pPr>
              <a:spcBef>
                <a:spcPts val="300"/>
              </a:spcBef>
            </a:pPr>
            <a:r>
              <a:rPr lang="en-US" sz="1200" b="0" dirty="0"/>
              <a:t>If a patient is going to apply for programs offered by CABLIVI Patient Services, it is advisable to submit the CABLIVI Patient Enrollment Form as soon as treatment is initiated to increase the chance that patients can receive the requested support services upon discharge. The form can be downloaded from CABLIVI.com.*</a:t>
            </a:r>
          </a:p>
          <a:p>
            <a:pPr>
              <a:spcBef>
                <a:spcPts val="300"/>
              </a:spcBef>
            </a:pPr>
            <a:r>
              <a:rPr lang="en-US" sz="1200" b="0" dirty="0"/>
              <a:t>The following information is collected on the enrollment form: </a:t>
            </a:r>
          </a:p>
          <a:p>
            <a:pPr marL="238125" lvl="1" indent="-228600">
              <a:spcBef>
                <a:spcPts val="300"/>
              </a:spcBef>
              <a:buFont typeface="+mj-lt"/>
              <a:buAutoNum type="arabicPeriod"/>
            </a:pPr>
            <a:r>
              <a:rPr lang="en-US" sz="1200" dirty="0"/>
              <a:t>Patient Information (patient fills out)</a:t>
            </a:r>
          </a:p>
          <a:p>
            <a:pPr marL="238125" lvl="1" indent="-228600">
              <a:spcBef>
                <a:spcPts val="300"/>
              </a:spcBef>
              <a:buFont typeface="+mj-lt"/>
              <a:buAutoNum type="arabicPeriod"/>
            </a:pPr>
            <a:r>
              <a:rPr lang="en-US" sz="1200" dirty="0"/>
              <a:t>Insurance Information (patient fills out)</a:t>
            </a:r>
          </a:p>
          <a:p>
            <a:pPr marL="238125" lvl="1" indent="-228600">
              <a:spcBef>
                <a:spcPts val="300"/>
              </a:spcBef>
              <a:buFont typeface="+mj-lt"/>
              <a:buAutoNum type="arabicPeriod"/>
            </a:pPr>
            <a:r>
              <a:rPr lang="en-US" sz="1200" dirty="0"/>
              <a:t>Prescriber Information (prescriber fills out)</a:t>
            </a:r>
          </a:p>
          <a:p>
            <a:pPr marL="238125" lvl="1" indent="-228600">
              <a:spcBef>
                <a:spcPts val="300"/>
              </a:spcBef>
              <a:buFont typeface="+mj-lt"/>
              <a:buAutoNum type="arabicPeriod"/>
            </a:pPr>
            <a:r>
              <a:rPr lang="en-US" sz="1200" dirty="0"/>
              <a:t>Prescription Information (prescriber fills out)</a:t>
            </a:r>
          </a:p>
          <a:p>
            <a:pPr marL="238125" lvl="1" indent="-228600">
              <a:spcBef>
                <a:spcPts val="300"/>
              </a:spcBef>
              <a:buFont typeface="+mj-lt"/>
              <a:buAutoNum type="arabicPeriod"/>
            </a:pPr>
            <a:r>
              <a:rPr lang="en-US" sz="1200" b="1" dirty="0"/>
              <a:t>Authorization to Release Health Information (patient consent)</a:t>
            </a:r>
          </a:p>
          <a:p>
            <a:pPr marL="238125" lvl="1" indent="-228600">
              <a:spcBef>
                <a:spcPts val="300"/>
              </a:spcBef>
              <a:buFont typeface="+mj-lt"/>
              <a:buAutoNum type="arabicPeriod"/>
            </a:pPr>
            <a:r>
              <a:rPr lang="en-US" sz="1200" dirty="0"/>
              <a:t>Optional Patient Consent Opt-Ins for:</a:t>
            </a:r>
          </a:p>
          <a:p>
            <a:pPr marL="438912" lvl="2"/>
            <a:r>
              <a:rPr lang="en-US" sz="1100" dirty="0"/>
              <a:t>Patient Services Support</a:t>
            </a:r>
          </a:p>
          <a:p>
            <a:pPr marL="438912" lvl="2"/>
            <a:r>
              <a:rPr lang="en-US" sz="1100" dirty="0"/>
              <a:t>Financial Assistance Programs </a:t>
            </a:r>
          </a:p>
          <a:p>
            <a:pPr marL="438912" lvl="2"/>
            <a:r>
              <a:rPr lang="en-US" sz="1100" dirty="0"/>
              <a:t>Sanofi Communications</a:t>
            </a:r>
            <a:endParaRPr lang="en-US" dirty="0"/>
          </a:p>
        </p:txBody>
      </p:sp>
      <p:sp>
        <p:nvSpPr>
          <p:cNvPr id="15" name="Footer Placeholder 14">
            <a:extLst>
              <a:ext uri="{FF2B5EF4-FFF2-40B4-BE49-F238E27FC236}">
                <a16:creationId xmlns:a16="http://schemas.microsoft.com/office/drawing/2014/main" id="{3F6F9A89-4497-2500-A895-EB08C7C4573D}"/>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9" name="hyperlink box">
            <a:hlinkClick r:id="rId3" action="ppaction://hlinksldjump"/>
            <a:extLst>
              <a:ext uri="{FF2B5EF4-FFF2-40B4-BE49-F238E27FC236}">
                <a16:creationId xmlns:a16="http://schemas.microsoft.com/office/drawing/2014/main" id="{10E36427-5B75-4503-A96E-3E85D563A023}"/>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yperlink box">
            <a:hlinkClick r:id="rId4" action="ppaction://hlinksldjump"/>
            <a:extLst>
              <a:ext uri="{FF2B5EF4-FFF2-40B4-BE49-F238E27FC236}">
                <a16:creationId xmlns:a16="http://schemas.microsoft.com/office/drawing/2014/main" id="{529ABB68-A463-4922-9371-986F3442A3D6}"/>
              </a:ext>
            </a:extLst>
          </p:cNvPr>
          <p:cNvSpPr/>
          <p:nvPr/>
        </p:nvSpPr>
        <p:spPr>
          <a:xfrm>
            <a:off x="196327"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yperlink box">
            <a:hlinkClick r:id="rId5" action="ppaction://hlinksldjump"/>
            <a:extLst>
              <a:ext uri="{FF2B5EF4-FFF2-40B4-BE49-F238E27FC236}">
                <a16:creationId xmlns:a16="http://schemas.microsoft.com/office/drawing/2014/main" id="{BD85E84B-4E7C-49A0-9F66-49B38A764B3B}"/>
              </a:ext>
            </a:extLst>
          </p:cNvPr>
          <p:cNvSpPr/>
          <p:nvPr/>
        </p:nvSpPr>
        <p:spPr>
          <a:xfrm>
            <a:off x="8619152"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FBF0F50-8BF4-32E2-EC15-93110D01E3AC}"/>
              </a:ext>
            </a:extLst>
          </p:cNvPr>
          <p:cNvSpPr txBox="1"/>
          <p:nvPr/>
        </p:nvSpPr>
        <p:spPr>
          <a:xfrm>
            <a:off x="6455823" y="4157298"/>
            <a:ext cx="1781491" cy="461665"/>
          </a:xfrm>
          <a:prstGeom prst="rect">
            <a:avLst/>
          </a:prstGeom>
          <a:noFill/>
        </p:spPr>
        <p:txBody>
          <a:bodyPr wrap="square" lIns="91440" tIns="45720" rIns="91440" bIns="45720" rtlCol="0" anchor="t">
            <a:spAutoFit/>
          </a:bodyPr>
          <a:lstStyle/>
          <a:p>
            <a:pPr algn="ctr"/>
            <a:r>
              <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rPr>
              <a:t>CABLIVI Patient Solutions Enrollment Form </a:t>
            </a:r>
          </a:p>
          <a:p>
            <a:pPr algn="ct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MAT-US-2106912</a:t>
            </a:r>
          </a:p>
        </p:txBody>
      </p:sp>
      <p:pic>
        <p:nvPicPr>
          <p:cNvPr id="7" name="Picture 6">
            <a:extLst>
              <a:ext uri="{FF2B5EF4-FFF2-40B4-BE49-F238E27FC236}">
                <a16:creationId xmlns:a16="http://schemas.microsoft.com/office/drawing/2014/main" id="{23B9BD9D-0E59-29F2-674A-176BF9B71022}"/>
              </a:ext>
            </a:extLst>
          </p:cNvPr>
          <p:cNvPicPr>
            <a:picLocks noChangeAspect="1"/>
          </p:cNvPicPr>
          <p:nvPr/>
        </p:nvPicPr>
        <p:blipFill>
          <a:blip r:embed="rId6"/>
          <a:stretch>
            <a:fillRect/>
          </a:stretch>
        </p:blipFill>
        <p:spPr>
          <a:xfrm>
            <a:off x="6538679" y="2053563"/>
            <a:ext cx="1612865" cy="2088875"/>
          </a:xfrm>
          <a:prstGeom prst="rect">
            <a:avLst/>
          </a:prstGeom>
          <a:ln>
            <a:solidFill>
              <a:schemeClr val="bg2">
                <a:lumMod val="75000"/>
              </a:schemeClr>
            </a:solidFill>
          </a:ln>
        </p:spPr>
      </p:pic>
      <p:sp>
        <p:nvSpPr>
          <p:cNvPr id="11" name="Rectangle 10">
            <a:extLst>
              <a:ext uri="{FF2B5EF4-FFF2-40B4-BE49-F238E27FC236}">
                <a16:creationId xmlns:a16="http://schemas.microsoft.com/office/drawing/2014/main" id="{6779765D-64F5-9C36-B53A-2A11CAF097C8}"/>
              </a:ext>
            </a:extLst>
          </p:cNvPr>
          <p:cNvSpPr/>
          <p:nvPr/>
        </p:nvSpPr>
        <p:spPr>
          <a:xfrm>
            <a:off x="6577243" y="2224058"/>
            <a:ext cx="1533891" cy="178005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Arrow: Right 11">
            <a:extLst>
              <a:ext uri="{FF2B5EF4-FFF2-40B4-BE49-F238E27FC236}">
                <a16:creationId xmlns:a16="http://schemas.microsoft.com/office/drawing/2014/main" id="{030D9199-94FF-DB8D-7DBC-8DC477DEA47E}"/>
              </a:ext>
            </a:extLst>
          </p:cNvPr>
          <p:cNvSpPr/>
          <p:nvPr/>
        </p:nvSpPr>
        <p:spPr>
          <a:xfrm flipV="1">
            <a:off x="5918168" y="2154531"/>
            <a:ext cx="609600" cy="218656"/>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solidFill>
                <a:schemeClr val="accent2"/>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02347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C6ECE0-EC55-6149-9309-7DB0C1411B6E}"/>
              </a:ext>
            </a:extLst>
          </p:cNvPr>
          <p:cNvSpPr>
            <a:spLocks noGrp="1"/>
          </p:cNvSpPr>
          <p:nvPr>
            <p:ph type="title"/>
          </p:nvPr>
        </p:nvSpPr>
        <p:spPr>
          <a:xfrm>
            <a:off x="613186" y="279578"/>
            <a:ext cx="7645076" cy="637097"/>
          </a:xfrm>
        </p:spPr>
        <p:txBody>
          <a:bodyPr/>
          <a:lstStyle/>
          <a:p>
            <a:r>
              <a:rPr lang="en-US" sz="2300" noProof="0" dirty="0"/>
              <a:t>Educating on the Patient Enrollment Process</a:t>
            </a:r>
            <a:br>
              <a:rPr lang="en-US" sz="2300" noProof="0" dirty="0"/>
            </a:br>
            <a:r>
              <a:rPr lang="en-US" sz="2300" noProof="0" dirty="0"/>
              <a:t>&amp; Patient Support Services</a:t>
            </a:r>
          </a:p>
        </p:txBody>
      </p:sp>
      <p:sp>
        <p:nvSpPr>
          <p:cNvPr id="16" name="Content Placeholder 17">
            <a:extLst>
              <a:ext uri="{FF2B5EF4-FFF2-40B4-BE49-F238E27FC236}">
                <a16:creationId xmlns:a16="http://schemas.microsoft.com/office/drawing/2014/main" id="{9341A89E-2018-A707-C4D5-A66CA56CDA86}"/>
              </a:ext>
            </a:extLst>
          </p:cNvPr>
          <p:cNvSpPr txBox="1">
            <a:spLocks/>
          </p:cNvSpPr>
          <p:nvPr/>
        </p:nvSpPr>
        <p:spPr>
          <a:xfrm>
            <a:off x="614723" y="1148317"/>
            <a:ext cx="7870057" cy="3547508"/>
          </a:xfrm>
          <a:prstGeom prst="rect">
            <a:avLst/>
          </a:prstGeom>
        </p:spPr>
        <p:txBody>
          <a:bodyPr vert="horz" lIns="0" tIns="0" rIns="0" bIns="0" rtlCol="0">
            <a:noAutofit/>
          </a:bodyPr>
          <a:lstStyle>
            <a:lvl1pPr marL="0" indent="0" algn="l" defTabSz="685800" rtl="0" eaLnBrk="1" latinLnBrk="0" hangingPunct="1">
              <a:lnSpc>
                <a:spcPct val="90000"/>
              </a:lnSpc>
              <a:spcBef>
                <a:spcPts val="1000"/>
              </a:spcBef>
              <a:buClr>
                <a:schemeClr val="accent1"/>
              </a:buClr>
              <a:buFont typeface="Arial" charset="0"/>
              <a:buNone/>
              <a:tabLst/>
              <a:defRPr sz="1600" b="1" strike="noStrike" kern="1200" baseline="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173038" indent="-163513" algn="l" defTabSz="685800" rtl="0" eaLnBrk="1" latinLnBrk="0" hangingPunct="1">
              <a:lnSpc>
                <a:spcPct val="90000"/>
              </a:lnSpc>
              <a:spcBef>
                <a:spcPts val="375"/>
              </a:spcBef>
              <a:buClr>
                <a:schemeClr val="accent2"/>
              </a:buClr>
              <a:buFont typeface="Arial" charset="0"/>
              <a:buChar char="•"/>
              <a:tabLst/>
              <a:defRPr sz="1400" kern="1200" baseline="0">
                <a:solidFill>
                  <a:schemeClr val="accent1"/>
                </a:solidFill>
                <a:latin typeface="Verdana" panose="020B0604030504040204" pitchFamily="34" charset="0"/>
                <a:ea typeface="Verdana" panose="020B0604030504040204" pitchFamily="34" charset="0"/>
                <a:cs typeface="Verdana" panose="020B0604030504040204" pitchFamily="34" charset="0"/>
              </a:defRPr>
            </a:lvl2pPr>
            <a:lvl3pPr marL="347663" indent="-174625" algn="l" defTabSz="685800" rtl="0" eaLnBrk="1" latinLnBrk="0" hangingPunct="1">
              <a:lnSpc>
                <a:spcPct val="90000"/>
              </a:lnSpc>
              <a:spcBef>
                <a:spcPts val="375"/>
              </a:spcBef>
              <a:buClr>
                <a:schemeClr val="accent2"/>
              </a:buClr>
              <a:buFont typeface="System Font Regular"/>
              <a:buChar char="–"/>
              <a:tabLst/>
              <a:defRPr sz="1200" kern="1200" baseline="0">
                <a:solidFill>
                  <a:schemeClr val="accent1"/>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375"/>
              </a:spcBef>
            </a:pPr>
            <a:r>
              <a:rPr lang="en-US" dirty="0"/>
              <a:t>CABLIVI Patient Enrollment Form</a:t>
            </a:r>
          </a:p>
          <a:p>
            <a:pPr>
              <a:spcBef>
                <a:spcPts val="300"/>
              </a:spcBef>
            </a:pPr>
            <a:r>
              <a:rPr lang="en-US" sz="1200" b="0" dirty="0"/>
              <a:t>If a patient is going to apply for programs offered by CABLIVI Patient Services, it is advisable to submit the CABLIVI Patient Enrollment Form as soon as treatment is initiated to increase the chance that patients can receive the requested support services upon discharge. The form can be downloaded from CABLIVI.com.*</a:t>
            </a:r>
          </a:p>
          <a:p>
            <a:pPr>
              <a:spcBef>
                <a:spcPts val="300"/>
              </a:spcBef>
            </a:pPr>
            <a:r>
              <a:rPr lang="en-US" sz="1200" b="0" dirty="0"/>
              <a:t>The following information is collected on the enrollment form: </a:t>
            </a:r>
          </a:p>
          <a:p>
            <a:pPr marL="238125" lvl="1" indent="-228600">
              <a:spcBef>
                <a:spcPts val="300"/>
              </a:spcBef>
              <a:buFont typeface="+mj-lt"/>
              <a:buAutoNum type="arabicPeriod"/>
            </a:pPr>
            <a:r>
              <a:rPr lang="en-US" sz="1200" dirty="0"/>
              <a:t>Patient Information (patient fills out)</a:t>
            </a:r>
          </a:p>
          <a:p>
            <a:pPr marL="238125" lvl="1" indent="-228600">
              <a:spcBef>
                <a:spcPts val="300"/>
              </a:spcBef>
              <a:buFont typeface="+mj-lt"/>
              <a:buAutoNum type="arabicPeriod"/>
            </a:pPr>
            <a:r>
              <a:rPr lang="en-US" sz="1200" dirty="0"/>
              <a:t>Insurance Information (patient fills out)</a:t>
            </a:r>
          </a:p>
          <a:p>
            <a:pPr marL="238125" lvl="1" indent="-228600">
              <a:spcBef>
                <a:spcPts val="300"/>
              </a:spcBef>
              <a:buFont typeface="+mj-lt"/>
              <a:buAutoNum type="arabicPeriod"/>
            </a:pPr>
            <a:r>
              <a:rPr lang="en-US" sz="1200" dirty="0"/>
              <a:t>Prescriber Information (prescriber fills out)</a:t>
            </a:r>
          </a:p>
          <a:p>
            <a:pPr marL="238125" lvl="1" indent="-228600">
              <a:spcBef>
                <a:spcPts val="300"/>
              </a:spcBef>
              <a:buFont typeface="+mj-lt"/>
              <a:buAutoNum type="arabicPeriod"/>
            </a:pPr>
            <a:r>
              <a:rPr lang="en-US" sz="1200" dirty="0"/>
              <a:t>Prescription Information (prescriber fills out)</a:t>
            </a:r>
          </a:p>
          <a:p>
            <a:pPr marL="238125" lvl="1" indent="-228600">
              <a:spcBef>
                <a:spcPts val="300"/>
              </a:spcBef>
              <a:buFont typeface="+mj-lt"/>
              <a:buAutoNum type="arabicPeriod"/>
            </a:pPr>
            <a:r>
              <a:rPr lang="en-US" sz="1200" dirty="0"/>
              <a:t>Authorization to Release Health Information (patient consent)</a:t>
            </a:r>
          </a:p>
          <a:p>
            <a:pPr marL="238125" lvl="1" indent="-228600">
              <a:spcBef>
                <a:spcPts val="300"/>
              </a:spcBef>
              <a:buFont typeface="+mj-lt"/>
              <a:buAutoNum type="arabicPeriod"/>
            </a:pPr>
            <a:r>
              <a:rPr lang="en-US" sz="1200" b="1" dirty="0"/>
              <a:t>Optional Patient Consent Opt-Ins for:</a:t>
            </a:r>
          </a:p>
          <a:p>
            <a:pPr marL="438912" lvl="2"/>
            <a:r>
              <a:rPr lang="en-US" sz="1100" b="1" dirty="0"/>
              <a:t>Patient Services Support</a:t>
            </a:r>
          </a:p>
          <a:p>
            <a:pPr marL="438912" lvl="2"/>
            <a:r>
              <a:rPr lang="en-US" sz="1100" b="1" dirty="0"/>
              <a:t>Financial Assistance Programs </a:t>
            </a:r>
          </a:p>
          <a:p>
            <a:pPr marL="438912" lvl="2"/>
            <a:r>
              <a:rPr lang="en-US" sz="1100" b="1" dirty="0"/>
              <a:t>Sanofi Communications</a:t>
            </a:r>
            <a:endParaRPr lang="en-US" b="1" dirty="0"/>
          </a:p>
        </p:txBody>
      </p:sp>
      <p:sp>
        <p:nvSpPr>
          <p:cNvPr id="15" name="Footer Placeholder 14">
            <a:extLst>
              <a:ext uri="{FF2B5EF4-FFF2-40B4-BE49-F238E27FC236}">
                <a16:creationId xmlns:a16="http://schemas.microsoft.com/office/drawing/2014/main" id="{3F6F9A89-4497-2500-A895-EB08C7C4573D}"/>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9" name="hyperlink box">
            <a:hlinkClick r:id="rId3" action="ppaction://hlinksldjump"/>
            <a:extLst>
              <a:ext uri="{FF2B5EF4-FFF2-40B4-BE49-F238E27FC236}">
                <a16:creationId xmlns:a16="http://schemas.microsoft.com/office/drawing/2014/main" id="{10E36427-5B75-4503-A96E-3E85D563A023}"/>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yperlink box">
            <a:hlinkClick r:id="rId4" action="ppaction://hlinksldjump"/>
            <a:extLst>
              <a:ext uri="{FF2B5EF4-FFF2-40B4-BE49-F238E27FC236}">
                <a16:creationId xmlns:a16="http://schemas.microsoft.com/office/drawing/2014/main" id="{529ABB68-A463-4922-9371-986F3442A3D6}"/>
              </a:ext>
            </a:extLst>
          </p:cNvPr>
          <p:cNvSpPr/>
          <p:nvPr/>
        </p:nvSpPr>
        <p:spPr>
          <a:xfrm>
            <a:off x="196327"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yperlink box">
            <a:hlinkClick r:id="rId5" action="ppaction://hlinksldjump"/>
            <a:extLst>
              <a:ext uri="{FF2B5EF4-FFF2-40B4-BE49-F238E27FC236}">
                <a16:creationId xmlns:a16="http://schemas.microsoft.com/office/drawing/2014/main" id="{BD85E84B-4E7C-49A0-9F66-49B38A764B3B}"/>
              </a:ext>
            </a:extLst>
          </p:cNvPr>
          <p:cNvSpPr/>
          <p:nvPr/>
        </p:nvSpPr>
        <p:spPr>
          <a:xfrm>
            <a:off x="8619152"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FBF0F50-8BF4-32E2-EC15-93110D01E3AC}"/>
              </a:ext>
            </a:extLst>
          </p:cNvPr>
          <p:cNvSpPr txBox="1"/>
          <p:nvPr/>
        </p:nvSpPr>
        <p:spPr>
          <a:xfrm>
            <a:off x="6455823" y="4157298"/>
            <a:ext cx="1781491" cy="461665"/>
          </a:xfrm>
          <a:prstGeom prst="rect">
            <a:avLst/>
          </a:prstGeom>
          <a:noFill/>
        </p:spPr>
        <p:txBody>
          <a:bodyPr wrap="square" lIns="91440" tIns="45720" rIns="91440" bIns="45720" rtlCol="0" anchor="t">
            <a:spAutoFit/>
          </a:bodyPr>
          <a:lstStyle/>
          <a:p>
            <a:pPr algn="ctr"/>
            <a:r>
              <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rPr>
              <a:t>CABLIVI Patient Solutions Enrollment Form </a:t>
            </a:r>
          </a:p>
          <a:p>
            <a:pPr algn="ct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MAT-US-2106912</a:t>
            </a:r>
          </a:p>
        </p:txBody>
      </p:sp>
      <p:pic>
        <p:nvPicPr>
          <p:cNvPr id="6" name="Picture 5">
            <a:extLst>
              <a:ext uri="{FF2B5EF4-FFF2-40B4-BE49-F238E27FC236}">
                <a16:creationId xmlns:a16="http://schemas.microsoft.com/office/drawing/2014/main" id="{EC1FEBD0-C483-2189-561E-DD80D1707BC1}"/>
              </a:ext>
            </a:extLst>
          </p:cNvPr>
          <p:cNvPicPr>
            <a:picLocks noChangeAspect="1"/>
          </p:cNvPicPr>
          <p:nvPr/>
        </p:nvPicPr>
        <p:blipFill>
          <a:blip r:embed="rId6"/>
          <a:stretch>
            <a:fillRect/>
          </a:stretch>
        </p:blipFill>
        <p:spPr>
          <a:xfrm>
            <a:off x="6538679" y="2068461"/>
            <a:ext cx="1612865" cy="2081279"/>
          </a:xfrm>
          <a:prstGeom prst="rect">
            <a:avLst/>
          </a:prstGeom>
          <a:ln>
            <a:solidFill>
              <a:schemeClr val="bg2">
                <a:lumMod val="75000"/>
              </a:schemeClr>
            </a:solidFill>
          </a:ln>
        </p:spPr>
      </p:pic>
      <p:sp>
        <p:nvSpPr>
          <p:cNvPr id="11" name="Rectangle 10">
            <a:extLst>
              <a:ext uri="{FF2B5EF4-FFF2-40B4-BE49-F238E27FC236}">
                <a16:creationId xmlns:a16="http://schemas.microsoft.com/office/drawing/2014/main" id="{6779765D-64F5-9C36-B53A-2A11CAF097C8}"/>
              </a:ext>
            </a:extLst>
          </p:cNvPr>
          <p:cNvSpPr/>
          <p:nvPr/>
        </p:nvSpPr>
        <p:spPr>
          <a:xfrm>
            <a:off x="6577243" y="2235489"/>
            <a:ext cx="1533891" cy="1688812"/>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Arrow: Right 11">
            <a:extLst>
              <a:ext uri="{FF2B5EF4-FFF2-40B4-BE49-F238E27FC236}">
                <a16:creationId xmlns:a16="http://schemas.microsoft.com/office/drawing/2014/main" id="{030D9199-94FF-DB8D-7DBC-8DC477DEA47E}"/>
              </a:ext>
            </a:extLst>
          </p:cNvPr>
          <p:cNvSpPr/>
          <p:nvPr/>
        </p:nvSpPr>
        <p:spPr>
          <a:xfrm flipV="1">
            <a:off x="5918168" y="2154531"/>
            <a:ext cx="609600" cy="218656"/>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dirty="0">
              <a:solidFill>
                <a:schemeClr val="accent2"/>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6949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4">
            <a:extLst>
              <a:ext uri="{FF2B5EF4-FFF2-40B4-BE49-F238E27FC236}">
                <a16:creationId xmlns:a16="http://schemas.microsoft.com/office/drawing/2014/main" id="{09AA24A2-192D-4AA5-B5B4-AD44E7D97B05}"/>
              </a:ext>
            </a:extLst>
          </p:cNvPr>
          <p:cNvSpPr>
            <a:spLocks noGrp="1"/>
          </p:cNvSpPr>
          <p:nvPr>
            <p:ph idx="13"/>
          </p:nvPr>
        </p:nvSpPr>
        <p:spPr/>
        <p:txBody>
          <a:bodyPr/>
          <a:lstStyle/>
          <a:p>
            <a:pPr lvl="1"/>
            <a:r>
              <a:rPr lang="en-US" dirty="0"/>
              <a:t>CABLIVI Patients Solutions and Biologics Specialty Pharmacy will be the main points of contact for follow-up outside the hospital staff</a:t>
            </a:r>
          </a:p>
          <a:p>
            <a:pPr lvl="1"/>
            <a:endParaRPr lang="en-US" dirty="0"/>
          </a:p>
          <a:p>
            <a:pPr lvl="1"/>
            <a:endParaRPr lang="en-US" dirty="0"/>
          </a:p>
          <a:p>
            <a:pPr lvl="1"/>
            <a:endParaRPr lang="en-US" dirty="0"/>
          </a:p>
        </p:txBody>
      </p:sp>
      <p:sp>
        <p:nvSpPr>
          <p:cNvPr id="3" name="Title 2">
            <a:extLst>
              <a:ext uri="{FF2B5EF4-FFF2-40B4-BE49-F238E27FC236}">
                <a16:creationId xmlns:a16="http://schemas.microsoft.com/office/drawing/2014/main" id="{43C6ECE0-EC55-6149-9309-7DB0C1411B6E}"/>
              </a:ext>
            </a:extLst>
          </p:cNvPr>
          <p:cNvSpPr>
            <a:spLocks noGrp="1"/>
          </p:cNvSpPr>
          <p:nvPr>
            <p:ph type="title"/>
          </p:nvPr>
        </p:nvSpPr>
        <p:spPr>
          <a:xfrm>
            <a:off x="613186" y="279579"/>
            <a:ext cx="7552804" cy="637097"/>
          </a:xfrm>
        </p:spPr>
        <p:txBody>
          <a:bodyPr/>
          <a:lstStyle/>
          <a:p>
            <a:r>
              <a:rPr lang="en-US" sz="2300" noProof="0" dirty="0"/>
              <a:t>Educating on the Patient Enrollment Process</a:t>
            </a:r>
            <a:br>
              <a:rPr lang="en-US" sz="2300" noProof="0" dirty="0"/>
            </a:br>
            <a:r>
              <a:rPr lang="en-US" sz="2300" noProof="0" dirty="0"/>
              <a:t>&amp; Patient Support Services</a:t>
            </a:r>
          </a:p>
        </p:txBody>
      </p:sp>
      <p:sp>
        <p:nvSpPr>
          <p:cNvPr id="9" name="hyperlink box">
            <a:hlinkClick r:id="rId3" action="ppaction://hlinksldjump"/>
            <a:extLst>
              <a:ext uri="{FF2B5EF4-FFF2-40B4-BE49-F238E27FC236}">
                <a16:creationId xmlns:a16="http://schemas.microsoft.com/office/drawing/2014/main" id="{10E36427-5B75-4503-A96E-3E85D563A023}"/>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yperlink box">
            <a:hlinkClick r:id="rId4" action="ppaction://hlinksldjump"/>
            <a:extLst>
              <a:ext uri="{FF2B5EF4-FFF2-40B4-BE49-F238E27FC236}">
                <a16:creationId xmlns:a16="http://schemas.microsoft.com/office/drawing/2014/main" id="{529ABB68-A463-4922-9371-986F3442A3D6}"/>
              </a:ext>
            </a:extLst>
          </p:cNvPr>
          <p:cNvSpPr/>
          <p:nvPr/>
        </p:nvSpPr>
        <p:spPr>
          <a:xfrm>
            <a:off x="196327"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9B7D108A-65E4-46C6-B81B-E8CC85E37900}"/>
              </a:ext>
            </a:extLst>
          </p:cNvPr>
          <p:cNvSpPr txBox="1"/>
          <p:nvPr/>
        </p:nvSpPr>
        <p:spPr>
          <a:xfrm>
            <a:off x="1234440" y="1670581"/>
            <a:ext cx="6675120" cy="161583"/>
          </a:xfrm>
          <a:prstGeom prst="rect">
            <a:avLst/>
          </a:prstGeom>
          <a:noFill/>
        </p:spPr>
        <p:txBody>
          <a:bodyPr wrap="square" lIns="0" tIns="0" rIns="0" bIns="0">
            <a:spAutoFit/>
          </a:bodyPr>
          <a:lstStyle/>
          <a:p>
            <a:pPr algn="ctr"/>
            <a:r>
              <a:rPr lang="en-US" sz="1050" b="1" dirty="0">
                <a:solidFill>
                  <a:schemeClr val="accent1"/>
                </a:solidFill>
                <a:latin typeface="Verdana" panose="020B0604030504040204" pitchFamily="34" charset="0"/>
                <a:ea typeface="Verdana" panose="020B0604030504040204" pitchFamily="34" charset="0"/>
              </a:rPr>
              <a:t>CABLIVI PATIENT SOLUTIONS can provide patients financial and educational assistance </a:t>
            </a:r>
          </a:p>
        </p:txBody>
      </p:sp>
      <p:graphicFrame>
        <p:nvGraphicFramePr>
          <p:cNvPr id="16" name="Table 6">
            <a:extLst>
              <a:ext uri="{FF2B5EF4-FFF2-40B4-BE49-F238E27FC236}">
                <a16:creationId xmlns:a16="http://schemas.microsoft.com/office/drawing/2014/main" id="{8D8F2B18-4CD8-4904-B348-0D7B416D9A57}"/>
              </a:ext>
            </a:extLst>
          </p:cNvPr>
          <p:cNvGraphicFramePr>
            <a:graphicFrameLocks noGrp="1"/>
          </p:cNvGraphicFramePr>
          <p:nvPr>
            <p:extLst>
              <p:ext uri="{D42A27DB-BD31-4B8C-83A1-F6EECF244321}">
                <p14:modId xmlns:p14="http://schemas.microsoft.com/office/powerpoint/2010/main" val="3364489500"/>
              </p:ext>
            </p:extLst>
          </p:nvPr>
        </p:nvGraphicFramePr>
        <p:xfrm>
          <a:off x="1234440" y="1958141"/>
          <a:ext cx="6675120" cy="1927860"/>
        </p:xfrm>
        <a:graphic>
          <a:graphicData uri="http://schemas.openxmlformats.org/drawingml/2006/table">
            <a:tbl>
              <a:tblPr firstRow="1" bandRow="1">
                <a:tableStyleId>{5C22544A-7EE6-4342-B048-85BDC9FD1C3A}</a:tableStyleId>
              </a:tblPr>
              <a:tblGrid>
                <a:gridCol w="4154056">
                  <a:extLst>
                    <a:ext uri="{9D8B030D-6E8A-4147-A177-3AD203B41FA5}">
                      <a16:colId xmlns:a16="http://schemas.microsoft.com/office/drawing/2014/main" val="1891154665"/>
                    </a:ext>
                  </a:extLst>
                </a:gridCol>
                <a:gridCol w="2521064">
                  <a:extLst>
                    <a:ext uri="{9D8B030D-6E8A-4147-A177-3AD203B41FA5}">
                      <a16:colId xmlns:a16="http://schemas.microsoft.com/office/drawing/2014/main" val="624938855"/>
                    </a:ext>
                  </a:extLst>
                </a:gridCol>
              </a:tblGrid>
              <a:tr h="0">
                <a:tc>
                  <a:txBody>
                    <a:bodyPr/>
                    <a:lstStyle/>
                    <a:p>
                      <a:pPr marL="0" marR="0" lvl="0" indent="0" algn="ctr" defTabSz="6858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950" dirty="0">
                          <a:latin typeface="Verdana" panose="020B0604030504040204" pitchFamily="34" charset="0"/>
                          <a:ea typeface="Verdana" panose="020B0604030504040204" pitchFamily="34" charset="0"/>
                          <a:cs typeface="Verdana" panose="020B0604030504040204" pitchFamily="34" charset="0"/>
                        </a:rPr>
                        <a:t>SPECIALTY PHARMACY SERVICES </a:t>
                      </a:r>
                    </a:p>
                  </a:txBody>
                  <a:tcPr>
                    <a:solidFill>
                      <a:schemeClr val="accent1"/>
                    </a:solidFill>
                  </a:tcPr>
                </a:tc>
                <a:tc>
                  <a:txBody>
                    <a:bodyPr/>
                    <a:lstStyle/>
                    <a:p>
                      <a:pPr marL="0" marR="0" lvl="0" indent="0" algn="ctr" defTabSz="6858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950" dirty="0">
                          <a:latin typeface="Verdana" panose="020B0604030504040204" pitchFamily="34" charset="0"/>
                          <a:ea typeface="Verdana" panose="020B0604030504040204" pitchFamily="34" charset="0"/>
                          <a:cs typeface="Verdana" panose="020B0604030504040204" pitchFamily="34" charset="0"/>
                        </a:rPr>
                        <a:t>SUPPLEMENTAL TRAINING </a:t>
                      </a:r>
                    </a:p>
                  </a:txBody>
                  <a:tcPr>
                    <a:solidFill>
                      <a:schemeClr val="accent1"/>
                    </a:solidFill>
                  </a:tcPr>
                </a:tc>
                <a:extLst>
                  <a:ext uri="{0D108BD9-81ED-4DB2-BD59-A6C34878D82A}">
                    <a16:rowId xmlns:a16="http://schemas.microsoft.com/office/drawing/2014/main" val="2647549583"/>
                  </a:ext>
                </a:extLst>
              </a:tr>
              <a:tr h="0">
                <a:tc>
                  <a:txBody>
                    <a:bodyPr/>
                    <a:lstStyle/>
                    <a:p>
                      <a:pPr>
                        <a:spcBef>
                          <a:spcPts val="300"/>
                        </a:spcBef>
                      </a:pPr>
                      <a:r>
                        <a:rPr lang="en-US" sz="950" b="0" dirty="0">
                          <a:solidFill>
                            <a:schemeClr val="accent1"/>
                          </a:solidFill>
                          <a:latin typeface="Verdana" panose="020B0604030504040204" pitchFamily="34" charset="0"/>
                          <a:ea typeface="Verdana" panose="020B0604030504040204" pitchFamily="34" charset="0"/>
                          <a:cs typeface="Verdana" panose="020B0604030504040204" pitchFamily="34" charset="0"/>
                        </a:rPr>
                        <a:t>For patients who obtain their medication through Biologics </a:t>
                      </a:r>
                      <a:br>
                        <a:rPr lang="en-US" sz="950" b="0"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950" b="0" dirty="0">
                          <a:solidFill>
                            <a:schemeClr val="accent1"/>
                          </a:solidFill>
                          <a:latin typeface="Verdana" panose="020B0604030504040204" pitchFamily="34" charset="0"/>
                          <a:ea typeface="Verdana" panose="020B0604030504040204" pitchFamily="34" charset="0"/>
                          <a:cs typeface="Verdana" panose="020B0604030504040204" pitchFamily="34" charset="0"/>
                        </a:rPr>
                        <a:t>by McKesson: </a:t>
                      </a:r>
                    </a:p>
                    <a:p>
                      <a:pPr marL="118872" indent="-118872">
                        <a:spcBef>
                          <a:spcPts val="300"/>
                        </a:spcBef>
                        <a:buFont typeface="Arial" panose="020B0604020202020204" pitchFamily="34" charset="0"/>
                        <a:buChar char="•"/>
                      </a:pPr>
                      <a:r>
                        <a:rPr lang="en-US" sz="950" b="0" dirty="0">
                          <a:solidFill>
                            <a:schemeClr val="accent1"/>
                          </a:solidFill>
                          <a:latin typeface="Verdana" panose="020B0604030504040204" pitchFamily="34" charset="0"/>
                          <a:ea typeface="Verdana" panose="020B0604030504040204" pitchFamily="34" charset="0"/>
                          <a:cs typeface="Verdana" panose="020B0604030504040204" pitchFamily="34" charset="0"/>
                        </a:rPr>
                        <a:t>The specialty pharmacy coordinates direct-to-home shipment of CABLIVI for a seamless transition </a:t>
                      </a:r>
                      <a:br>
                        <a:rPr lang="en-US" sz="950" b="0"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950" b="0" dirty="0">
                          <a:solidFill>
                            <a:schemeClr val="accent1"/>
                          </a:solidFill>
                          <a:latin typeface="Verdana" panose="020B0604030504040204" pitchFamily="34" charset="0"/>
                          <a:ea typeface="Verdana" panose="020B0604030504040204" pitchFamily="34" charset="0"/>
                          <a:cs typeface="Verdana" panose="020B0604030504040204" pitchFamily="34" charset="0"/>
                        </a:rPr>
                        <a:t>upon discharge</a:t>
                      </a:r>
                    </a:p>
                    <a:p>
                      <a:pPr marL="118872" indent="-118872">
                        <a:spcBef>
                          <a:spcPts val="300"/>
                        </a:spcBef>
                        <a:buFont typeface="Arial" panose="020B0604020202020204" pitchFamily="34" charset="0"/>
                        <a:buChar char="•"/>
                      </a:pPr>
                      <a:r>
                        <a:rPr lang="en-US" sz="950" b="0" dirty="0">
                          <a:solidFill>
                            <a:schemeClr val="accent1"/>
                          </a:solidFill>
                          <a:latin typeface="Verdana" panose="020B0604030504040204" pitchFamily="34" charset="0"/>
                          <a:ea typeface="Verdana" panose="020B0604030504040204" pitchFamily="34" charset="0"/>
                          <a:cs typeface="Verdana" panose="020B0604030504040204" pitchFamily="34" charset="0"/>
                        </a:rPr>
                        <a:t>Nurses are available to provide ongoing support and answer questions about CABLIVI </a:t>
                      </a:r>
                    </a:p>
                    <a:p>
                      <a:pPr marL="118872" indent="-118872">
                        <a:spcBef>
                          <a:spcPts val="300"/>
                        </a:spcBef>
                        <a:buFont typeface="Arial" panose="020B0604020202020204" pitchFamily="34" charset="0"/>
                        <a:buChar char="•"/>
                      </a:pPr>
                      <a:r>
                        <a:rPr lang="en-US" sz="950" b="0" dirty="0">
                          <a:solidFill>
                            <a:schemeClr val="accent1"/>
                          </a:solidFill>
                          <a:latin typeface="Verdana" panose="020B0604030504040204" pitchFamily="34" charset="0"/>
                          <a:ea typeface="Verdana" panose="020B0604030504040204" pitchFamily="34" charset="0"/>
                          <a:cs typeface="Verdana" panose="020B0604030504040204" pitchFamily="34" charset="0"/>
                        </a:rPr>
                        <a:t>Pharmacists are available 24 hours a day, 7 days a week </a:t>
                      </a:r>
                    </a:p>
                    <a:p>
                      <a:pPr marL="118872" indent="-118872">
                        <a:spcBef>
                          <a:spcPts val="300"/>
                        </a:spcBef>
                        <a:buFont typeface="Arial" panose="020B0604020202020204" pitchFamily="34" charset="0"/>
                        <a:buChar char="•"/>
                      </a:pPr>
                      <a:r>
                        <a:rPr lang="en-US" sz="950" b="0" dirty="0">
                          <a:solidFill>
                            <a:schemeClr val="accent1"/>
                          </a:solidFill>
                          <a:latin typeface="Verdana" panose="020B0604030504040204" pitchFamily="34" charset="0"/>
                          <a:ea typeface="Verdana" panose="020B0604030504040204" pitchFamily="34" charset="0"/>
                          <a:cs typeface="Verdana" panose="020B0604030504040204" pitchFamily="34" charset="0"/>
                        </a:rPr>
                        <a:t>CABLIVI Patient Solutions help is available Monday through Friday, 8:00 AM to 8:00 PM ET, at 1-855-724-7222 </a:t>
                      </a:r>
                    </a:p>
                  </a:txBody>
                  <a:tcPr>
                    <a:solidFill>
                      <a:schemeClr val="accent1">
                        <a:alpha val="5000"/>
                      </a:schemeClr>
                    </a:solidFill>
                  </a:tcPr>
                </a:tc>
                <a:tc>
                  <a:txBody>
                    <a:bodyPr/>
                    <a:lstStyle/>
                    <a:p>
                      <a:pPr>
                        <a:spcBef>
                          <a:spcPts val="300"/>
                        </a:spcBef>
                      </a:pPr>
                      <a:r>
                        <a:rPr lang="en-US" sz="950" b="0" dirty="0">
                          <a:solidFill>
                            <a:schemeClr val="accent1"/>
                          </a:solidFill>
                          <a:latin typeface="Verdana" panose="020B0604030504040204" pitchFamily="34" charset="0"/>
                          <a:ea typeface="Verdana" panose="020B0604030504040204" pitchFamily="34" charset="0"/>
                          <a:cs typeface="Verdana" panose="020B0604030504040204" pitchFamily="34" charset="0"/>
                        </a:rPr>
                        <a:t>Clinical educators* are available to provide: </a:t>
                      </a:r>
                    </a:p>
                    <a:p>
                      <a:pPr marL="118872" indent="-118872">
                        <a:spcBef>
                          <a:spcPts val="300"/>
                        </a:spcBef>
                        <a:buFont typeface="Arial" panose="020B0604020202020204" pitchFamily="34" charset="0"/>
                        <a:buChar char="•"/>
                      </a:pPr>
                      <a:r>
                        <a:rPr lang="en-US" sz="950" b="0" dirty="0">
                          <a:solidFill>
                            <a:schemeClr val="accent1"/>
                          </a:solidFill>
                          <a:latin typeface="Verdana" panose="020B0604030504040204" pitchFamily="34" charset="0"/>
                          <a:ea typeface="Verdana" panose="020B0604030504040204" pitchFamily="34" charset="0"/>
                          <a:cs typeface="Verdana" panose="020B0604030504040204" pitchFamily="34" charset="0"/>
                        </a:rPr>
                        <a:t>Supplemental education </a:t>
                      </a:r>
                      <a:br>
                        <a:rPr lang="en-US" sz="950" b="0"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950" b="0" dirty="0">
                          <a:solidFill>
                            <a:schemeClr val="accent1"/>
                          </a:solidFill>
                          <a:latin typeface="Verdana" panose="020B0604030504040204" pitchFamily="34" charset="0"/>
                          <a:ea typeface="Verdana" panose="020B0604030504040204" pitchFamily="34" charset="0"/>
                          <a:cs typeface="Verdana" panose="020B0604030504040204" pitchFamily="34" charset="0"/>
                        </a:rPr>
                        <a:t>on how to self-administer CABLIVI </a:t>
                      </a:r>
                    </a:p>
                    <a:p>
                      <a:pPr marL="118872" indent="-118872">
                        <a:spcBef>
                          <a:spcPts val="300"/>
                        </a:spcBef>
                        <a:buFont typeface="Arial" panose="020B0604020202020204" pitchFamily="34" charset="0"/>
                        <a:buChar char="•"/>
                      </a:pPr>
                      <a:r>
                        <a:rPr lang="en-US" sz="950" b="0" dirty="0">
                          <a:solidFill>
                            <a:schemeClr val="accent1"/>
                          </a:solidFill>
                          <a:latin typeface="Verdana" panose="020B0604030504040204" pitchFamily="34" charset="0"/>
                          <a:ea typeface="Verdana" panose="020B0604030504040204" pitchFamily="34" charset="0"/>
                          <a:cs typeface="Verdana" panose="020B0604030504040204" pitchFamily="34" charset="0"/>
                        </a:rPr>
                        <a:t>Support in setting up a plan </a:t>
                      </a:r>
                      <a:br>
                        <a:rPr lang="en-US" sz="950" b="0"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950" b="0" dirty="0">
                          <a:solidFill>
                            <a:schemeClr val="accent1"/>
                          </a:solidFill>
                          <a:latin typeface="Verdana" panose="020B0604030504040204" pitchFamily="34" charset="0"/>
                          <a:ea typeface="Verdana" panose="020B0604030504040204" pitchFamily="34" charset="0"/>
                          <a:cs typeface="Verdana" panose="020B0604030504040204" pitchFamily="34" charset="0"/>
                        </a:rPr>
                        <a:t>for administering therapy </a:t>
                      </a:r>
                    </a:p>
                    <a:p>
                      <a:pPr marL="118872" indent="-118872">
                        <a:spcBef>
                          <a:spcPts val="300"/>
                        </a:spcBef>
                        <a:buFont typeface="Arial" panose="020B0604020202020204" pitchFamily="34" charset="0"/>
                        <a:buChar char="•"/>
                      </a:pPr>
                      <a:r>
                        <a:rPr lang="en-US" sz="950" b="0" dirty="0">
                          <a:solidFill>
                            <a:schemeClr val="accent1"/>
                          </a:solidFill>
                          <a:latin typeface="Verdana" panose="020B0604030504040204" pitchFamily="34" charset="0"/>
                          <a:ea typeface="Verdana" panose="020B0604030504040204" pitchFamily="34" charset="0"/>
                          <a:cs typeface="Verdana" panose="020B0604030504040204" pitchFamily="34" charset="0"/>
                        </a:rPr>
                        <a:t>Additional at-home support </a:t>
                      </a:r>
                      <a:br>
                        <a:rPr lang="en-US" sz="950" b="0"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950" b="0" dirty="0">
                          <a:solidFill>
                            <a:schemeClr val="accent1"/>
                          </a:solidFill>
                          <a:latin typeface="Verdana" panose="020B0604030504040204" pitchFamily="34" charset="0"/>
                          <a:ea typeface="Verdana" panose="020B0604030504040204" pitchFamily="34" charset="0"/>
                          <a:cs typeface="Verdana" panose="020B0604030504040204" pitchFamily="34" charset="0"/>
                        </a:rPr>
                        <a:t>after hospital discharge </a:t>
                      </a:r>
                    </a:p>
                    <a:p>
                      <a:pPr marL="118872" indent="-118872">
                        <a:spcBef>
                          <a:spcPts val="300"/>
                        </a:spcBef>
                        <a:buFont typeface="Arial" panose="020B0604020202020204" pitchFamily="34" charset="0"/>
                        <a:buChar char="•"/>
                      </a:pPr>
                      <a:r>
                        <a:rPr lang="en-US" sz="950" b="0" dirty="0">
                          <a:solidFill>
                            <a:schemeClr val="accent1"/>
                          </a:solidFill>
                          <a:latin typeface="Verdana" panose="020B0604030504040204" pitchFamily="34" charset="0"/>
                          <a:ea typeface="Verdana" panose="020B0604030504040204" pitchFamily="34" charset="0"/>
                          <a:cs typeface="Verdana" panose="020B0604030504040204" pitchFamily="34" charset="0"/>
                        </a:rPr>
                        <a:t>Answers to questions </a:t>
                      </a:r>
                      <a:br>
                        <a:rPr lang="en-US" sz="950" b="0"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950" b="0" dirty="0">
                          <a:solidFill>
                            <a:schemeClr val="accent1"/>
                          </a:solidFill>
                          <a:latin typeface="Verdana" panose="020B0604030504040204" pitchFamily="34" charset="0"/>
                          <a:ea typeface="Verdana" panose="020B0604030504040204" pitchFamily="34" charset="0"/>
                          <a:cs typeface="Verdana" panose="020B0604030504040204" pitchFamily="34" charset="0"/>
                        </a:rPr>
                        <a:t>about CABLIVI </a:t>
                      </a:r>
                    </a:p>
                  </a:txBody>
                  <a:tcPr>
                    <a:solidFill>
                      <a:schemeClr val="accent1">
                        <a:alpha val="5000"/>
                      </a:schemeClr>
                    </a:solidFill>
                  </a:tcPr>
                </a:tc>
                <a:extLst>
                  <a:ext uri="{0D108BD9-81ED-4DB2-BD59-A6C34878D82A}">
                    <a16:rowId xmlns:a16="http://schemas.microsoft.com/office/drawing/2014/main" val="4213371792"/>
                  </a:ext>
                </a:extLst>
              </a:tr>
            </a:tbl>
          </a:graphicData>
        </a:graphic>
      </p:graphicFrame>
      <p:sp>
        <p:nvSpPr>
          <p:cNvPr id="17" name="TextBox 16">
            <a:extLst>
              <a:ext uri="{FF2B5EF4-FFF2-40B4-BE49-F238E27FC236}">
                <a16:creationId xmlns:a16="http://schemas.microsoft.com/office/drawing/2014/main" id="{CDCFBC50-48BA-49CD-B7F4-74E79E075E5A}"/>
              </a:ext>
            </a:extLst>
          </p:cNvPr>
          <p:cNvSpPr txBox="1"/>
          <p:nvPr/>
        </p:nvSpPr>
        <p:spPr>
          <a:xfrm>
            <a:off x="1234440" y="3944912"/>
            <a:ext cx="6675120" cy="246221"/>
          </a:xfrm>
          <a:prstGeom prst="rect">
            <a:avLst/>
          </a:prstGeom>
          <a:noFill/>
        </p:spPr>
        <p:txBody>
          <a:bodyPr wrap="square" lIns="0" tIns="0" rIns="0" bIns="0">
            <a:spAutoFit/>
          </a:bodyPr>
          <a:lstStyle/>
          <a:p>
            <a:pPr>
              <a:spcAft>
                <a:spcPts val="200"/>
              </a:spcAft>
            </a:pPr>
            <a:r>
              <a:rPr lang="en-US" sz="800" baseline="30000" dirty="0">
                <a:solidFill>
                  <a:schemeClr val="accent1"/>
                </a:solidFill>
                <a:latin typeface="Verdana" panose="020B0604030504040204" pitchFamily="34" charset="0"/>
                <a:ea typeface="Verdana" panose="020B0604030504040204" pitchFamily="34" charset="0"/>
                <a:cs typeface="Verdana" panose="020B0604030504040204" pitchFamily="34" charset="0"/>
              </a:rPr>
              <a:t>*</a:t>
            </a: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CABLIVI clinical educators are paid to provide educational services. They don’t provide medical advice. Patients should always consult their physicians with any health care needs. </a:t>
            </a:r>
          </a:p>
        </p:txBody>
      </p:sp>
      <p:sp>
        <p:nvSpPr>
          <p:cNvPr id="11" name="hyperlink box">
            <a:hlinkClick r:id="rId5" action="ppaction://hlinksldjump"/>
            <a:extLst>
              <a:ext uri="{FF2B5EF4-FFF2-40B4-BE49-F238E27FC236}">
                <a16:creationId xmlns:a16="http://schemas.microsoft.com/office/drawing/2014/main" id="{F643E399-FF84-4214-B46B-2534BB291DA3}"/>
              </a:ext>
            </a:extLst>
          </p:cNvPr>
          <p:cNvSpPr/>
          <p:nvPr/>
        </p:nvSpPr>
        <p:spPr>
          <a:xfrm>
            <a:off x="8619152"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11">
            <a:extLst>
              <a:ext uri="{FF2B5EF4-FFF2-40B4-BE49-F238E27FC236}">
                <a16:creationId xmlns:a16="http://schemas.microsoft.com/office/drawing/2014/main" id="{514C7895-4B70-6D36-4E74-DAF1D69E7A4F}"/>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Tree>
    <p:extLst>
      <p:ext uri="{BB962C8B-B14F-4D97-AF65-F5344CB8AC3E}">
        <p14:creationId xmlns:p14="http://schemas.microsoft.com/office/powerpoint/2010/main" val="2319806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68B662-4BB1-8544-A2E8-C6ABDC9619B0}"/>
              </a:ext>
            </a:extLst>
          </p:cNvPr>
          <p:cNvSpPr>
            <a:spLocks noGrp="1"/>
          </p:cNvSpPr>
          <p:nvPr>
            <p:ph type="title"/>
          </p:nvPr>
        </p:nvSpPr>
        <p:spPr>
          <a:xfrm>
            <a:off x="613185" y="279578"/>
            <a:ext cx="7645077" cy="637097"/>
          </a:xfrm>
        </p:spPr>
        <p:txBody>
          <a:bodyPr/>
          <a:lstStyle/>
          <a:p>
            <a:r>
              <a:rPr kumimoji="0" lang="en-US" sz="2300" b="1" i="0" u="none" strike="noStrike" kern="1200" cap="none" spc="0" normalizeH="0" baseline="0" noProof="0" dirty="0">
                <a:ln>
                  <a:noFill/>
                </a:ln>
                <a:effectLst/>
                <a:uLnTx/>
                <a:uFillTx/>
              </a:rPr>
              <a:t>Educating on the Patient Enrollment Process</a:t>
            </a:r>
            <a:br>
              <a:rPr kumimoji="0" lang="en-US" sz="2300" b="1" i="0" u="none" strike="noStrike" kern="1200" cap="none" spc="0" normalizeH="0" baseline="0" noProof="0" dirty="0">
                <a:ln>
                  <a:noFill/>
                </a:ln>
                <a:effectLst/>
                <a:uLnTx/>
                <a:uFillTx/>
              </a:rPr>
            </a:br>
            <a:r>
              <a:rPr kumimoji="0" lang="en-US" sz="2300" b="1" i="0" u="none" strike="noStrike" kern="1200" cap="none" spc="0" normalizeH="0" baseline="0" noProof="0" dirty="0">
                <a:ln>
                  <a:noFill/>
                </a:ln>
                <a:effectLst/>
                <a:uLnTx/>
                <a:uFillTx/>
              </a:rPr>
              <a:t>&amp; Patient Support Services</a:t>
            </a:r>
            <a:endParaRPr lang="en-US" sz="2300" dirty="0"/>
          </a:p>
        </p:txBody>
      </p:sp>
      <p:sp>
        <p:nvSpPr>
          <p:cNvPr id="34" name="TextBox 33">
            <a:extLst>
              <a:ext uri="{FF2B5EF4-FFF2-40B4-BE49-F238E27FC236}">
                <a16:creationId xmlns:a16="http://schemas.microsoft.com/office/drawing/2014/main" id="{739DF659-C2F1-4F04-93D7-C5F9B4C6C8D2}"/>
              </a:ext>
            </a:extLst>
          </p:cNvPr>
          <p:cNvSpPr txBox="1"/>
          <p:nvPr/>
        </p:nvSpPr>
        <p:spPr>
          <a:xfrm>
            <a:off x="5788992" y="4153591"/>
            <a:ext cx="2976265" cy="461665"/>
          </a:xfrm>
          <a:prstGeom prst="rect">
            <a:avLst/>
          </a:prstGeom>
          <a:noFill/>
        </p:spPr>
        <p:txBody>
          <a:bodyPr wrap="square" rtlCol="0">
            <a:spAutoFit/>
          </a:bodyPr>
          <a:lstStyle/>
          <a:p>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HCPs can inform their patients to go to </a:t>
            </a:r>
            <a:r>
              <a:rPr lang="en-US" sz="800" dirty="0">
                <a:solidFill>
                  <a:schemeClr val="accent2"/>
                </a:solidFill>
                <a:latin typeface="Verdana" panose="020B0604030504040204" pitchFamily="34" charset="0"/>
                <a:ea typeface="Verdana" panose="020B0604030504040204" pitchFamily="34" charset="0"/>
                <a:cs typeface="Verdana" panose="020B0604030504040204" pitchFamily="34" charset="0"/>
                <a:hlinkClick r:id="rId3">
                  <a:extLst>
                    <a:ext uri="{A12FA001-AC4F-418D-AE19-62706E023703}">
                      <ahyp:hlinkClr xmlns:ahyp="http://schemas.microsoft.com/office/drawing/2018/hyperlinkcolor" val="tx"/>
                    </a:ext>
                  </a:extLst>
                </a:hlinkClick>
              </a:rPr>
              <a:t>https://www.CABLIVI.com/attp/how-to-take-CABLIVI</a:t>
            </a:r>
            <a:r>
              <a:rPr lang="en-US" sz="800" dirty="0">
                <a:solidFill>
                  <a:schemeClr val="accent2"/>
                </a:solidFill>
                <a:latin typeface="Verdana" panose="020B0604030504040204" pitchFamily="34" charset="0"/>
                <a:ea typeface="Verdana" panose="020B0604030504040204" pitchFamily="34" charset="0"/>
                <a:cs typeface="Verdana" panose="020B0604030504040204" pitchFamily="34" charset="0"/>
              </a:rPr>
              <a:t> </a:t>
            </a: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to learn how to take CABLIVI</a:t>
            </a:r>
          </a:p>
        </p:txBody>
      </p:sp>
      <p:sp>
        <p:nvSpPr>
          <p:cNvPr id="30" name="hyperlink box">
            <a:hlinkClick r:id="rId4" action="ppaction://hlinksldjump"/>
            <a:extLst>
              <a:ext uri="{FF2B5EF4-FFF2-40B4-BE49-F238E27FC236}">
                <a16:creationId xmlns:a16="http://schemas.microsoft.com/office/drawing/2014/main" id="{D9712442-B47A-4E8D-ACCF-D03738B1671E}"/>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hyperlink box">
            <a:hlinkClick r:id="rId5" action="ppaction://hlinksldjump"/>
            <a:extLst>
              <a:ext uri="{FF2B5EF4-FFF2-40B4-BE49-F238E27FC236}">
                <a16:creationId xmlns:a16="http://schemas.microsoft.com/office/drawing/2014/main" id="{C6515BE2-3C1B-4054-B28D-934B1DA34A2A}"/>
              </a:ext>
            </a:extLst>
          </p:cNvPr>
          <p:cNvSpPr/>
          <p:nvPr/>
        </p:nvSpPr>
        <p:spPr>
          <a:xfrm>
            <a:off x="196327"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C7084F66-5E7D-D0DA-2920-9850B4EBB42F}"/>
              </a:ext>
            </a:extLst>
          </p:cNvPr>
          <p:cNvSpPr txBox="1"/>
          <p:nvPr/>
        </p:nvSpPr>
        <p:spPr>
          <a:xfrm>
            <a:off x="7277125" y="2546034"/>
            <a:ext cx="1315784" cy="415498"/>
          </a:xfrm>
          <a:prstGeom prst="rect">
            <a:avLst/>
          </a:prstGeom>
          <a:noFill/>
        </p:spPr>
        <p:txBody>
          <a:bodyPr wrap="square" lIns="91440" tIns="45720" rIns="91440" bIns="45720" rtlCol="0" anchor="t">
            <a:spAutoFit/>
          </a:bodyPr>
          <a:lstStyle/>
          <a:p>
            <a:pPr algn="ctr"/>
            <a:r>
              <a:rPr lang="en-US"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t>Patient Disease Awareness Brochure </a:t>
            </a:r>
            <a:endParaRPr lang="en-US" sz="7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algn="ctr"/>
            <a:r>
              <a:rPr lang="en-US" sz="7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MAT-US-2208822</a:t>
            </a:r>
          </a:p>
        </p:txBody>
      </p:sp>
      <p:pic>
        <p:nvPicPr>
          <p:cNvPr id="23" name="Picture 22">
            <a:extLst>
              <a:ext uri="{FF2B5EF4-FFF2-40B4-BE49-F238E27FC236}">
                <a16:creationId xmlns:a16="http://schemas.microsoft.com/office/drawing/2014/main" id="{66D5BFD1-0B7B-3AD1-089C-FCCC08CAE384}"/>
              </a:ext>
            </a:extLst>
          </p:cNvPr>
          <p:cNvPicPr>
            <a:picLocks noChangeAspect="1"/>
          </p:cNvPicPr>
          <p:nvPr/>
        </p:nvPicPr>
        <p:blipFill>
          <a:blip r:embed="rId6"/>
          <a:stretch>
            <a:fillRect/>
          </a:stretch>
        </p:blipFill>
        <p:spPr>
          <a:xfrm>
            <a:off x="7394167" y="993814"/>
            <a:ext cx="1023818" cy="1541970"/>
          </a:xfrm>
          <a:prstGeom prst="rect">
            <a:avLst/>
          </a:prstGeom>
          <a:ln>
            <a:solidFill>
              <a:schemeClr val="accent1"/>
            </a:solidFill>
          </a:ln>
        </p:spPr>
      </p:pic>
      <p:sp>
        <p:nvSpPr>
          <p:cNvPr id="37" name="TextBox 36">
            <a:extLst>
              <a:ext uri="{FF2B5EF4-FFF2-40B4-BE49-F238E27FC236}">
                <a16:creationId xmlns:a16="http://schemas.microsoft.com/office/drawing/2014/main" id="{44FD4A68-83B8-68CB-AC2F-3F53F2A54872}"/>
              </a:ext>
            </a:extLst>
          </p:cNvPr>
          <p:cNvSpPr txBox="1"/>
          <p:nvPr/>
        </p:nvSpPr>
        <p:spPr>
          <a:xfrm>
            <a:off x="3053549" y="3015148"/>
            <a:ext cx="1305626" cy="415498"/>
          </a:xfrm>
          <a:prstGeom prst="rect">
            <a:avLst/>
          </a:prstGeom>
          <a:noFill/>
        </p:spPr>
        <p:txBody>
          <a:bodyPr wrap="square" lIns="91440" tIns="45720" rIns="91440" bIns="45720" rtlCol="0" anchor="t">
            <a:spAutoFit/>
          </a:bodyPr>
          <a:lstStyle/>
          <a:p>
            <a:pPr algn="ctr"/>
            <a:r>
              <a:rPr lang="en-US"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t>CABLIVI Patient Welcome Kit </a:t>
            </a:r>
          </a:p>
          <a:p>
            <a:pPr algn="ctr"/>
            <a:r>
              <a:rPr lang="en-US" sz="7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MAT-US-2016723</a:t>
            </a:r>
          </a:p>
        </p:txBody>
      </p:sp>
      <p:sp>
        <p:nvSpPr>
          <p:cNvPr id="43" name="TextBox 42">
            <a:extLst>
              <a:ext uri="{FF2B5EF4-FFF2-40B4-BE49-F238E27FC236}">
                <a16:creationId xmlns:a16="http://schemas.microsoft.com/office/drawing/2014/main" id="{56885326-07DE-B9E3-AB2E-77CBC3579F24}"/>
              </a:ext>
            </a:extLst>
          </p:cNvPr>
          <p:cNvSpPr txBox="1"/>
          <p:nvPr/>
        </p:nvSpPr>
        <p:spPr>
          <a:xfrm>
            <a:off x="1540367" y="2319613"/>
            <a:ext cx="1319366" cy="415498"/>
          </a:xfrm>
          <a:prstGeom prst="rect">
            <a:avLst/>
          </a:prstGeom>
          <a:noFill/>
        </p:spPr>
        <p:txBody>
          <a:bodyPr wrap="square" rtlCol="0">
            <a:spAutoFit/>
          </a:bodyPr>
          <a:lstStyle/>
          <a:p>
            <a:pPr algn="ctr"/>
            <a:r>
              <a:rPr lang="en-US"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t>CABLIVI Patient Solutions Flashcard</a:t>
            </a:r>
          </a:p>
          <a:p>
            <a:pPr algn="ctr"/>
            <a:r>
              <a:rPr lang="en-US" sz="7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MAT-US-2109963</a:t>
            </a:r>
          </a:p>
        </p:txBody>
      </p:sp>
      <p:sp>
        <p:nvSpPr>
          <p:cNvPr id="53" name="TextBox 52">
            <a:extLst>
              <a:ext uri="{FF2B5EF4-FFF2-40B4-BE49-F238E27FC236}">
                <a16:creationId xmlns:a16="http://schemas.microsoft.com/office/drawing/2014/main" id="{C0DEB94A-0A64-F3C1-961E-8CF1BE05F927}"/>
              </a:ext>
            </a:extLst>
          </p:cNvPr>
          <p:cNvSpPr txBox="1"/>
          <p:nvPr/>
        </p:nvSpPr>
        <p:spPr>
          <a:xfrm>
            <a:off x="462453" y="2948507"/>
            <a:ext cx="1190749" cy="307777"/>
          </a:xfrm>
          <a:prstGeom prst="rect">
            <a:avLst/>
          </a:prstGeom>
          <a:noFill/>
        </p:spPr>
        <p:txBody>
          <a:bodyPr wrap="square" rtlCol="0">
            <a:spAutoFit/>
          </a:bodyPr>
          <a:lstStyle/>
          <a:p>
            <a:pPr algn="ctr"/>
            <a:r>
              <a:rPr lang="en-US"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t>Reminder Magnet</a:t>
            </a:r>
          </a:p>
          <a:p>
            <a:pPr algn="ctr"/>
            <a:r>
              <a:rPr lang="en-US" sz="7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MAT-US-2203784</a:t>
            </a:r>
            <a:endParaRPr lang="en-US" sz="700" b="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
        <p:nvSpPr>
          <p:cNvPr id="210" name="TextBox 209">
            <a:extLst>
              <a:ext uri="{FF2B5EF4-FFF2-40B4-BE49-F238E27FC236}">
                <a16:creationId xmlns:a16="http://schemas.microsoft.com/office/drawing/2014/main" id="{F38E3440-FD22-47E8-E2AE-1F3C661068B8}"/>
              </a:ext>
            </a:extLst>
          </p:cNvPr>
          <p:cNvSpPr txBox="1"/>
          <p:nvPr/>
        </p:nvSpPr>
        <p:spPr>
          <a:xfrm>
            <a:off x="4671502" y="2344335"/>
            <a:ext cx="1117490" cy="523220"/>
          </a:xfrm>
          <a:prstGeom prst="rect">
            <a:avLst/>
          </a:prstGeom>
          <a:noFill/>
        </p:spPr>
        <p:txBody>
          <a:bodyPr wrap="square" lIns="91440" tIns="45720" rIns="91440" bIns="45720" rtlCol="0" anchor="t">
            <a:spAutoFit/>
          </a:bodyPr>
          <a:lstStyle/>
          <a:p>
            <a:pPr algn="ctr"/>
            <a:r>
              <a:rPr lang="en-US"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t>CABLIVI at Home: How to </a:t>
            </a:r>
            <a:br>
              <a:rPr lang="en-US"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t>Self-Administer</a:t>
            </a:r>
          </a:p>
          <a:p>
            <a:pPr algn="ctr"/>
            <a:r>
              <a:rPr lang="en-US" sz="7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MAT-US-2014974</a:t>
            </a:r>
          </a:p>
        </p:txBody>
      </p:sp>
      <p:sp>
        <p:nvSpPr>
          <p:cNvPr id="10" name="TextBox 9">
            <a:extLst>
              <a:ext uri="{FF2B5EF4-FFF2-40B4-BE49-F238E27FC236}">
                <a16:creationId xmlns:a16="http://schemas.microsoft.com/office/drawing/2014/main" id="{B5DF0D6E-45B2-C887-1AD9-F9F2F6D7E355}"/>
              </a:ext>
            </a:extLst>
          </p:cNvPr>
          <p:cNvSpPr txBox="1"/>
          <p:nvPr/>
        </p:nvSpPr>
        <p:spPr>
          <a:xfrm>
            <a:off x="1600348" y="4218477"/>
            <a:ext cx="1305887" cy="415498"/>
          </a:xfrm>
          <a:prstGeom prst="rect">
            <a:avLst/>
          </a:prstGeom>
          <a:noFill/>
        </p:spPr>
        <p:txBody>
          <a:bodyPr wrap="square" lIns="91440" tIns="45720" rIns="91440" bIns="45720" rtlCol="0" anchor="t">
            <a:spAutoFit/>
          </a:bodyPr>
          <a:lstStyle/>
          <a:p>
            <a:pPr algn="ctr"/>
            <a:r>
              <a:rPr lang="en-US"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t>Doctor Discussion Guide</a:t>
            </a:r>
          </a:p>
          <a:p>
            <a:pPr algn="ctr"/>
            <a:r>
              <a:rPr lang="en-US" sz="7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MAT-US-2011401</a:t>
            </a:r>
          </a:p>
        </p:txBody>
      </p:sp>
      <p:sp>
        <p:nvSpPr>
          <p:cNvPr id="5" name="TextBox 4">
            <a:extLst>
              <a:ext uri="{FF2B5EF4-FFF2-40B4-BE49-F238E27FC236}">
                <a16:creationId xmlns:a16="http://schemas.microsoft.com/office/drawing/2014/main" id="{5A544FE8-CA5C-D2D4-1B26-6CCC9D32A254}"/>
              </a:ext>
            </a:extLst>
          </p:cNvPr>
          <p:cNvSpPr txBox="1"/>
          <p:nvPr/>
        </p:nvSpPr>
        <p:spPr>
          <a:xfrm>
            <a:off x="4655657" y="4211043"/>
            <a:ext cx="1258138" cy="415498"/>
          </a:xfrm>
          <a:prstGeom prst="rect">
            <a:avLst/>
          </a:prstGeom>
          <a:noFill/>
        </p:spPr>
        <p:txBody>
          <a:bodyPr wrap="square" rtlCol="0">
            <a:spAutoFit/>
          </a:bodyPr>
          <a:lstStyle/>
          <a:p>
            <a:pPr algn="ctr"/>
            <a:r>
              <a:rPr lang="en-US"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t>CABLIVI Patient </a:t>
            </a:r>
          </a:p>
          <a:p>
            <a:pPr algn="ctr"/>
            <a:r>
              <a:rPr lang="en-US"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t>Solutions Brochure</a:t>
            </a:r>
          </a:p>
          <a:p>
            <a:pPr algn="ctr"/>
            <a:r>
              <a:rPr lang="en-US" sz="7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MAT-US-2015525</a:t>
            </a:r>
          </a:p>
        </p:txBody>
      </p:sp>
      <p:cxnSp>
        <p:nvCxnSpPr>
          <p:cNvPr id="21" name="Connector: Elbow 20">
            <a:extLst>
              <a:ext uri="{FF2B5EF4-FFF2-40B4-BE49-F238E27FC236}">
                <a16:creationId xmlns:a16="http://schemas.microsoft.com/office/drawing/2014/main" id="{3BD7B00D-12BB-28B3-DB4E-593990E5CFA6}"/>
              </a:ext>
            </a:extLst>
          </p:cNvPr>
          <p:cNvCxnSpPr>
            <a:cxnSpLocks/>
            <a:endCxn id="25" idx="3"/>
          </p:cNvCxnSpPr>
          <p:nvPr/>
        </p:nvCxnSpPr>
        <p:spPr>
          <a:xfrm rot="10800000" flipV="1">
            <a:off x="2723561" y="2185862"/>
            <a:ext cx="410594" cy="1439231"/>
          </a:xfrm>
          <a:prstGeom prst="bent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639F8499-91FB-9CB9-CC6F-1682FBF544EE}"/>
              </a:ext>
            </a:extLst>
          </p:cNvPr>
          <p:cNvPicPr>
            <a:picLocks noChangeAspect="1"/>
          </p:cNvPicPr>
          <p:nvPr/>
        </p:nvPicPr>
        <p:blipFill rotWithShape="1">
          <a:blip r:embed="rId7"/>
          <a:srcRect t="2034"/>
          <a:stretch/>
        </p:blipFill>
        <p:spPr>
          <a:xfrm>
            <a:off x="1782866" y="3023499"/>
            <a:ext cx="940695" cy="1203190"/>
          </a:xfrm>
          <a:prstGeom prst="rect">
            <a:avLst/>
          </a:prstGeom>
          <a:ln>
            <a:solidFill>
              <a:schemeClr val="accent1"/>
            </a:solidFill>
          </a:ln>
        </p:spPr>
      </p:pic>
      <p:pic>
        <p:nvPicPr>
          <p:cNvPr id="41" name="Picture 40">
            <a:extLst>
              <a:ext uri="{FF2B5EF4-FFF2-40B4-BE49-F238E27FC236}">
                <a16:creationId xmlns:a16="http://schemas.microsoft.com/office/drawing/2014/main" id="{BBFDE69A-C9E3-0769-93F6-768CBE32BC93}"/>
              </a:ext>
            </a:extLst>
          </p:cNvPr>
          <p:cNvPicPr>
            <a:picLocks noChangeAspect="1"/>
          </p:cNvPicPr>
          <p:nvPr/>
        </p:nvPicPr>
        <p:blipFill>
          <a:blip r:embed="rId8"/>
          <a:stretch>
            <a:fillRect/>
          </a:stretch>
        </p:blipFill>
        <p:spPr>
          <a:xfrm>
            <a:off x="4828559" y="2853479"/>
            <a:ext cx="919512" cy="1379268"/>
          </a:xfrm>
          <a:prstGeom prst="rect">
            <a:avLst/>
          </a:prstGeom>
          <a:ln>
            <a:solidFill>
              <a:schemeClr val="accent1"/>
            </a:solidFill>
          </a:ln>
        </p:spPr>
      </p:pic>
      <p:cxnSp>
        <p:nvCxnSpPr>
          <p:cNvPr id="50" name="Connector: Elbow 49">
            <a:extLst>
              <a:ext uri="{FF2B5EF4-FFF2-40B4-BE49-F238E27FC236}">
                <a16:creationId xmlns:a16="http://schemas.microsoft.com/office/drawing/2014/main" id="{7090D86F-A9F3-245C-0227-3CFC10D801C5}"/>
              </a:ext>
            </a:extLst>
          </p:cNvPr>
          <p:cNvCxnSpPr>
            <a:cxnSpLocks/>
          </p:cNvCxnSpPr>
          <p:nvPr/>
        </p:nvCxnSpPr>
        <p:spPr>
          <a:xfrm rot="10800000" flipV="1">
            <a:off x="1025329" y="2040291"/>
            <a:ext cx="5720105" cy="2"/>
          </a:xfrm>
          <a:prstGeom prst="bent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pic>
        <p:nvPicPr>
          <p:cNvPr id="60" name="Picture 59">
            <a:extLst>
              <a:ext uri="{FF2B5EF4-FFF2-40B4-BE49-F238E27FC236}">
                <a16:creationId xmlns:a16="http://schemas.microsoft.com/office/drawing/2014/main" id="{33722559-0601-D187-10D6-8D4A2FE14134}"/>
              </a:ext>
            </a:extLst>
          </p:cNvPr>
          <p:cNvPicPr>
            <a:picLocks noChangeAspect="1"/>
          </p:cNvPicPr>
          <p:nvPr/>
        </p:nvPicPr>
        <p:blipFill>
          <a:blip r:embed="rId9"/>
          <a:stretch>
            <a:fillRect/>
          </a:stretch>
        </p:blipFill>
        <p:spPr>
          <a:xfrm>
            <a:off x="677154" y="2171847"/>
            <a:ext cx="761349" cy="765533"/>
          </a:xfrm>
          <a:prstGeom prst="rect">
            <a:avLst/>
          </a:prstGeom>
        </p:spPr>
      </p:pic>
      <p:pic>
        <p:nvPicPr>
          <p:cNvPr id="135" name="Picture 134">
            <a:extLst>
              <a:ext uri="{FF2B5EF4-FFF2-40B4-BE49-F238E27FC236}">
                <a16:creationId xmlns:a16="http://schemas.microsoft.com/office/drawing/2014/main" id="{5A193900-AEF2-8390-62D9-54B302C982D4}"/>
              </a:ext>
            </a:extLst>
          </p:cNvPr>
          <p:cNvPicPr>
            <a:picLocks noChangeAspect="1"/>
          </p:cNvPicPr>
          <p:nvPr/>
        </p:nvPicPr>
        <p:blipFill>
          <a:blip r:embed="rId10"/>
          <a:stretch>
            <a:fillRect/>
          </a:stretch>
        </p:blipFill>
        <p:spPr>
          <a:xfrm>
            <a:off x="4699352" y="987082"/>
            <a:ext cx="1077024" cy="1394205"/>
          </a:xfrm>
          <a:prstGeom prst="rect">
            <a:avLst/>
          </a:prstGeom>
          <a:ln>
            <a:solidFill>
              <a:schemeClr val="accent1"/>
            </a:solidFill>
          </a:ln>
        </p:spPr>
      </p:pic>
      <p:cxnSp>
        <p:nvCxnSpPr>
          <p:cNvPr id="147" name="Connector: Elbow 146">
            <a:extLst>
              <a:ext uri="{FF2B5EF4-FFF2-40B4-BE49-F238E27FC236}">
                <a16:creationId xmlns:a16="http://schemas.microsoft.com/office/drawing/2014/main" id="{1A331043-0F80-5361-26B0-90269DA6AF64}"/>
              </a:ext>
            </a:extLst>
          </p:cNvPr>
          <p:cNvCxnSpPr>
            <a:cxnSpLocks/>
            <a:stCxn id="154" idx="3"/>
            <a:endCxn id="41" idx="1"/>
          </p:cNvCxnSpPr>
          <p:nvPr/>
        </p:nvCxnSpPr>
        <p:spPr>
          <a:xfrm>
            <a:off x="4363973" y="2136906"/>
            <a:ext cx="464586" cy="1406207"/>
          </a:xfrm>
          <a:prstGeom prst="bent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sp>
        <p:nvSpPr>
          <p:cNvPr id="151" name="TextBox 150">
            <a:extLst>
              <a:ext uri="{FF2B5EF4-FFF2-40B4-BE49-F238E27FC236}">
                <a16:creationId xmlns:a16="http://schemas.microsoft.com/office/drawing/2014/main" id="{999C6B87-0150-DE8A-A388-9B8573F0F848}"/>
              </a:ext>
            </a:extLst>
          </p:cNvPr>
          <p:cNvSpPr txBox="1"/>
          <p:nvPr/>
        </p:nvSpPr>
        <p:spPr>
          <a:xfrm>
            <a:off x="3045756" y="3382106"/>
            <a:ext cx="1312562" cy="1061829"/>
          </a:xfrm>
          <a:prstGeom prst="rect">
            <a:avLst/>
          </a:prstGeom>
          <a:noFill/>
        </p:spPr>
        <p:txBody>
          <a:bodyPr wrap="square">
            <a:spAutoFit/>
          </a:bodyPr>
          <a:lstStyle/>
          <a:p>
            <a:pPr marL="0" algn="ctr" defTabSz="685800" rtl="0" eaLnBrk="1" latinLnBrk="0" hangingPunct="1"/>
            <a:r>
              <a:rPr lang="en-US" sz="700" kern="1200" dirty="0">
                <a:solidFill>
                  <a:schemeClr val="accent1"/>
                </a:solidFill>
                <a:latin typeface="Verdana" panose="020B0604030504040204" pitchFamily="34" charset="0"/>
                <a:ea typeface="Verdana" panose="020B0604030504040204" pitchFamily="34" charset="0"/>
                <a:cs typeface="Verdana" panose="020B0604030504040204" pitchFamily="34" charset="0"/>
              </a:rPr>
              <a:t>PI needed: YES</a:t>
            </a:r>
          </a:p>
          <a:p>
            <a:pPr marL="0" algn="ctr" defTabSz="685800" rtl="0" eaLnBrk="1" latinLnBrk="0" hangingPunct="1"/>
            <a:r>
              <a:rPr lang="en-US" sz="700" kern="1200" dirty="0">
                <a:solidFill>
                  <a:schemeClr val="accent1"/>
                </a:solidFill>
                <a:latin typeface="Verdana" panose="020B0604030504040204" pitchFamily="34" charset="0"/>
                <a:ea typeface="Verdana" panose="020B0604030504040204" pitchFamily="34" charset="0"/>
                <a:cs typeface="Verdana" panose="020B0604030504040204" pitchFamily="34" charset="0"/>
              </a:rPr>
              <a:t>Resource Summary: </a:t>
            </a:r>
            <a:br>
              <a:rPr lang="en-US" sz="700" kern="1200"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700" kern="1200" dirty="0">
                <a:solidFill>
                  <a:schemeClr val="accent1"/>
                </a:solidFill>
                <a:latin typeface="Verdana" panose="020B0604030504040204" pitchFamily="34" charset="0"/>
                <a:ea typeface="Verdana" panose="020B0604030504040204" pitchFamily="34" charset="0"/>
                <a:cs typeface="Verdana" panose="020B0604030504040204" pitchFamily="34" charset="0"/>
              </a:rPr>
              <a:t>The CABLIVI Welcome Kit was designed for patients and their caregivers to better understand </a:t>
            </a:r>
            <a:r>
              <a:rPr lang="en-US" sz="700" kern="1200" dirty="0" err="1">
                <a:solidFill>
                  <a:schemeClr val="accent1"/>
                </a:solidFill>
                <a:latin typeface="Verdana" panose="020B0604030504040204" pitchFamily="34" charset="0"/>
                <a:ea typeface="Verdana" panose="020B0604030504040204" pitchFamily="34" charset="0"/>
                <a:cs typeface="Verdana" panose="020B0604030504040204" pitchFamily="34" charset="0"/>
              </a:rPr>
              <a:t>aTTP</a:t>
            </a:r>
            <a:r>
              <a:rPr lang="en-US" sz="700" kern="1200" dirty="0">
                <a:solidFill>
                  <a:schemeClr val="accent1"/>
                </a:solidFill>
                <a:latin typeface="Verdana" panose="020B0604030504040204" pitchFamily="34" charset="0"/>
                <a:ea typeface="Verdana" panose="020B0604030504040204" pitchFamily="34" charset="0"/>
                <a:cs typeface="Verdana" panose="020B0604030504040204" pitchFamily="34" charset="0"/>
              </a:rPr>
              <a:t> </a:t>
            </a:r>
            <a:br>
              <a:rPr lang="en-US" sz="700" kern="1200"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700" kern="1200" dirty="0">
                <a:solidFill>
                  <a:schemeClr val="accent1"/>
                </a:solidFill>
                <a:latin typeface="Verdana" panose="020B0604030504040204" pitchFamily="34" charset="0"/>
                <a:ea typeface="Verdana" panose="020B0604030504040204" pitchFamily="34" charset="0"/>
                <a:cs typeface="Verdana" panose="020B0604030504040204" pitchFamily="34" charset="0"/>
              </a:rPr>
              <a:t>and their experience with CABLIVI.</a:t>
            </a:r>
          </a:p>
        </p:txBody>
      </p:sp>
      <p:pic>
        <p:nvPicPr>
          <p:cNvPr id="154" name="Picture 153">
            <a:extLst>
              <a:ext uri="{FF2B5EF4-FFF2-40B4-BE49-F238E27FC236}">
                <a16:creationId xmlns:a16="http://schemas.microsoft.com/office/drawing/2014/main" id="{4C7D7261-855B-072C-4C46-72DE955A2B7B}"/>
              </a:ext>
            </a:extLst>
          </p:cNvPr>
          <p:cNvPicPr>
            <a:picLocks noChangeAspect="1"/>
          </p:cNvPicPr>
          <p:nvPr/>
        </p:nvPicPr>
        <p:blipFill>
          <a:blip r:embed="rId11"/>
          <a:stretch>
            <a:fillRect/>
          </a:stretch>
        </p:blipFill>
        <p:spPr>
          <a:xfrm>
            <a:off x="3031089" y="1260361"/>
            <a:ext cx="1332884" cy="1753090"/>
          </a:xfrm>
          <a:prstGeom prst="rect">
            <a:avLst/>
          </a:prstGeom>
          <a:ln>
            <a:solidFill>
              <a:schemeClr val="accent1"/>
            </a:solidFill>
          </a:ln>
        </p:spPr>
      </p:pic>
      <p:sp>
        <p:nvSpPr>
          <p:cNvPr id="12" name="Footer Placeholder 11">
            <a:extLst>
              <a:ext uri="{FF2B5EF4-FFF2-40B4-BE49-F238E27FC236}">
                <a16:creationId xmlns:a16="http://schemas.microsoft.com/office/drawing/2014/main" id="{DB10A11D-176E-4822-B9F2-0CC7472C9903}"/>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pic>
        <p:nvPicPr>
          <p:cNvPr id="13" name="Picture Placeholder 64">
            <a:extLst>
              <a:ext uri="{FF2B5EF4-FFF2-40B4-BE49-F238E27FC236}">
                <a16:creationId xmlns:a16="http://schemas.microsoft.com/office/drawing/2014/main" id="{0A3A1552-5653-B0F9-E3CE-855719CC7104}"/>
              </a:ext>
            </a:extLst>
          </p:cNvPr>
          <p:cNvPicPr>
            <a:picLocks noChangeAspect="1"/>
          </p:cNvPicPr>
          <p:nvPr/>
        </p:nvPicPr>
        <p:blipFill rotWithShape="1">
          <a:blip r:embed="rId12"/>
          <a:srcRect l="265" r="4911"/>
          <a:stretch/>
        </p:blipFill>
        <p:spPr>
          <a:xfrm>
            <a:off x="1739464" y="993814"/>
            <a:ext cx="971523" cy="1327150"/>
          </a:xfrm>
          <a:prstGeom prst="rect">
            <a:avLst/>
          </a:prstGeom>
          <a:ln>
            <a:solidFill>
              <a:schemeClr val="accent1"/>
            </a:solidFill>
          </a:ln>
        </p:spPr>
      </p:pic>
      <p:cxnSp>
        <p:nvCxnSpPr>
          <p:cNvPr id="11" name="Connector: Elbow 10">
            <a:extLst>
              <a:ext uri="{FF2B5EF4-FFF2-40B4-BE49-F238E27FC236}">
                <a16:creationId xmlns:a16="http://schemas.microsoft.com/office/drawing/2014/main" id="{F37FDE50-F5E8-20BC-859E-1DCA76AC28F7}"/>
              </a:ext>
            </a:extLst>
          </p:cNvPr>
          <p:cNvCxnSpPr>
            <a:cxnSpLocks/>
          </p:cNvCxnSpPr>
          <p:nvPr/>
        </p:nvCxnSpPr>
        <p:spPr>
          <a:xfrm>
            <a:off x="6960222" y="2040291"/>
            <a:ext cx="464586" cy="1406207"/>
          </a:xfrm>
          <a:prstGeom prst="bentConnector3">
            <a:avLst>
              <a:gd name="adj1" fmla="val 50000"/>
            </a:avLst>
          </a:prstGeom>
          <a:ln w="38100"/>
        </p:spPr>
        <p:style>
          <a:lnRef idx="1">
            <a:schemeClr val="accent1"/>
          </a:lnRef>
          <a:fillRef idx="0">
            <a:schemeClr val="accent1"/>
          </a:fillRef>
          <a:effectRef idx="0">
            <a:schemeClr val="accent1"/>
          </a:effectRef>
          <a:fontRef idx="minor">
            <a:schemeClr val="tx1"/>
          </a:fontRef>
        </p:style>
      </p:cxnSp>
      <p:pic>
        <p:nvPicPr>
          <p:cNvPr id="19" name="Picture 18" descr="Graphical user interface&#10;&#10;Description automatically generated">
            <a:extLst>
              <a:ext uri="{FF2B5EF4-FFF2-40B4-BE49-F238E27FC236}">
                <a16:creationId xmlns:a16="http://schemas.microsoft.com/office/drawing/2014/main" id="{3B34FC58-1429-A2D9-FF67-6A9EEBAA4D14}"/>
              </a:ext>
            </a:extLst>
          </p:cNvPr>
          <p:cNvPicPr>
            <a:picLocks noChangeAspect="1"/>
          </p:cNvPicPr>
          <p:nvPr/>
        </p:nvPicPr>
        <p:blipFill>
          <a:blip r:embed="rId13"/>
          <a:stretch>
            <a:fillRect/>
          </a:stretch>
        </p:blipFill>
        <p:spPr>
          <a:xfrm>
            <a:off x="6167121" y="1118726"/>
            <a:ext cx="905001" cy="1267002"/>
          </a:xfrm>
          <a:prstGeom prst="rect">
            <a:avLst/>
          </a:prstGeom>
          <a:ln>
            <a:solidFill>
              <a:schemeClr val="accent1"/>
            </a:solidFill>
          </a:ln>
        </p:spPr>
      </p:pic>
      <p:sp>
        <p:nvSpPr>
          <p:cNvPr id="27" name="TextBox 26">
            <a:extLst>
              <a:ext uri="{FF2B5EF4-FFF2-40B4-BE49-F238E27FC236}">
                <a16:creationId xmlns:a16="http://schemas.microsoft.com/office/drawing/2014/main" id="{4A625FAF-CFEA-2CB9-39CB-C66B00795358}"/>
              </a:ext>
            </a:extLst>
          </p:cNvPr>
          <p:cNvSpPr txBox="1"/>
          <p:nvPr/>
        </p:nvSpPr>
        <p:spPr>
          <a:xfrm>
            <a:off x="5990131" y="2389204"/>
            <a:ext cx="1305626" cy="415498"/>
          </a:xfrm>
          <a:prstGeom prst="rect">
            <a:avLst/>
          </a:prstGeom>
          <a:noFill/>
        </p:spPr>
        <p:txBody>
          <a:bodyPr wrap="square" lIns="91440" tIns="45720" rIns="91440" bIns="45720" rtlCol="0" anchor="t">
            <a:spAutoFit/>
          </a:bodyPr>
          <a:lstStyle/>
          <a:p>
            <a:pPr algn="ctr"/>
            <a:r>
              <a:rPr lang="en-US"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t>CABLIVI Branded Patient Brochure</a:t>
            </a:r>
          </a:p>
          <a:p>
            <a:pPr algn="ctr"/>
            <a:r>
              <a:rPr lang="en-US" sz="7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MAT-US-2010925</a:t>
            </a:r>
          </a:p>
        </p:txBody>
      </p:sp>
      <p:sp>
        <p:nvSpPr>
          <p:cNvPr id="22" name="Rectangle 21">
            <a:extLst>
              <a:ext uri="{FF2B5EF4-FFF2-40B4-BE49-F238E27FC236}">
                <a16:creationId xmlns:a16="http://schemas.microsoft.com/office/drawing/2014/main" id="{1CEF2202-439D-EF34-6765-33E917EC6FBA}"/>
              </a:ext>
            </a:extLst>
          </p:cNvPr>
          <p:cNvSpPr/>
          <p:nvPr/>
        </p:nvSpPr>
        <p:spPr>
          <a:xfrm>
            <a:off x="7192515" y="3256284"/>
            <a:ext cx="299636" cy="325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AF209DE8-3D09-C200-89BF-52F934564098}"/>
              </a:ext>
            </a:extLst>
          </p:cNvPr>
          <p:cNvSpPr txBox="1"/>
          <p:nvPr/>
        </p:nvSpPr>
        <p:spPr>
          <a:xfrm>
            <a:off x="6179916" y="3789515"/>
            <a:ext cx="1137496" cy="307777"/>
          </a:xfrm>
          <a:prstGeom prst="rect">
            <a:avLst/>
          </a:prstGeom>
          <a:noFill/>
        </p:spPr>
        <p:txBody>
          <a:bodyPr wrap="square" lIns="91440" tIns="45720" rIns="91440" bIns="45720" rtlCol="0" anchor="t">
            <a:spAutoFit/>
          </a:bodyPr>
          <a:lstStyle/>
          <a:p>
            <a:pPr algn="ctr"/>
            <a:r>
              <a:rPr lang="en-US" sz="700" b="1" dirty="0">
                <a:solidFill>
                  <a:schemeClr val="accent1"/>
                </a:solidFill>
                <a:latin typeface="Verdana" panose="020B0604030504040204" pitchFamily="34" charset="0"/>
                <a:ea typeface="Verdana" panose="020B0604030504040204" pitchFamily="34" charset="0"/>
                <a:cs typeface="Verdana" panose="020B0604030504040204" pitchFamily="34" charset="0"/>
              </a:rPr>
              <a:t>Wallet Card</a:t>
            </a:r>
          </a:p>
          <a:p>
            <a:pPr algn="ctr"/>
            <a:r>
              <a:rPr lang="en-US" sz="7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MAT-US-2016725</a:t>
            </a:r>
          </a:p>
        </p:txBody>
      </p:sp>
      <p:pic>
        <p:nvPicPr>
          <p:cNvPr id="134" name="Picture 133">
            <a:extLst>
              <a:ext uri="{FF2B5EF4-FFF2-40B4-BE49-F238E27FC236}">
                <a16:creationId xmlns:a16="http://schemas.microsoft.com/office/drawing/2014/main" id="{CE7237BB-9BCF-00DD-6EF0-19BD70E1927E}"/>
              </a:ext>
            </a:extLst>
          </p:cNvPr>
          <p:cNvPicPr>
            <a:picLocks noChangeAspect="1"/>
          </p:cNvPicPr>
          <p:nvPr/>
        </p:nvPicPr>
        <p:blipFill rotWithShape="1">
          <a:blip r:embed="rId14"/>
          <a:srcRect l="2945" t="3781" r="4303" b="4371"/>
          <a:stretch/>
        </p:blipFill>
        <p:spPr>
          <a:xfrm>
            <a:off x="6179916" y="3128405"/>
            <a:ext cx="1137496" cy="684361"/>
          </a:xfrm>
          <a:prstGeom prst="rect">
            <a:avLst/>
          </a:prstGeom>
          <a:ln>
            <a:solidFill>
              <a:schemeClr val="accent1"/>
            </a:solidFill>
          </a:ln>
        </p:spPr>
      </p:pic>
      <p:sp>
        <p:nvSpPr>
          <p:cNvPr id="6" name="TextBox 5">
            <a:extLst>
              <a:ext uri="{FF2B5EF4-FFF2-40B4-BE49-F238E27FC236}">
                <a16:creationId xmlns:a16="http://schemas.microsoft.com/office/drawing/2014/main" id="{CA6046BB-699B-D16C-5987-0D9651171C20}"/>
              </a:ext>
            </a:extLst>
          </p:cNvPr>
          <p:cNvSpPr txBox="1"/>
          <p:nvPr/>
        </p:nvSpPr>
        <p:spPr>
          <a:xfrm>
            <a:off x="7344468" y="2928912"/>
            <a:ext cx="1205998" cy="1277273"/>
          </a:xfrm>
          <a:prstGeom prst="rect">
            <a:avLst/>
          </a:prstGeom>
          <a:noFill/>
        </p:spPr>
        <p:txBody>
          <a:bodyPr wrap="square">
            <a:spAutoFit/>
          </a:bodyPr>
          <a:lstStyle/>
          <a:p>
            <a:pPr algn="ctr"/>
            <a:r>
              <a:rPr lang="en-US" sz="700" dirty="0">
                <a:latin typeface="Verdana" panose="020B0604030504040204" pitchFamily="34" charset="0"/>
                <a:ea typeface="Verdana" panose="020B0604030504040204" pitchFamily="34" charset="0"/>
                <a:cs typeface="Verdana" panose="020B0604030504040204" pitchFamily="34" charset="0"/>
              </a:rPr>
              <a:t>PI needed: No</a:t>
            </a:r>
          </a:p>
          <a:p>
            <a:pPr algn="ctr"/>
            <a:r>
              <a:rPr lang="en-US" sz="700" dirty="0">
                <a:latin typeface="Verdana" panose="020B0604030504040204" pitchFamily="34" charset="0"/>
                <a:ea typeface="Verdana" panose="020B0604030504040204" pitchFamily="34" charset="0"/>
                <a:cs typeface="Verdana" panose="020B0604030504040204" pitchFamily="34" charset="0"/>
              </a:rPr>
              <a:t>This resource can </a:t>
            </a:r>
            <a:br>
              <a:rPr lang="en-US" sz="700" dirty="0">
                <a:latin typeface="Verdana" panose="020B0604030504040204" pitchFamily="34" charset="0"/>
                <a:ea typeface="Verdana" panose="020B0604030504040204" pitchFamily="34" charset="0"/>
                <a:cs typeface="Verdana" panose="020B0604030504040204" pitchFamily="34" charset="0"/>
              </a:rPr>
            </a:br>
            <a:r>
              <a:rPr lang="en-US" sz="700" dirty="0">
                <a:latin typeface="Verdana" panose="020B0604030504040204" pitchFamily="34" charset="0"/>
                <a:ea typeface="Verdana" panose="020B0604030504040204" pitchFamily="34" charset="0"/>
                <a:cs typeface="Verdana" panose="020B0604030504040204" pitchFamily="34" charset="0"/>
              </a:rPr>
              <a:t>be given to the HCP </a:t>
            </a:r>
            <a:br>
              <a:rPr lang="en-US" sz="700" dirty="0">
                <a:latin typeface="Verdana" panose="020B0604030504040204" pitchFamily="34" charset="0"/>
                <a:ea typeface="Verdana" panose="020B0604030504040204" pitchFamily="34" charset="0"/>
                <a:cs typeface="Verdana" panose="020B0604030504040204" pitchFamily="34" charset="0"/>
              </a:rPr>
            </a:br>
            <a:r>
              <a:rPr lang="en-US" sz="700" dirty="0">
                <a:latin typeface="Verdana" panose="020B0604030504040204" pitchFamily="34" charset="0"/>
                <a:ea typeface="Verdana" panose="020B0604030504040204" pitchFamily="34" charset="0"/>
                <a:cs typeface="Verdana" panose="020B0604030504040204" pitchFamily="34" charset="0"/>
              </a:rPr>
              <a:t>to provide to their patient as a guide </a:t>
            </a:r>
            <a:br>
              <a:rPr lang="en-US" sz="700" dirty="0">
                <a:latin typeface="Verdana" panose="020B0604030504040204" pitchFamily="34" charset="0"/>
                <a:ea typeface="Verdana" panose="020B0604030504040204" pitchFamily="34" charset="0"/>
                <a:cs typeface="Verdana" panose="020B0604030504040204" pitchFamily="34" charset="0"/>
              </a:rPr>
            </a:br>
            <a:r>
              <a:rPr lang="en-US" sz="700" dirty="0">
                <a:latin typeface="Verdana" panose="020B0604030504040204" pitchFamily="34" charset="0"/>
                <a:ea typeface="Verdana" panose="020B0604030504040204" pitchFamily="34" charset="0"/>
                <a:cs typeface="Verdana" panose="020B0604030504040204" pitchFamily="34" charset="0"/>
              </a:rPr>
              <a:t>to help understand their aTTP diagnosis. Can only be used as a leave behind and can be distributed in print or Veeva email form.</a:t>
            </a:r>
          </a:p>
        </p:txBody>
      </p:sp>
    </p:spTree>
    <p:extLst>
      <p:ext uri="{BB962C8B-B14F-4D97-AF65-F5344CB8AC3E}">
        <p14:creationId xmlns:p14="http://schemas.microsoft.com/office/powerpoint/2010/main" val="105382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9E7FC-4981-4D62-B182-4E7F2810C9D1}"/>
              </a:ext>
            </a:extLst>
          </p:cNvPr>
          <p:cNvSpPr>
            <a:spLocks noGrp="1"/>
          </p:cNvSpPr>
          <p:nvPr>
            <p:ph type="title"/>
          </p:nvPr>
        </p:nvSpPr>
        <p:spPr/>
        <p:txBody>
          <a:bodyPr/>
          <a:lstStyle/>
          <a:p>
            <a:r>
              <a:rPr lang="en-US" noProof="0" dirty="0"/>
              <a:t>Compliance </a:t>
            </a:r>
          </a:p>
        </p:txBody>
      </p:sp>
      <p:sp>
        <p:nvSpPr>
          <p:cNvPr id="5" name="Content Placeholder 4">
            <a:extLst>
              <a:ext uri="{FF2B5EF4-FFF2-40B4-BE49-F238E27FC236}">
                <a16:creationId xmlns:a16="http://schemas.microsoft.com/office/drawing/2014/main" id="{BD3C8839-2E3C-D24B-8111-25CDC145084F}"/>
              </a:ext>
            </a:extLst>
          </p:cNvPr>
          <p:cNvSpPr>
            <a:spLocks noGrp="1"/>
          </p:cNvSpPr>
          <p:nvPr>
            <p:ph idx="13"/>
          </p:nvPr>
        </p:nvSpPr>
        <p:spPr>
          <a:xfrm>
            <a:off x="614724" y="1851852"/>
            <a:ext cx="4636462" cy="2843973"/>
          </a:xfrm>
        </p:spPr>
        <p:txBody>
          <a:bodyPr/>
          <a:lstStyle/>
          <a:p>
            <a:r>
              <a:rPr lang="en-US" dirty="0"/>
              <a:t>Important Reminder: </a:t>
            </a:r>
            <a:r>
              <a:rPr lang="en-US" b="0" dirty="0"/>
              <a:t>The services offered through CABLIVI PATIENT SOLUTIONS should </a:t>
            </a:r>
            <a:r>
              <a:rPr lang="en-US" b="0" noProof="0" dirty="0"/>
              <a:t>not be used as a selling tool. Do not make promises of support for specific patients as there are eligibility requirements that will need to be assessed (eg, “You can be assured that Sanofi will pick up the patient’s copay once he is discharged because we cover all co-pays”).</a:t>
            </a:r>
          </a:p>
          <a:p>
            <a:endParaRPr lang="en-US" b="0" noProof="0" dirty="0"/>
          </a:p>
          <a:p>
            <a:endParaRPr lang="en-US" b="0" noProof="0" dirty="0"/>
          </a:p>
          <a:p>
            <a:endParaRPr lang="en-US" b="0" noProof="0" dirty="0"/>
          </a:p>
        </p:txBody>
      </p:sp>
      <p:sp>
        <p:nvSpPr>
          <p:cNvPr id="23" name="TextBox 22">
            <a:extLst>
              <a:ext uri="{FF2B5EF4-FFF2-40B4-BE49-F238E27FC236}">
                <a16:creationId xmlns:a16="http://schemas.microsoft.com/office/drawing/2014/main" id="{C1AAF481-FD77-488C-9568-91B2BF9D80F5}"/>
              </a:ext>
            </a:extLst>
          </p:cNvPr>
          <p:cNvSpPr txBox="1"/>
          <p:nvPr/>
        </p:nvSpPr>
        <p:spPr>
          <a:xfrm>
            <a:off x="5251185" y="1721035"/>
            <a:ext cx="3508513" cy="276999"/>
          </a:xfrm>
          <a:prstGeom prst="rect">
            <a:avLst/>
          </a:prstGeom>
          <a:noFill/>
        </p:spPr>
        <p:txBody>
          <a:bodyPr wrap="square" rtlCol="0">
            <a:spAutoFit/>
          </a:bodyPr>
          <a:lstStyle/>
          <a:p>
            <a:pPr algn="ctr"/>
            <a:r>
              <a:rPr lang="en-US" sz="1200" b="1" dirty="0">
                <a:solidFill>
                  <a:schemeClr val="accent1"/>
                </a:solidFill>
                <a:latin typeface="Verdana" panose="020B0604030504040204" pitchFamily="34" charset="0"/>
                <a:ea typeface="Verdana" panose="020B0604030504040204" pitchFamily="34" charset="0"/>
                <a:cs typeface="Verdana" panose="020B0604030504040204" pitchFamily="34" charset="0"/>
              </a:rPr>
              <a:t>CABLIVI Patient Solutions Example</a:t>
            </a:r>
          </a:p>
        </p:txBody>
      </p:sp>
      <p:sp>
        <p:nvSpPr>
          <p:cNvPr id="24" name="TextBox 23">
            <a:extLst>
              <a:ext uri="{FF2B5EF4-FFF2-40B4-BE49-F238E27FC236}">
                <a16:creationId xmlns:a16="http://schemas.microsoft.com/office/drawing/2014/main" id="{5EFFBDEC-5EBB-4D31-B389-16D3DEA020A4}"/>
              </a:ext>
            </a:extLst>
          </p:cNvPr>
          <p:cNvSpPr txBox="1"/>
          <p:nvPr/>
        </p:nvSpPr>
        <p:spPr>
          <a:xfrm>
            <a:off x="5702239" y="4113222"/>
            <a:ext cx="2606404" cy="461665"/>
          </a:xfrm>
          <a:prstGeom prst="rect">
            <a:avLst/>
          </a:prstGeom>
          <a:noFill/>
        </p:spPr>
        <p:txBody>
          <a:bodyPr wrap="square" lIns="91440" tIns="45720" rIns="91440" bIns="45720" rtlCol="0" anchor="t">
            <a:spAutoFit/>
          </a:bodyPr>
          <a:lstStyle/>
          <a:p>
            <a:pPr algn="ctr"/>
            <a:r>
              <a:rPr lang="en-US" sz="800" b="1" dirty="0">
                <a:solidFill>
                  <a:schemeClr val="accent1"/>
                </a:solidFill>
                <a:latin typeface="Verdana" panose="020B0604030504040204" pitchFamily="34" charset="0"/>
                <a:ea typeface="Verdana" panose="020B0604030504040204" pitchFamily="34" charset="0"/>
                <a:cs typeface="Verdana" panose="020B0604030504040204" pitchFamily="34" charset="0"/>
              </a:rPr>
              <a:t>CABLIVI Core Visual Aid </a:t>
            </a:r>
          </a:p>
          <a:p>
            <a:pPr algn="ct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MAT-US-</a:t>
            </a:r>
            <a:r>
              <a:rPr lang="en-CA" sz="800" b="0" i="0" u="none" strike="noStrike" baseline="0" dirty="0">
                <a:solidFill>
                  <a:schemeClr val="accent1"/>
                </a:solidFill>
                <a:latin typeface="Verdana" panose="020B0604030504040204" pitchFamily="34" charset="0"/>
                <a:ea typeface="Verdana" panose="020B0604030504040204" pitchFamily="34" charset="0"/>
              </a:rPr>
              <a:t>2300385 </a:t>
            </a: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(print);</a:t>
            </a:r>
          </a:p>
          <a:p>
            <a:pPr algn="ctr"/>
            <a:r>
              <a:rPr lang="en-US" sz="800" dirty="0">
                <a:solidFill>
                  <a:schemeClr val="accent1"/>
                </a:solidFill>
                <a:latin typeface="Verdana" panose="020B0604030504040204" pitchFamily="34" charset="0"/>
                <a:ea typeface="Verdana" panose="020B0604030504040204" pitchFamily="34" charset="0"/>
                <a:cs typeface="Verdana" panose="020B0604030504040204" pitchFamily="34" charset="0"/>
              </a:rPr>
              <a:t>MAT-US-2101322 (digital)</a:t>
            </a:r>
            <a:endParaRPr lang="en-US"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
        <p:nvSpPr>
          <p:cNvPr id="20" name="hyperlink box">
            <a:hlinkClick r:id="rId3" action="ppaction://hlinksldjump"/>
            <a:extLst>
              <a:ext uri="{FF2B5EF4-FFF2-40B4-BE49-F238E27FC236}">
                <a16:creationId xmlns:a16="http://schemas.microsoft.com/office/drawing/2014/main" id="{EB75E13D-0D2B-48A1-9280-157DDC28CDCC}"/>
              </a:ext>
            </a:extLst>
          </p:cNvPr>
          <p:cNvSpPr/>
          <p:nvPr/>
        </p:nvSpPr>
        <p:spPr>
          <a:xfrm>
            <a:off x="7662041" y="441952"/>
            <a:ext cx="1038585" cy="350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5" descr="Graphical user interface, text, application, website&#10;&#10;Description automatically generated">
            <a:extLst>
              <a:ext uri="{FF2B5EF4-FFF2-40B4-BE49-F238E27FC236}">
                <a16:creationId xmlns:a16="http://schemas.microsoft.com/office/drawing/2014/main" id="{920B9F71-187F-4093-9D14-D73C52A6B61F}"/>
              </a:ext>
            </a:extLst>
          </p:cNvPr>
          <p:cNvPicPr>
            <a:picLocks noChangeAspect="1"/>
          </p:cNvPicPr>
          <p:nvPr/>
        </p:nvPicPr>
        <p:blipFill rotWithShape="1">
          <a:blip r:embed="rId4"/>
          <a:srcRect r="4986"/>
          <a:stretch/>
        </p:blipFill>
        <p:spPr>
          <a:xfrm>
            <a:off x="5702239" y="2084344"/>
            <a:ext cx="2606404" cy="2046374"/>
          </a:xfrm>
          <a:prstGeom prst="rect">
            <a:avLst/>
          </a:prstGeom>
          <a:ln>
            <a:solidFill>
              <a:schemeClr val="accent1"/>
            </a:solidFill>
          </a:ln>
        </p:spPr>
      </p:pic>
      <p:grpSp>
        <p:nvGrpSpPr>
          <p:cNvPr id="9" name="Group 8">
            <a:extLst>
              <a:ext uri="{FF2B5EF4-FFF2-40B4-BE49-F238E27FC236}">
                <a16:creationId xmlns:a16="http://schemas.microsoft.com/office/drawing/2014/main" id="{904DFEB5-E8DA-E50E-50BA-724521394035}"/>
              </a:ext>
            </a:extLst>
          </p:cNvPr>
          <p:cNvGrpSpPr/>
          <p:nvPr/>
        </p:nvGrpSpPr>
        <p:grpSpPr>
          <a:xfrm rot="10800000">
            <a:off x="206406" y="2414542"/>
            <a:ext cx="314678" cy="314417"/>
            <a:chOff x="7891164" y="2313227"/>
            <a:chExt cx="207578" cy="207406"/>
          </a:xfrm>
          <a:effectLst>
            <a:outerShdw blurRad="50800" dist="38100" dir="2700000" algn="tl" rotWithShape="0">
              <a:prstClr val="black">
                <a:alpha val="40000"/>
              </a:prstClr>
            </a:outerShdw>
          </a:effectLst>
        </p:grpSpPr>
        <p:sp>
          <p:nvSpPr>
            <p:cNvPr id="10" name="Oval 9">
              <a:extLst>
                <a:ext uri="{FF2B5EF4-FFF2-40B4-BE49-F238E27FC236}">
                  <a16:creationId xmlns:a16="http://schemas.microsoft.com/office/drawing/2014/main" id="{8B7BF25D-23E7-528F-38D8-E50EB8A7C47F}"/>
                </a:ext>
              </a:extLst>
            </p:cNvPr>
            <p:cNvSpPr/>
            <p:nvPr/>
          </p:nvSpPr>
          <p:spPr bwMode="gray">
            <a:xfrm>
              <a:off x="7891164" y="2313227"/>
              <a:ext cx="207578" cy="207406"/>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1" name="Chevron 10">
              <a:hlinkClick r:id="rId5" action="ppaction://hlinksldjump"/>
              <a:extLst>
                <a:ext uri="{FF2B5EF4-FFF2-40B4-BE49-F238E27FC236}">
                  <a16:creationId xmlns:a16="http://schemas.microsoft.com/office/drawing/2014/main" id="{A799D13F-DBF3-4D1E-453B-AC6C9D96EDD6}"/>
                </a:ext>
              </a:extLst>
            </p:cNvPr>
            <p:cNvSpPr/>
            <p:nvPr/>
          </p:nvSpPr>
          <p:spPr>
            <a:xfrm>
              <a:off x="7947881" y="2364719"/>
              <a:ext cx="104508" cy="10442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27" name="Footer Placeholder 26">
            <a:extLst>
              <a:ext uri="{FF2B5EF4-FFF2-40B4-BE49-F238E27FC236}">
                <a16:creationId xmlns:a16="http://schemas.microsoft.com/office/drawing/2014/main" id="{7392E1A3-8A05-DAF5-CA5E-AE931AE40D3B}"/>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4" name="Text Placeholder 5">
            <a:hlinkClick r:id="rId6" action="ppaction://hlinksldjump"/>
            <a:extLst>
              <a:ext uri="{FF2B5EF4-FFF2-40B4-BE49-F238E27FC236}">
                <a16:creationId xmlns:a16="http://schemas.microsoft.com/office/drawing/2014/main" id="{EECC7D22-2B0D-A3E5-57A5-1C644AB13FA5}"/>
              </a:ext>
            </a:extLst>
          </p:cNvPr>
          <p:cNvSpPr txBox="1">
            <a:spLocks/>
          </p:cNvSpPr>
          <p:nvPr/>
        </p:nvSpPr>
        <p:spPr>
          <a:xfrm>
            <a:off x="2463801" y="1011297"/>
            <a:ext cx="2051393" cy="612648"/>
          </a:xfrm>
          <a:prstGeom prst="rect">
            <a:avLst/>
          </a:prstGeom>
        </p:spPr>
        <p:txBody>
          <a:bodyPr anchor="ctr" anchorCtr="0"/>
          <a:lstStyle>
            <a:lvl1pPr marL="0" indent="0" algn="ctr" defTabSz="685800" rtl="0" eaLnBrk="1" latinLnBrk="0" hangingPunct="1">
              <a:lnSpc>
                <a:spcPct val="90000"/>
              </a:lnSpc>
              <a:spcBef>
                <a:spcPts val="1800"/>
              </a:spcBef>
              <a:buClr>
                <a:schemeClr val="accent1"/>
              </a:buClr>
              <a:buFont typeface="Arial" charset="0"/>
              <a:buNone/>
              <a:tabLst/>
              <a:defRPr sz="1400" b="1" strike="noStrike" kern="1200" baseline="0">
                <a:solidFill>
                  <a:schemeClr val="bg1"/>
                </a:solidFill>
                <a:latin typeface="+mn-lt"/>
                <a:ea typeface="+mn-ea"/>
                <a:cs typeface="+mn-cs"/>
              </a:defRPr>
            </a:lvl1pPr>
            <a:lvl2pPr marL="134938" indent="0" algn="l" defTabSz="685800" rtl="0" eaLnBrk="1" latinLnBrk="0" hangingPunct="1">
              <a:lnSpc>
                <a:spcPct val="90000"/>
              </a:lnSpc>
              <a:spcBef>
                <a:spcPts val="375"/>
              </a:spcBef>
              <a:buClr>
                <a:schemeClr val="bg2"/>
              </a:buClr>
              <a:buFont typeface="Arial" charset="0"/>
              <a:buNone/>
              <a:tabLst/>
              <a:defRPr sz="1800" kern="1200" baseline="0">
                <a:solidFill>
                  <a:schemeClr val="bg1"/>
                </a:solidFill>
                <a:latin typeface="+mn-lt"/>
                <a:ea typeface="+mn-ea"/>
                <a:cs typeface="+mn-cs"/>
              </a:defRPr>
            </a:lvl2pPr>
            <a:lvl3pPr marL="271462" indent="0" algn="l" defTabSz="685800" rtl="0" eaLnBrk="1" latinLnBrk="0" hangingPunct="1">
              <a:lnSpc>
                <a:spcPct val="90000"/>
              </a:lnSpc>
              <a:spcBef>
                <a:spcPts val="375"/>
              </a:spcBef>
              <a:buClr>
                <a:schemeClr val="bg2"/>
              </a:buClr>
              <a:buFont typeface="Arial" charset="0"/>
              <a:buNone/>
              <a:tabLst/>
              <a:defRPr sz="1600" kern="1200" baseline="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1300" dirty="0">
                <a:latin typeface="Verdana" panose="020B0604030504040204" pitchFamily="34" charset="0"/>
                <a:ea typeface="Verdana" panose="020B0604030504040204" pitchFamily="34" charset="0"/>
                <a:cs typeface="Verdana" panose="020B0604030504040204" pitchFamily="34" charset="0"/>
              </a:rPr>
              <a:t>CABLIVI Branded Materials </a:t>
            </a:r>
          </a:p>
        </p:txBody>
      </p:sp>
      <p:sp>
        <p:nvSpPr>
          <p:cNvPr id="7" name="Text Placeholder 5">
            <a:hlinkClick r:id="rId5" action="ppaction://hlinksldjump"/>
            <a:extLst>
              <a:ext uri="{FF2B5EF4-FFF2-40B4-BE49-F238E27FC236}">
                <a16:creationId xmlns:a16="http://schemas.microsoft.com/office/drawing/2014/main" id="{90655A34-7D2D-C21B-0ECE-3B6930D1FB77}"/>
              </a:ext>
            </a:extLst>
          </p:cNvPr>
          <p:cNvSpPr txBox="1">
            <a:spLocks/>
          </p:cNvSpPr>
          <p:nvPr/>
        </p:nvSpPr>
        <p:spPr>
          <a:xfrm>
            <a:off x="4565994" y="1015615"/>
            <a:ext cx="2063406" cy="612648"/>
          </a:xfrm>
          <a:prstGeom prst="rect">
            <a:avLst/>
          </a:prstGeom>
        </p:spPr>
        <p:txBody>
          <a:bodyPr anchor="ctr" anchorCtr="0"/>
          <a:lstStyle>
            <a:lvl1pPr marL="0" indent="0" algn="ctr" defTabSz="914217" rtl="0" eaLnBrk="1" latinLnBrk="0" hangingPunct="1">
              <a:lnSpc>
                <a:spcPct val="90000"/>
              </a:lnSpc>
              <a:spcBef>
                <a:spcPts val="1800"/>
              </a:spcBef>
              <a:buClr>
                <a:schemeClr val="accent1"/>
              </a:buClr>
              <a:buFont typeface="Arial" charset="0"/>
              <a:buNone/>
              <a:tabLst/>
              <a:defRPr sz="1400" b="1" strike="noStrike" kern="1200" baseline="0">
                <a:solidFill>
                  <a:schemeClr val="bg1"/>
                </a:solidFill>
                <a:latin typeface="+mn-lt"/>
                <a:ea typeface="+mn-ea"/>
                <a:cs typeface="+mn-cs"/>
              </a:defRPr>
            </a:lvl1pPr>
            <a:lvl2pPr marL="134938" indent="0" algn="l" defTabSz="685800" rtl="0" eaLnBrk="1" latinLnBrk="0" hangingPunct="1">
              <a:lnSpc>
                <a:spcPct val="90000"/>
              </a:lnSpc>
              <a:spcBef>
                <a:spcPts val="375"/>
              </a:spcBef>
              <a:buClr>
                <a:schemeClr val="bg2"/>
              </a:buClr>
              <a:buFont typeface="Arial" charset="0"/>
              <a:buNone/>
              <a:tabLst/>
              <a:defRPr sz="1800" kern="1200" baseline="0">
                <a:solidFill>
                  <a:schemeClr val="bg1"/>
                </a:solidFill>
                <a:latin typeface="+mn-lt"/>
                <a:ea typeface="+mn-ea"/>
                <a:cs typeface="+mn-cs"/>
              </a:defRPr>
            </a:lvl2pPr>
            <a:lvl3pPr marL="271462" indent="0" algn="l" defTabSz="685800" rtl="0" eaLnBrk="1" latinLnBrk="0" hangingPunct="1">
              <a:lnSpc>
                <a:spcPct val="90000"/>
              </a:lnSpc>
              <a:spcBef>
                <a:spcPts val="375"/>
              </a:spcBef>
              <a:buClr>
                <a:schemeClr val="bg2"/>
              </a:buClr>
              <a:buFont typeface="Arial" charset="0"/>
              <a:buNone/>
              <a:tabLst/>
              <a:defRPr sz="1600" kern="1200" baseline="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1300" dirty="0">
                <a:latin typeface="Verdana" panose="020B0604030504040204" pitchFamily="34" charset="0"/>
                <a:ea typeface="Verdana" panose="020B0604030504040204" pitchFamily="34" charset="0"/>
                <a:cs typeface="Verdana" panose="020B0604030504040204" pitchFamily="34" charset="0"/>
              </a:rPr>
              <a:t>ISTH Guidelines</a:t>
            </a:r>
          </a:p>
        </p:txBody>
      </p:sp>
      <p:sp>
        <p:nvSpPr>
          <p:cNvPr id="14" name="Text Placeholder 5">
            <a:hlinkClick r:id="rId7" action="ppaction://hlinksldjump"/>
            <a:extLst>
              <a:ext uri="{FF2B5EF4-FFF2-40B4-BE49-F238E27FC236}">
                <a16:creationId xmlns:a16="http://schemas.microsoft.com/office/drawing/2014/main" id="{92510EA8-AD5B-271C-9E37-45A2D01F211B}"/>
              </a:ext>
            </a:extLst>
          </p:cNvPr>
          <p:cNvSpPr txBox="1">
            <a:spLocks/>
          </p:cNvSpPr>
          <p:nvPr/>
        </p:nvSpPr>
        <p:spPr>
          <a:xfrm>
            <a:off x="6692900" y="998982"/>
            <a:ext cx="2063406" cy="612648"/>
          </a:xfrm>
          <a:prstGeom prst="rect">
            <a:avLst/>
          </a:prstGeom>
        </p:spPr>
        <p:txBody>
          <a:bodyPr anchor="ctr" anchorCtr="0"/>
          <a:lstStyle>
            <a:lvl1pPr marL="0" indent="0" algn="ctr" defTabSz="685800" rtl="0" eaLnBrk="1" latinLnBrk="0" hangingPunct="1">
              <a:lnSpc>
                <a:spcPct val="90000"/>
              </a:lnSpc>
              <a:spcBef>
                <a:spcPts val="1800"/>
              </a:spcBef>
              <a:buClr>
                <a:schemeClr val="accent1"/>
              </a:buClr>
              <a:buFont typeface="Arial" charset="0"/>
              <a:buNone/>
              <a:tabLst/>
              <a:defRPr sz="1400" b="1" strike="noStrike" kern="1200" baseline="0">
                <a:solidFill>
                  <a:schemeClr val="bg1"/>
                </a:solidFill>
                <a:latin typeface="+mn-lt"/>
                <a:ea typeface="+mn-ea"/>
                <a:cs typeface="+mn-cs"/>
              </a:defRPr>
            </a:lvl1pPr>
            <a:lvl2pPr marL="134938" indent="0" algn="l" defTabSz="685800" rtl="0" eaLnBrk="1" latinLnBrk="0" hangingPunct="1">
              <a:lnSpc>
                <a:spcPct val="90000"/>
              </a:lnSpc>
              <a:spcBef>
                <a:spcPts val="375"/>
              </a:spcBef>
              <a:buClr>
                <a:schemeClr val="bg2"/>
              </a:buClr>
              <a:buFont typeface="Arial" charset="0"/>
              <a:buNone/>
              <a:tabLst/>
              <a:defRPr sz="1800" kern="1200" baseline="0">
                <a:solidFill>
                  <a:schemeClr val="bg1"/>
                </a:solidFill>
                <a:latin typeface="+mn-lt"/>
                <a:ea typeface="+mn-ea"/>
                <a:cs typeface="+mn-cs"/>
              </a:defRPr>
            </a:lvl2pPr>
            <a:lvl3pPr marL="271462" indent="0" algn="l" defTabSz="685800" rtl="0" eaLnBrk="1" latinLnBrk="0" hangingPunct="1">
              <a:lnSpc>
                <a:spcPct val="90000"/>
              </a:lnSpc>
              <a:spcBef>
                <a:spcPts val="375"/>
              </a:spcBef>
              <a:buClr>
                <a:schemeClr val="bg2"/>
              </a:buClr>
              <a:buFont typeface="Arial" charset="0"/>
              <a:buNone/>
              <a:tabLst/>
              <a:defRPr sz="1600" kern="1200" baseline="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1300" dirty="0">
                <a:latin typeface="Verdana" panose="020B0604030504040204" pitchFamily="34" charset="0"/>
                <a:ea typeface="Verdana" panose="020B0604030504040204" pitchFamily="34" charset="0"/>
                <a:cs typeface="Verdana" panose="020B0604030504040204" pitchFamily="34" charset="0"/>
              </a:rPr>
              <a:t>CABLIVI Patient Solutions</a:t>
            </a:r>
          </a:p>
        </p:txBody>
      </p:sp>
      <p:sp>
        <p:nvSpPr>
          <p:cNvPr id="15" name="Text Placeholder 5">
            <a:hlinkClick r:id="rId8" action="ppaction://hlinksldjump"/>
            <a:extLst>
              <a:ext uri="{FF2B5EF4-FFF2-40B4-BE49-F238E27FC236}">
                <a16:creationId xmlns:a16="http://schemas.microsoft.com/office/drawing/2014/main" id="{67E778E3-F9AB-BC9E-745E-F0B5D1C3099D}"/>
              </a:ext>
            </a:extLst>
          </p:cNvPr>
          <p:cNvSpPr txBox="1">
            <a:spLocks/>
          </p:cNvSpPr>
          <p:nvPr/>
        </p:nvSpPr>
        <p:spPr>
          <a:xfrm>
            <a:off x="429768" y="996696"/>
            <a:ext cx="2025306" cy="612648"/>
          </a:xfrm>
          <a:prstGeom prst="rect">
            <a:avLst/>
          </a:prstGeom>
        </p:spPr>
        <p:txBody>
          <a:bodyPr anchor="ctr" anchorCtr="0"/>
          <a:lstStyle>
            <a:lvl1pPr marL="0" indent="0" algn="ctr" defTabSz="685800" rtl="0" eaLnBrk="1" latinLnBrk="0" hangingPunct="1">
              <a:lnSpc>
                <a:spcPct val="90000"/>
              </a:lnSpc>
              <a:spcBef>
                <a:spcPts val="1800"/>
              </a:spcBef>
              <a:buClr>
                <a:schemeClr val="accent1"/>
              </a:buClr>
              <a:buFont typeface="Arial" charset="0"/>
              <a:buNone/>
              <a:tabLst/>
              <a:defRPr sz="1400" b="1" strike="noStrike" kern="1200" baseline="0">
                <a:solidFill>
                  <a:schemeClr val="bg1"/>
                </a:solidFill>
                <a:latin typeface="+mn-lt"/>
                <a:ea typeface="+mn-ea"/>
                <a:cs typeface="+mn-cs"/>
              </a:defRPr>
            </a:lvl1pPr>
            <a:lvl2pPr marL="134938" indent="0" algn="l" defTabSz="685800" rtl="0" eaLnBrk="1" latinLnBrk="0" hangingPunct="1">
              <a:lnSpc>
                <a:spcPct val="90000"/>
              </a:lnSpc>
              <a:spcBef>
                <a:spcPts val="375"/>
              </a:spcBef>
              <a:buClr>
                <a:schemeClr val="bg2"/>
              </a:buClr>
              <a:buFont typeface="Arial" charset="0"/>
              <a:buNone/>
              <a:tabLst/>
              <a:defRPr sz="1800" kern="1200" baseline="0">
                <a:solidFill>
                  <a:schemeClr val="bg1"/>
                </a:solidFill>
                <a:latin typeface="+mn-lt"/>
                <a:ea typeface="+mn-ea"/>
                <a:cs typeface="+mn-cs"/>
              </a:defRPr>
            </a:lvl2pPr>
            <a:lvl3pPr marL="271462" indent="0" algn="l" defTabSz="685800" rtl="0" eaLnBrk="1" latinLnBrk="0" hangingPunct="1">
              <a:lnSpc>
                <a:spcPct val="90000"/>
              </a:lnSpc>
              <a:spcBef>
                <a:spcPts val="375"/>
              </a:spcBef>
              <a:buClr>
                <a:schemeClr val="bg2"/>
              </a:buClr>
              <a:buFont typeface="Arial" charset="0"/>
              <a:buNone/>
              <a:tabLst/>
              <a:defRPr sz="1600" kern="1200" baseline="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sz="1300" dirty="0">
                <a:latin typeface="Verdana" panose="020B0604030504040204" pitchFamily="34" charset="0"/>
                <a:ea typeface="Verdana" panose="020B0604030504040204" pitchFamily="34" charset="0"/>
                <a:cs typeface="Verdana" panose="020B0604030504040204" pitchFamily="34" charset="0"/>
              </a:rPr>
              <a:t>Disease Awareness Materials</a:t>
            </a:r>
          </a:p>
        </p:txBody>
      </p:sp>
    </p:spTree>
    <p:extLst>
      <p:ext uri="{BB962C8B-B14F-4D97-AF65-F5344CB8AC3E}">
        <p14:creationId xmlns:p14="http://schemas.microsoft.com/office/powerpoint/2010/main" val="2717199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2">
            <a:extLst>
              <a:ext uri="{FF2B5EF4-FFF2-40B4-BE49-F238E27FC236}">
                <a16:creationId xmlns:a16="http://schemas.microsoft.com/office/drawing/2014/main" id="{9699D54A-0E1E-47B4-8327-065F0F31E924}"/>
              </a:ext>
            </a:extLst>
          </p:cNvPr>
          <p:cNvSpPr>
            <a:spLocks noGrp="1"/>
          </p:cNvSpPr>
          <p:nvPr>
            <p:ph type="title"/>
          </p:nvPr>
        </p:nvSpPr>
        <p:spPr>
          <a:xfrm>
            <a:off x="1237476" y="265729"/>
            <a:ext cx="6269825" cy="664797"/>
          </a:xfrm>
        </p:spPr>
        <p:txBody>
          <a:bodyPr/>
          <a:lstStyle/>
          <a:p>
            <a:r>
              <a:rPr lang="en-US" sz="2400" noProof="0" dirty="0"/>
              <a:t>Educating on the Patient Enrollment Process &amp; Patient Support Services</a:t>
            </a:r>
          </a:p>
        </p:txBody>
      </p:sp>
      <p:sp>
        <p:nvSpPr>
          <p:cNvPr id="4" name="Content Placeholder 3">
            <a:extLst>
              <a:ext uri="{FF2B5EF4-FFF2-40B4-BE49-F238E27FC236}">
                <a16:creationId xmlns:a16="http://schemas.microsoft.com/office/drawing/2014/main" id="{EA0D2978-593D-E746-AE1C-479E18D996EE}"/>
              </a:ext>
            </a:extLst>
          </p:cNvPr>
          <p:cNvSpPr>
            <a:spLocks noGrp="1"/>
          </p:cNvSpPr>
          <p:nvPr>
            <p:ph idx="13"/>
          </p:nvPr>
        </p:nvSpPr>
        <p:spPr>
          <a:xfrm>
            <a:off x="614724" y="1846489"/>
            <a:ext cx="3777825" cy="2849335"/>
          </a:xfrm>
        </p:spPr>
        <p:txBody>
          <a:bodyPr/>
          <a:lstStyle/>
          <a:p>
            <a:pPr lvl="1"/>
            <a:r>
              <a:rPr lang="en-US" noProof="0" dirty="0"/>
              <a:t>This stage is quite important. </a:t>
            </a:r>
            <a:br>
              <a:rPr lang="en-US" noProof="0" dirty="0"/>
            </a:br>
            <a:r>
              <a:rPr lang="en-US" noProof="0" dirty="0"/>
              <a:t>Educating HCPs on how to complete the form helps to ensure that if a patient wants to apply for any of the following programs, those HCPs can help the patient complete the form properly and in a timely manner.</a:t>
            </a:r>
          </a:p>
          <a:p>
            <a:pPr lvl="1"/>
            <a:r>
              <a:rPr lang="en-US" noProof="0" dirty="0"/>
              <a:t>Financial support for eligible patients</a:t>
            </a:r>
          </a:p>
          <a:p>
            <a:pPr lvl="1"/>
            <a:r>
              <a:rPr lang="en-US" noProof="0" dirty="0"/>
              <a:t>Benefits verification via Biologics</a:t>
            </a:r>
          </a:p>
          <a:p>
            <a:pPr lvl="1"/>
            <a:r>
              <a:rPr lang="en-US" noProof="0" dirty="0"/>
              <a:t>Supplemental training</a:t>
            </a:r>
          </a:p>
          <a:p>
            <a:pPr lvl="1"/>
            <a:r>
              <a:rPr lang="en-US" noProof="0" dirty="0"/>
              <a:t>Post discharge follow-up and support via Biologics</a:t>
            </a:r>
          </a:p>
        </p:txBody>
      </p:sp>
      <p:sp>
        <p:nvSpPr>
          <p:cNvPr id="127" name="Freeform 23">
            <a:hlinkClick r:id="rId3" action="ppaction://hlinksldjump"/>
            <a:extLst>
              <a:ext uri="{FF2B5EF4-FFF2-40B4-BE49-F238E27FC236}">
                <a16:creationId xmlns:a16="http://schemas.microsoft.com/office/drawing/2014/main" id="{76CB348D-786A-FC41-A9CD-E4EF2FE3F814}"/>
              </a:ext>
            </a:extLst>
          </p:cNvPr>
          <p:cNvSpPr/>
          <p:nvPr/>
        </p:nvSpPr>
        <p:spPr>
          <a:xfrm>
            <a:off x="541673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Tips to</a:t>
            </a:r>
            <a:b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Remember</a:t>
            </a:r>
          </a:p>
        </p:txBody>
      </p:sp>
      <p:sp>
        <p:nvSpPr>
          <p:cNvPr id="128" name="Freeform 24">
            <a:hlinkClick r:id="rId4" action="ppaction://hlinksldjump"/>
            <a:extLst>
              <a:ext uri="{FF2B5EF4-FFF2-40B4-BE49-F238E27FC236}">
                <a16:creationId xmlns:a16="http://schemas.microsoft.com/office/drawing/2014/main" id="{B60BEC9C-CDF8-DD42-AAC8-852C4A0A780C}"/>
              </a:ext>
            </a:extLst>
          </p:cNvPr>
          <p:cNvSpPr/>
          <p:nvPr/>
        </p:nvSpPr>
        <p:spPr>
          <a:xfrm>
            <a:off x="7123061"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What</a:t>
            </a:r>
            <a:r>
              <a:rPr kumimoji="0" lang="en-US" sz="1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questions or objections may arise? </a:t>
            </a:r>
          </a:p>
        </p:txBody>
      </p:sp>
      <p:sp>
        <p:nvSpPr>
          <p:cNvPr id="129" name="Freeform 27">
            <a:hlinkClick r:id="rId5" action="ppaction://hlinksldjump"/>
            <a:extLst>
              <a:ext uri="{FF2B5EF4-FFF2-40B4-BE49-F238E27FC236}">
                <a16:creationId xmlns:a16="http://schemas.microsoft.com/office/drawing/2014/main" id="{C3806F29-C44D-6F47-9396-2B6BC0A7117A}"/>
              </a:ext>
            </a:extLst>
          </p:cNvPr>
          <p:cNvSpPr/>
          <p:nvPr/>
        </p:nvSpPr>
        <p:spPr>
          <a:xfrm>
            <a:off x="409522" y="1005840"/>
            <a:ext cx="161344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Who</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involved in this stage? </a:t>
            </a:r>
          </a:p>
        </p:txBody>
      </p:sp>
      <p:sp>
        <p:nvSpPr>
          <p:cNvPr id="130" name="Freeform 31">
            <a:hlinkClick r:id="rId6" action="ppaction://hlinksldjump"/>
            <a:extLst>
              <a:ext uri="{FF2B5EF4-FFF2-40B4-BE49-F238E27FC236}">
                <a16:creationId xmlns:a16="http://schemas.microsoft.com/office/drawing/2014/main" id="{2F775AA9-CF5F-6045-8C85-F15C6A1F2D32}"/>
              </a:ext>
            </a:extLst>
          </p:cNvPr>
          <p:cNvSpPr/>
          <p:nvPr/>
        </p:nvSpPr>
        <p:spPr>
          <a:xfrm>
            <a:off x="2051898"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happens in this stage? </a:t>
            </a:r>
          </a:p>
        </p:txBody>
      </p:sp>
      <p:sp>
        <p:nvSpPr>
          <p:cNvPr id="131" name="Freeform 34">
            <a:hlinkClick r:id="rId7" action="ppaction://hlinksldjump"/>
            <a:extLst>
              <a:ext uri="{FF2B5EF4-FFF2-40B4-BE49-F238E27FC236}">
                <a16:creationId xmlns:a16="http://schemas.microsoft.com/office/drawing/2014/main" id="{ADA74306-35D7-8D40-8689-0A554E837CEE}"/>
              </a:ext>
            </a:extLst>
          </p:cNvPr>
          <p:cNvSpPr/>
          <p:nvPr/>
        </p:nvSpPr>
        <p:spPr>
          <a:xfrm>
            <a:off x="3761212"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defTabSz="914217"/>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Why</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this stage so important? </a:t>
            </a:r>
          </a:p>
        </p:txBody>
      </p:sp>
      <p:pic>
        <p:nvPicPr>
          <p:cNvPr id="17" name="Picture 16">
            <a:extLst>
              <a:ext uri="{FF2B5EF4-FFF2-40B4-BE49-F238E27FC236}">
                <a16:creationId xmlns:a16="http://schemas.microsoft.com/office/drawing/2014/main" id="{86464B4D-3837-49EC-AE43-24C8E996C09D}"/>
              </a:ext>
            </a:extLst>
          </p:cNvPr>
          <p:cNvPicPr>
            <a:picLocks noChangeAspect="1"/>
          </p:cNvPicPr>
          <p:nvPr/>
        </p:nvPicPr>
        <p:blipFill>
          <a:blip r:embed="rId8"/>
          <a:stretch>
            <a:fillRect/>
          </a:stretch>
        </p:blipFill>
        <p:spPr>
          <a:xfrm>
            <a:off x="4462818" y="1891787"/>
            <a:ext cx="4005480" cy="2513853"/>
          </a:xfrm>
          <a:prstGeom prst="rect">
            <a:avLst/>
          </a:prstGeom>
          <a:ln>
            <a:solidFill>
              <a:schemeClr val="accent1"/>
            </a:solidFill>
          </a:ln>
        </p:spPr>
      </p:pic>
      <p:grpSp>
        <p:nvGrpSpPr>
          <p:cNvPr id="13" name="Group 12">
            <a:extLst>
              <a:ext uri="{FF2B5EF4-FFF2-40B4-BE49-F238E27FC236}">
                <a16:creationId xmlns:a16="http://schemas.microsoft.com/office/drawing/2014/main" id="{1DBC9D6C-E6C8-9948-9589-8103485420D1}"/>
              </a:ext>
            </a:extLst>
          </p:cNvPr>
          <p:cNvGrpSpPr/>
          <p:nvPr/>
        </p:nvGrpSpPr>
        <p:grpSpPr>
          <a:xfrm>
            <a:off x="8614646" y="2414542"/>
            <a:ext cx="314678" cy="314417"/>
            <a:chOff x="7891164" y="2313227"/>
            <a:chExt cx="207578" cy="207406"/>
          </a:xfrm>
          <a:effectLst>
            <a:outerShdw blurRad="50800" dist="38100" dir="2700000" algn="tl" rotWithShape="0">
              <a:prstClr val="black">
                <a:alpha val="40000"/>
              </a:prstClr>
            </a:outerShdw>
          </a:effectLst>
        </p:grpSpPr>
        <p:sp>
          <p:nvSpPr>
            <p:cNvPr id="14" name="Oval 13">
              <a:extLst>
                <a:ext uri="{FF2B5EF4-FFF2-40B4-BE49-F238E27FC236}">
                  <a16:creationId xmlns:a16="http://schemas.microsoft.com/office/drawing/2014/main" id="{99CF9AB4-752F-5F4F-874C-19B9CC3B0D7C}"/>
                </a:ext>
              </a:extLst>
            </p:cNvPr>
            <p:cNvSpPr/>
            <p:nvPr/>
          </p:nvSpPr>
          <p:spPr bwMode="gray">
            <a:xfrm>
              <a:off x="7891164" y="2313227"/>
              <a:ext cx="207578" cy="207406"/>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5" name="Chevron 14">
              <a:extLst>
                <a:ext uri="{FF2B5EF4-FFF2-40B4-BE49-F238E27FC236}">
                  <a16:creationId xmlns:a16="http://schemas.microsoft.com/office/drawing/2014/main" id="{3A4991F9-CD73-3E4E-A9A1-4F0D3CE3763C}"/>
                </a:ext>
              </a:extLst>
            </p:cNvPr>
            <p:cNvSpPr/>
            <p:nvPr/>
          </p:nvSpPr>
          <p:spPr>
            <a:xfrm>
              <a:off x="7947881" y="2364719"/>
              <a:ext cx="104508" cy="10442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18" name="hyperlink box">
            <a:hlinkClick r:id="rId9" action="ppaction://hlinksldjump"/>
            <a:extLst>
              <a:ext uri="{FF2B5EF4-FFF2-40B4-BE49-F238E27FC236}">
                <a16:creationId xmlns:a16="http://schemas.microsoft.com/office/drawing/2014/main" id="{4A3CADDD-0E0B-49F9-BCF0-992F4CB57DB5}"/>
              </a:ext>
            </a:extLst>
          </p:cNvPr>
          <p:cNvSpPr/>
          <p:nvPr/>
        </p:nvSpPr>
        <p:spPr>
          <a:xfrm>
            <a:off x="7662041" y="441952"/>
            <a:ext cx="1038585" cy="350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ooter Placeholder 8">
            <a:extLst>
              <a:ext uri="{FF2B5EF4-FFF2-40B4-BE49-F238E27FC236}">
                <a16:creationId xmlns:a16="http://schemas.microsoft.com/office/drawing/2014/main" id="{44A1EB34-2F91-7130-9D9D-612B1293876D}"/>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2" name="hyperlink box">
            <a:hlinkClick r:id="rId10" action="ppaction://hlinksldjump"/>
            <a:extLst>
              <a:ext uri="{FF2B5EF4-FFF2-40B4-BE49-F238E27FC236}">
                <a16:creationId xmlns:a16="http://schemas.microsoft.com/office/drawing/2014/main" id="{E4FBECB7-98FC-BFA1-EDE1-2C229D3934E9}"/>
              </a:ext>
            </a:extLst>
          </p:cNvPr>
          <p:cNvSpPr/>
          <p:nvPr/>
        </p:nvSpPr>
        <p:spPr>
          <a:xfrm>
            <a:off x="8529276" y="2807021"/>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hyperlink box">
            <a:hlinkClick r:id="rId11" action="ppaction://hlinksldjump"/>
            <a:extLst>
              <a:ext uri="{FF2B5EF4-FFF2-40B4-BE49-F238E27FC236}">
                <a16:creationId xmlns:a16="http://schemas.microsoft.com/office/drawing/2014/main" id="{95DBECE7-BEBA-30F6-DDFE-A85E9E66B4CF}"/>
              </a:ext>
            </a:extLst>
          </p:cNvPr>
          <p:cNvSpPr/>
          <p:nvPr/>
        </p:nvSpPr>
        <p:spPr>
          <a:xfrm>
            <a:off x="8609258" y="2414539"/>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8664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
            <a:extLst>
              <a:ext uri="{FF2B5EF4-FFF2-40B4-BE49-F238E27FC236}">
                <a16:creationId xmlns:a16="http://schemas.microsoft.com/office/drawing/2014/main" id="{A2B743E8-8114-4E46-BDC1-37C38163CED4}"/>
              </a:ext>
            </a:extLst>
          </p:cNvPr>
          <p:cNvSpPr>
            <a:spLocks noGrp="1"/>
          </p:cNvSpPr>
          <p:nvPr>
            <p:ph type="title"/>
          </p:nvPr>
        </p:nvSpPr>
        <p:spPr>
          <a:xfrm>
            <a:off x="1237476" y="265728"/>
            <a:ext cx="6269825" cy="664797"/>
          </a:xfrm>
        </p:spPr>
        <p:txBody>
          <a:bodyPr/>
          <a:lstStyle/>
          <a:p>
            <a:r>
              <a:rPr lang="en-US" sz="2400" noProof="0" dirty="0"/>
              <a:t>Educating on the Patient Enrollment Process &amp; Patient Support Services</a:t>
            </a:r>
          </a:p>
        </p:txBody>
      </p:sp>
      <p:sp>
        <p:nvSpPr>
          <p:cNvPr id="9" name="Content Placeholder 8">
            <a:extLst>
              <a:ext uri="{FF2B5EF4-FFF2-40B4-BE49-F238E27FC236}">
                <a16:creationId xmlns:a16="http://schemas.microsoft.com/office/drawing/2014/main" id="{36539C54-55C2-644E-8FCB-E9956B99C345}"/>
              </a:ext>
            </a:extLst>
          </p:cNvPr>
          <p:cNvSpPr>
            <a:spLocks noGrp="1"/>
          </p:cNvSpPr>
          <p:nvPr>
            <p:ph idx="13"/>
          </p:nvPr>
        </p:nvSpPr>
        <p:spPr>
          <a:xfrm>
            <a:off x="614724" y="1847088"/>
            <a:ext cx="8012579" cy="2119371"/>
          </a:xfrm>
        </p:spPr>
        <p:txBody>
          <a:bodyPr numCol="2"/>
          <a:lstStyle/>
          <a:p>
            <a:pPr>
              <a:lnSpc>
                <a:spcPct val="95000"/>
              </a:lnSpc>
              <a:spcBef>
                <a:spcPts val="375"/>
              </a:spcBef>
            </a:pPr>
            <a:r>
              <a:rPr lang="en-US" dirty="0"/>
              <a:t>New CABLIVI Order Alert</a:t>
            </a:r>
          </a:p>
          <a:p>
            <a:pPr marL="173736" lvl="1" indent="-164592">
              <a:lnSpc>
                <a:spcPct val="95000"/>
              </a:lnSpc>
              <a:buFont typeface="+mj-lt"/>
              <a:buAutoNum type="arabicPeriod"/>
            </a:pPr>
            <a:r>
              <a:rPr lang="en-US" sz="1200" dirty="0"/>
              <a:t>Alert from account or CABLIVI Insights e-mail</a:t>
            </a:r>
          </a:p>
          <a:p>
            <a:pPr marL="173736" lvl="1" indent="-164592">
              <a:lnSpc>
                <a:spcPct val="95000"/>
              </a:lnSpc>
              <a:buFont typeface="+mj-lt"/>
              <a:buAutoNum type="arabicPeriod"/>
            </a:pPr>
            <a:r>
              <a:rPr lang="en-US" sz="1200" dirty="0"/>
              <a:t>Find point of contact at account. If no point of contact, start with procurement at account or pharmacy buyer</a:t>
            </a:r>
          </a:p>
          <a:p>
            <a:pPr marL="173736" lvl="1" indent="-164592">
              <a:lnSpc>
                <a:spcPct val="95000"/>
              </a:lnSpc>
              <a:spcBef>
                <a:spcPts val="200"/>
              </a:spcBef>
              <a:buFont typeface="+mj-lt"/>
              <a:buAutoNum type="arabicPeriod"/>
            </a:pPr>
            <a:r>
              <a:rPr lang="en-US" sz="1200" dirty="0"/>
              <a:t>Upon confirmation </a:t>
            </a:r>
            <a:r>
              <a:rPr lang="en-US" dirty="0"/>
              <a:t>of contact:</a:t>
            </a:r>
          </a:p>
          <a:p>
            <a:pPr marL="347472" lvl="2" indent="-164592">
              <a:lnSpc>
                <a:spcPct val="95000"/>
              </a:lnSpc>
              <a:spcBef>
                <a:spcPts val="100"/>
              </a:spcBef>
            </a:pPr>
            <a:r>
              <a:rPr lang="en-US" sz="1000" dirty="0"/>
              <a:t>Confirm active patient or stock/consign/restock, etc.</a:t>
            </a:r>
          </a:p>
          <a:p>
            <a:pPr marL="347472" lvl="2" indent="-164592">
              <a:lnSpc>
                <a:spcPct val="95000"/>
              </a:lnSpc>
              <a:spcBef>
                <a:spcPts val="100"/>
              </a:spcBef>
            </a:pPr>
            <a:r>
              <a:rPr lang="en-US" sz="1000" dirty="0"/>
              <a:t>Offer or provide product information</a:t>
            </a:r>
          </a:p>
          <a:p>
            <a:pPr marL="347472" lvl="2" indent="-164592">
              <a:lnSpc>
                <a:spcPct val="95000"/>
              </a:lnSpc>
              <a:spcBef>
                <a:spcPts val="100"/>
              </a:spcBef>
            </a:pPr>
            <a:r>
              <a:rPr lang="en-US" sz="1000" dirty="0"/>
              <a:t>Walk through enrollment form, patient support services</a:t>
            </a:r>
          </a:p>
          <a:p>
            <a:pPr marL="347472" lvl="2" indent="-164592">
              <a:lnSpc>
                <a:spcPct val="95000"/>
              </a:lnSpc>
              <a:spcBef>
                <a:spcPts val="100"/>
              </a:spcBef>
            </a:pPr>
            <a:r>
              <a:rPr lang="en-US" sz="1000" dirty="0"/>
              <a:t>Review dosing &amp; administration</a:t>
            </a:r>
          </a:p>
          <a:p>
            <a:pPr marL="347472" lvl="2" indent="-164592">
              <a:lnSpc>
                <a:spcPct val="95000"/>
              </a:lnSpc>
              <a:spcBef>
                <a:spcPts val="200"/>
              </a:spcBef>
            </a:pPr>
            <a:endParaRPr lang="en-US" sz="1000"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marL="182880" lvl="2" indent="0">
              <a:lnSpc>
                <a:spcPct val="95000"/>
              </a:lnSpc>
              <a:spcBef>
                <a:spcPts val="200"/>
              </a:spcBef>
              <a:buNone/>
            </a:pPr>
            <a:r>
              <a:rPr lang="en-US" sz="1200" dirty="0">
                <a:solidFill>
                  <a:schemeClr val="accent1"/>
                </a:solidFill>
                <a:latin typeface="Verdana" panose="020B0604030504040204" pitchFamily="34" charset="0"/>
                <a:ea typeface="Verdana" panose="020B0604030504040204" pitchFamily="34" charset="0"/>
                <a:cs typeface="Verdana" panose="020B0604030504040204" pitchFamily="34" charset="0"/>
              </a:rPr>
              <a:t>When discussing the Enrollment Form process, emphasize:</a:t>
            </a:r>
          </a:p>
          <a:p>
            <a:pPr lvl="2" indent="-176213">
              <a:lnSpc>
                <a:spcPct val="95000"/>
              </a:lnSpc>
              <a:spcBef>
                <a:spcPts val="100"/>
              </a:spcBef>
              <a:buClr>
                <a:schemeClr val="accent2"/>
              </a:buClr>
            </a:pPr>
            <a:r>
              <a:rPr lang="en-US" sz="1000" dirty="0">
                <a:solidFill>
                  <a:schemeClr val="accent1"/>
                </a:solidFill>
                <a:latin typeface="Verdana" panose="020B0604030504040204" pitchFamily="34" charset="0"/>
                <a:ea typeface="Verdana" panose="020B0604030504040204" pitchFamily="34" charset="0"/>
                <a:cs typeface="Verdana" panose="020B0604030504040204" pitchFamily="34" charset="0"/>
              </a:rPr>
              <a:t>Quicker the better</a:t>
            </a:r>
          </a:p>
          <a:p>
            <a:pPr lvl="2" indent="-176213">
              <a:lnSpc>
                <a:spcPct val="95000"/>
              </a:lnSpc>
              <a:spcBef>
                <a:spcPts val="100"/>
              </a:spcBef>
              <a:buClr>
                <a:schemeClr val="accent2"/>
              </a:buClr>
            </a:pPr>
            <a:r>
              <a:rPr lang="en-US" sz="1000" dirty="0">
                <a:solidFill>
                  <a:schemeClr val="accent1"/>
                </a:solidFill>
                <a:latin typeface="Verdana" panose="020B0604030504040204" pitchFamily="34" charset="0"/>
                <a:ea typeface="Verdana" panose="020B0604030504040204" pitchFamily="34" charset="0"/>
                <a:cs typeface="Verdana" panose="020B0604030504040204" pitchFamily="34" charset="0"/>
              </a:rPr>
              <a:t>Be as thorough as possible when completing</a:t>
            </a:r>
          </a:p>
          <a:p>
            <a:pPr lvl="2" indent="-176213">
              <a:lnSpc>
                <a:spcPct val="95000"/>
              </a:lnSpc>
              <a:spcBef>
                <a:spcPts val="100"/>
              </a:spcBef>
              <a:buClr>
                <a:schemeClr val="accent2"/>
              </a:buClr>
            </a:pPr>
            <a:r>
              <a:rPr lang="en-US" sz="1000" dirty="0">
                <a:solidFill>
                  <a:schemeClr val="accent1"/>
                </a:solidFill>
                <a:latin typeface="Verdana" panose="020B0604030504040204" pitchFamily="34" charset="0"/>
                <a:ea typeface="Verdana" panose="020B0604030504040204" pitchFamily="34" charset="0"/>
                <a:cs typeface="Verdana" panose="020B0604030504040204" pitchFamily="34" charset="0"/>
              </a:rPr>
              <a:t>Remind contact to ensure that patient or family member signs appropriate places</a:t>
            </a:r>
          </a:p>
          <a:p>
            <a:pPr lvl="2" indent="-176213">
              <a:lnSpc>
                <a:spcPct val="95000"/>
              </a:lnSpc>
              <a:spcBef>
                <a:spcPts val="100"/>
              </a:spcBef>
              <a:buClr>
                <a:schemeClr val="accent2"/>
              </a:buClr>
            </a:pPr>
            <a:r>
              <a:rPr lang="en-US" sz="1000" dirty="0">
                <a:solidFill>
                  <a:schemeClr val="accent1"/>
                </a:solidFill>
                <a:latin typeface="Verdana" panose="020B0604030504040204" pitchFamily="34" charset="0"/>
                <a:ea typeface="Verdana" panose="020B0604030504040204" pitchFamily="34" charset="0"/>
                <a:cs typeface="Verdana" panose="020B0604030504040204" pitchFamily="34" charset="0"/>
              </a:rPr>
              <a:t>Discharge date is critical – even estimated is better </a:t>
            </a:r>
            <a:br>
              <a:rPr lang="en-US" sz="1000" dirty="0">
                <a:solidFill>
                  <a:schemeClr val="accent1"/>
                </a:solidFill>
                <a:latin typeface="Verdana" panose="020B0604030504040204" pitchFamily="34" charset="0"/>
                <a:ea typeface="Verdana" panose="020B0604030504040204" pitchFamily="34" charset="0"/>
                <a:cs typeface="Verdana" panose="020B0604030504040204" pitchFamily="34" charset="0"/>
              </a:rPr>
            </a:br>
            <a:r>
              <a:rPr lang="en-US" sz="1000" dirty="0">
                <a:solidFill>
                  <a:schemeClr val="accent1"/>
                </a:solidFill>
                <a:latin typeface="Verdana" panose="020B0604030504040204" pitchFamily="34" charset="0"/>
                <a:ea typeface="Verdana" panose="020B0604030504040204" pitchFamily="34" charset="0"/>
                <a:cs typeface="Verdana" panose="020B0604030504040204" pitchFamily="34" charset="0"/>
              </a:rPr>
              <a:t>than none</a:t>
            </a:r>
          </a:p>
          <a:p>
            <a:pPr lvl="2" indent="-176213">
              <a:lnSpc>
                <a:spcPct val="95000"/>
              </a:lnSpc>
              <a:spcBef>
                <a:spcPts val="100"/>
              </a:spcBef>
              <a:buClr>
                <a:schemeClr val="accent2"/>
              </a:buClr>
            </a:pPr>
            <a:r>
              <a:rPr lang="en-US" sz="1000" dirty="0">
                <a:solidFill>
                  <a:schemeClr val="accent1"/>
                </a:solidFill>
                <a:latin typeface="Verdana" panose="020B0604030504040204" pitchFamily="34" charset="0"/>
                <a:ea typeface="Verdana" panose="020B0604030504040204" pitchFamily="34" charset="0"/>
                <a:cs typeface="Verdana" panose="020B0604030504040204" pitchFamily="34" charset="0"/>
              </a:rPr>
              <a:t>Account should not fill out Rx portion of enrollment form if dispensing from hospital-owned pharmacy. The prescription section is for dispenses from Biologics Specialty Pharmacy only</a:t>
            </a:r>
          </a:p>
          <a:p>
            <a:pPr marL="347472" lvl="2" indent="-164592">
              <a:lnSpc>
                <a:spcPct val="95000"/>
              </a:lnSpc>
            </a:pPr>
            <a:endParaRPr lang="en-US" sz="1000" dirty="0"/>
          </a:p>
        </p:txBody>
      </p:sp>
      <p:sp>
        <p:nvSpPr>
          <p:cNvPr id="119" name="Freeform 23">
            <a:hlinkClick r:id="rId3" action="ppaction://hlinksldjump"/>
            <a:extLst>
              <a:ext uri="{FF2B5EF4-FFF2-40B4-BE49-F238E27FC236}">
                <a16:creationId xmlns:a16="http://schemas.microsoft.com/office/drawing/2014/main" id="{B1C2943C-5D85-8749-9384-61692DBB1EBC}"/>
              </a:ext>
            </a:extLst>
          </p:cNvPr>
          <p:cNvSpPr/>
          <p:nvPr/>
        </p:nvSpPr>
        <p:spPr>
          <a:xfrm>
            <a:off x="541673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Tips to</a:t>
            </a:r>
            <a:b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Remember</a:t>
            </a:r>
          </a:p>
        </p:txBody>
      </p:sp>
      <p:sp>
        <p:nvSpPr>
          <p:cNvPr id="120" name="Freeform 24">
            <a:hlinkClick r:id="rId4" action="ppaction://hlinksldjump"/>
            <a:extLst>
              <a:ext uri="{FF2B5EF4-FFF2-40B4-BE49-F238E27FC236}">
                <a16:creationId xmlns:a16="http://schemas.microsoft.com/office/drawing/2014/main" id="{64BE1AA1-4029-484D-BBC6-A2A79BBE3DAC}"/>
              </a:ext>
            </a:extLst>
          </p:cNvPr>
          <p:cNvSpPr/>
          <p:nvPr/>
        </p:nvSpPr>
        <p:spPr>
          <a:xfrm>
            <a:off x="7123061"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What</a:t>
            </a:r>
            <a:r>
              <a:rPr kumimoji="0" lang="en-US" sz="1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questions or objections may arise? </a:t>
            </a:r>
          </a:p>
        </p:txBody>
      </p:sp>
      <p:sp>
        <p:nvSpPr>
          <p:cNvPr id="121" name="Freeform 27">
            <a:hlinkClick r:id="rId5" action="ppaction://hlinksldjump"/>
            <a:extLst>
              <a:ext uri="{FF2B5EF4-FFF2-40B4-BE49-F238E27FC236}">
                <a16:creationId xmlns:a16="http://schemas.microsoft.com/office/drawing/2014/main" id="{1703E24A-A4F7-124B-B328-DF43C0ED00D0}"/>
              </a:ext>
            </a:extLst>
          </p:cNvPr>
          <p:cNvSpPr/>
          <p:nvPr/>
        </p:nvSpPr>
        <p:spPr>
          <a:xfrm>
            <a:off x="409522" y="1005840"/>
            <a:ext cx="161344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Who</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involved in this stage? </a:t>
            </a:r>
          </a:p>
        </p:txBody>
      </p:sp>
      <p:sp>
        <p:nvSpPr>
          <p:cNvPr id="122" name="Freeform 31">
            <a:hlinkClick r:id="rId6" action="ppaction://hlinksldjump"/>
            <a:extLst>
              <a:ext uri="{FF2B5EF4-FFF2-40B4-BE49-F238E27FC236}">
                <a16:creationId xmlns:a16="http://schemas.microsoft.com/office/drawing/2014/main" id="{3913AB54-2651-D342-97BA-A4105D41C990}"/>
              </a:ext>
            </a:extLst>
          </p:cNvPr>
          <p:cNvSpPr/>
          <p:nvPr/>
        </p:nvSpPr>
        <p:spPr>
          <a:xfrm>
            <a:off x="2051898"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happens in this stage? </a:t>
            </a:r>
          </a:p>
        </p:txBody>
      </p:sp>
      <p:sp>
        <p:nvSpPr>
          <p:cNvPr id="132" name="Freeform 34">
            <a:hlinkClick r:id="rId7" action="ppaction://hlinksldjump"/>
            <a:extLst>
              <a:ext uri="{FF2B5EF4-FFF2-40B4-BE49-F238E27FC236}">
                <a16:creationId xmlns:a16="http://schemas.microsoft.com/office/drawing/2014/main" id="{29828DD7-282F-0847-BE7A-0A847F2460DA}"/>
              </a:ext>
            </a:extLst>
          </p:cNvPr>
          <p:cNvSpPr/>
          <p:nvPr/>
        </p:nvSpPr>
        <p:spPr>
          <a:xfrm>
            <a:off x="3761212"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defTabSz="914217"/>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Why</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this stage so important? </a:t>
            </a:r>
          </a:p>
        </p:txBody>
      </p:sp>
      <p:sp>
        <p:nvSpPr>
          <p:cNvPr id="29" name="Content Placeholder 6">
            <a:extLst>
              <a:ext uri="{FF2B5EF4-FFF2-40B4-BE49-F238E27FC236}">
                <a16:creationId xmlns:a16="http://schemas.microsoft.com/office/drawing/2014/main" id="{C93F64A9-564F-294C-9B8F-466D4EDA76FE}"/>
              </a:ext>
            </a:extLst>
          </p:cNvPr>
          <p:cNvSpPr txBox="1">
            <a:spLocks/>
          </p:cNvSpPr>
          <p:nvPr/>
        </p:nvSpPr>
        <p:spPr>
          <a:xfrm>
            <a:off x="614724" y="3752785"/>
            <a:ext cx="3957276" cy="874085"/>
          </a:xfrm>
          <a:prstGeom prst="rect">
            <a:avLst/>
          </a:prstGeom>
          <a:solidFill>
            <a:schemeClr val="accent2"/>
          </a:solidFill>
        </p:spPr>
        <p:txBody>
          <a:bodyPr vert="horz" lIns="91440" tIns="45720" rIns="91440" bIns="45720" rtlCol="0" anchor="t">
            <a:noAutofit/>
          </a:bodyPr>
          <a:lstStyle>
            <a:lvl1pPr marL="139700" indent="-139700" algn="l" defTabSz="685800" rtl="0" eaLnBrk="1" latinLnBrk="0" hangingPunct="1">
              <a:lnSpc>
                <a:spcPct val="90000"/>
              </a:lnSpc>
              <a:spcBef>
                <a:spcPts val="1800"/>
              </a:spcBef>
              <a:buClr>
                <a:schemeClr val="accent1"/>
              </a:buClr>
              <a:buFont typeface="Arial" charset="0"/>
              <a:buChar char="•"/>
              <a:tabLst/>
              <a:defRPr sz="2000" b="1" strike="noStrike" kern="1200" baseline="0">
                <a:solidFill>
                  <a:schemeClr val="tx2"/>
                </a:solidFill>
                <a:latin typeface="+mn-lt"/>
                <a:ea typeface="+mn-ea"/>
                <a:cs typeface="+mn-cs"/>
              </a:defRPr>
            </a:lvl1pPr>
            <a:lvl2pPr marL="271463" indent="-136525" algn="l" defTabSz="685800" rtl="0" eaLnBrk="1" latinLnBrk="0" hangingPunct="1">
              <a:lnSpc>
                <a:spcPct val="90000"/>
              </a:lnSpc>
              <a:spcBef>
                <a:spcPts val="375"/>
              </a:spcBef>
              <a:buClr>
                <a:schemeClr val="bg2"/>
              </a:buClr>
              <a:buFont typeface="Arial" charset="0"/>
              <a:buChar char="•"/>
              <a:tabLst/>
              <a:defRPr sz="1800" kern="1200" baseline="0">
                <a:solidFill>
                  <a:schemeClr val="tx1"/>
                </a:solidFill>
                <a:latin typeface="+mn-lt"/>
                <a:ea typeface="+mn-ea"/>
                <a:cs typeface="+mn-cs"/>
              </a:defRPr>
            </a:lvl2pPr>
            <a:lvl3pPr marL="403225" indent="-133350" algn="l" defTabSz="685800" rtl="0" eaLnBrk="1" latinLnBrk="0" hangingPunct="1">
              <a:lnSpc>
                <a:spcPct val="90000"/>
              </a:lnSpc>
              <a:spcBef>
                <a:spcPts val="375"/>
              </a:spcBef>
              <a:buClr>
                <a:schemeClr val="bg2"/>
              </a:buClr>
              <a:buFont typeface="Arial" charset="0"/>
              <a:buChar char="•"/>
              <a:tabLst/>
              <a:defRPr sz="1600" kern="120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95000"/>
              </a:lnSpc>
              <a:spcBef>
                <a:spcPts val="0"/>
              </a:spcBef>
              <a:buNone/>
            </a:pPr>
            <a:r>
              <a:rPr lang="en-US" sz="800" dirty="0">
                <a:solidFill>
                  <a:schemeClr val="bg1"/>
                </a:solidFill>
                <a:latin typeface="Verdana" panose="020B0604030504040204" pitchFamily="34" charset="0"/>
                <a:ea typeface="Verdana" panose="020B0604030504040204" pitchFamily="34" charset="0"/>
                <a:cs typeface="Verdana" panose="020B0604030504040204" pitchFamily="34" charset="0"/>
              </a:rPr>
              <a:t>Important Reminder</a:t>
            </a:r>
            <a:endParaRPr lang="en-US" sz="8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pPr>
            <a:r>
              <a:rPr lang="en-US" sz="800" b="0" dirty="0">
                <a:solidFill>
                  <a:schemeClr val="bg1"/>
                </a:solidFill>
                <a:latin typeface="Verdana" panose="020B0604030504040204" pitchFamily="34" charset="0"/>
                <a:ea typeface="Verdana" panose="020B0604030504040204" pitchFamily="34" charset="0"/>
                <a:cs typeface="Verdana" panose="020B0604030504040204" pitchFamily="34" charset="0"/>
              </a:rPr>
              <a:t>During conversations, do not discuss specific patients, even in the abstract. Focus on education on the process in general and the importance of certain steps in the process. Do not discuss the process in terms of specific patients, even if you don’t know or are not using the patient’s name. If the account has questions relating to specific patients, refer them to CABLIVI Patients Solutions.</a:t>
            </a:r>
          </a:p>
        </p:txBody>
      </p:sp>
      <p:sp>
        <p:nvSpPr>
          <p:cNvPr id="30" name="Content Placeholder 6">
            <a:extLst>
              <a:ext uri="{FF2B5EF4-FFF2-40B4-BE49-F238E27FC236}">
                <a16:creationId xmlns:a16="http://schemas.microsoft.com/office/drawing/2014/main" id="{2D1F5906-3DB6-1D4E-B2EE-65E44C0A9399}"/>
              </a:ext>
            </a:extLst>
          </p:cNvPr>
          <p:cNvSpPr txBox="1">
            <a:spLocks/>
          </p:cNvSpPr>
          <p:nvPr/>
        </p:nvSpPr>
        <p:spPr>
          <a:xfrm>
            <a:off x="4849488" y="3752786"/>
            <a:ext cx="3777815" cy="875217"/>
          </a:xfrm>
          <a:prstGeom prst="rect">
            <a:avLst/>
          </a:prstGeom>
          <a:solidFill>
            <a:schemeClr val="accent2"/>
          </a:solidFill>
        </p:spPr>
        <p:txBody>
          <a:bodyPr vert="horz" lIns="91440" tIns="45720" rIns="91440" bIns="45720" rtlCol="0" anchor="t">
            <a:noAutofit/>
          </a:bodyPr>
          <a:lstStyle>
            <a:lvl1pPr marL="139700" indent="-139700" algn="l" defTabSz="685800" rtl="0" eaLnBrk="1" latinLnBrk="0" hangingPunct="1">
              <a:lnSpc>
                <a:spcPct val="90000"/>
              </a:lnSpc>
              <a:spcBef>
                <a:spcPts val="1800"/>
              </a:spcBef>
              <a:buClr>
                <a:schemeClr val="accent1"/>
              </a:buClr>
              <a:buFont typeface="Arial" charset="0"/>
              <a:buChar char="•"/>
              <a:tabLst/>
              <a:defRPr sz="2000" b="1" strike="noStrike" kern="1200" baseline="0">
                <a:solidFill>
                  <a:schemeClr val="tx2"/>
                </a:solidFill>
                <a:latin typeface="+mn-lt"/>
                <a:ea typeface="+mn-ea"/>
                <a:cs typeface="+mn-cs"/>
              </a:defRPr>
            </a:lvl1pPr>
            <a:lvl2pPr marL="271463" indent="-136525" algn="l" defTabSz="685800" rtl="0" eaLnBrk="1" latinLnBrk="0" hangingPunct="1">
              <a:lnSpc>
                <a:spcPct val="90000"/>
              </a:lnSpc>
              <a:spcBef>
                <a:spcPts val="375"/>
              </a:spcBef>
              <a:buClr>
                <a:schemeClr val="bg2"/>
              </a:buClr>
              <a:buFont typeface="Arial" charset="0"/>
              <a:buChar char="•"/>
              <a:tabLst/>
              <a:defRPr sz="1800" kern="1200" baseline="0">
                <a:solidFill>
                  <a:schemeClr val="tx1"/>
                </a:solidFill>
                <a:latin typeface="+mn-lt"/>
                <a:ea typeface="+mn-ea"/>
                <a:cs typeface="+mn-cs"/>
              </a:defRPr>
            </a:lvl2pPr>
            <a:lvl3pPr marL="403225" indent="-133350" algn="l" defTabSz="685800" rtl="0" eaLnBrk="1" latinLnBrk="0" hangingPunct="1">
              <a:lnSpc>
                <a:spcPct val="90000"/>
              </a:lnSpc>
              <a:spcBef>
                <a:spcPts val="375"/>
              </a:spcBef>
              <a:buClr>
                <a:schemeClr val="bg2"/>
              </a:buClr>
              <a:buFont typeface="Arial" charset="0"/>
              <a:buChar char="•"/>
              <a:tabLst/>
              <a:defRPr sz="1600" kern="120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95000"/>
              </a:lnSpc>
              <a:spcBef>
                <a:spcPts val="0"/>
              </a:spcBef>
              <a:buNone/>
            </a:pPr>
            <a:r>
              <a:rPr lang="en-US" sz="800" dirty="0">
                <a:solidFill>
                  <a:schemeClr val="bg1"/>
                </a:solidFill>
                <a:latin typeface="Verdana" panose="020B0604030504040204" pitchFamily="34" charset="0"/>
                <a:ea typeface="Verdana" panose="020B0604030504040204" pitchFamily="34" charset="0"/>
                <a:cs typeface="Verdana" panose="020B0604030504040204" pitchFamily="34" charset="0"/>
              </a:rPr>
              <a:t>Important Reminder</a:t>
            </a:r>
            <a:endParaRPr lang="en-US" sz="800" b="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nSpc>
                <a:spcPct val="95000"/>
              </a:lnSpc>
              <a:spcBef>
                <a:spcPts val="0"/>
              </a:spcBef>
              <a:buNone/>
            </a:pPr>
            <a:r>
              <a:rPr lang="en-US" sz="800" b="0" dirty="0">
                <a:solidFill>
                  <a:schemeClr val="bg1"/>
                </a:solidFill>
                <a:latin typeface="Verdana" panose="020B0604030504040204" pitchFamily="34" charset="0"/>
                <a:ea typeface="Verdana" panose="020B0604030504040204" pitchFamily="34" charset="0"/>
                <a:cs typeface="Verdana" panose="020B0604030504040204" pitchFamily="34" charset="0"/>
              </a:rPr>
              <a:t>You should never fill out any forms for an account or instruct the account about specific information to put into the form. You may discuss the enrollment form generally, but it is the account’s responsibility to fill it in with accurate information.</a:t>
            </a:r>
          </a:p>
        </p:txBody>
      </p:sp>
      <p:grpSp>
        <p:nvGrpSpPr>
          <p:cNvPr id="17" name="Group 16">
            <a:extLst>
              <a:ext uri="{FF2B5EF4-FFF2-40B4-BE49-F238E27FC236}">
                <a16:creationId xmlns:a16="http://schemas.microsoft.com/office/drawing/2014/main" id="{817B810A-67FB-2D4D-9450-44B7FF4FC5FF}"/>
              </a:ext>
            </a:extLst>
          </p:cNvPr>
          <p:cNvGrpSpPr/>
          <p:nvPr/>
        </p:nvGrpSpPr>
        <p:grpSpPr>
          <a:xfrm rot="10800000">
            <a:off x="206406" y="2414542"/>
            <a:ext cx="314678" cy="314417"/>
            <a:chOff x="7891164" y="2313227"/>
            <a:chExt cx="207578" cy="207406"/>
          </a:xfrm>
          <a:effectLst>
            <a:outerShdw blurRad="50800" dist="38100" dir="2700000" algn="tl" rotWithShape="0">
              <a:prstClr val="black">
                <a:alpha val="40000"/>
              </a:prstClr>
            </a:outerShdw>
          </a:effectLst>
        </p:grpSpPr>
        <p:sp>
          <p:nvSpPr>
            <p:cNvPr id="18" name="Oval 17">
              <a:extLst>
                <a:ext uri="{FF2B5EF4-FFF2-40B4-BE49-F238E27FC236}">
                  <a16:creationId xmlns:a16="http://schemas.microsoft.com/office/drawing/2014/main" id="{2848F16E-5D31-4A41-8398-54ABDDCABA56}"/>
                </a:ext>
              </a:extLst>
            </p:cNvPr>
            <p:cNvSpPr/>
            <p:nvPr/>
          </p:nvSpPr>
          <p:spPr bwMode="gray">
            <a:xfrm>
              <a:off x="7891164" y="2313227"/>
              <a:ext cx="207578" cy="207406"/>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19" name="Chevron 18">
              <a:extLst>
                <a:ext uri="{FF2B5EF4-FFF2-40B4-BE49-F238E27FC236}">
                  <a16:creationId xmlns:a16="http://schemas.microsoft.com/office/drawing/2014/main" id="{141E577E-FAF3-1141-85FC-2720DE40C895}"/>
                </a:ext>
              </a:extLst>
            </p:cNvPr>
            <p:cNvSpPr/>
            <p:nvPr/>
          </p:nvSpPr>
          <p:spPr>
            <a:xfrm>
              <a:off x="7947881" y="2364719"/>
              <a:ext cx="104508" cy="10442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22" name="hyperlink box">
            <a:hlinkClick r:id="rId8" action="ppaction://hlinksldjump"/>
            <a:extLst>
              <a:ext uri="{FF2B5EF4-FFF2-40B4-BE49-F238E27FC236}">
                <a16:creationId xmlns:a16="http://schemas.microsoft.com/office/drawing/2014/main" id="{8CCCA5AE-801F-464A-9132-F1A5F86E8878}"/>
              </a:ext>
            </a:extLst>
          </p:cNvPr>
          <p:cNvSpPr/>
          <p:nvPr/>
        </p:nvSpPr>
        <p:spPr>
          <a:xfrm>
            <a:off x="7662041" y="441952"/>
            <a:ext cx="1038585" cy="350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7">
            <a:extLst>
              <a:ext uri="{FF2B5EF4-FFF2-40B4-BE49-F238E27FC236}">
                <a16:creationId xmlns:a16="http://schemas.microsoft.com/office/drawing/2014/main" id="{31334777-B5AF-6BAB-16B5-C07003C21053}"/>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2" name="hyperlink box">
            <a:hlinkClick r:id="rId7" action="ppaction://hlinksldjump"/>
            <a:extLst>
              <a:ext uri="{FF2B5EF4-FFF2-40B4-BE49-F238E27FC236}">
                <a16:creationId xmlns:a16="http://schemas.microsoft.com/office/drawing/2014/main" id="{16C7BAE7-B5E1-3D82-10BA-7FC77CA1E724}"/>
              </a:ext>
            </a:extLst>
          </p:cNvPr>
          <p:cNvSpPr/>
          <p:nvPr/>
        </p:nvSpPr>
        <p:spPr>
          <a:xfrm>
            <a:off x="196327"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7011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1338A5-3379-C649-AB84-46B393E90145}"/>
              </a:ext>
            </a:extLst>
          </p:cNvPr>
          <p:cNvSpPr>
            <a:spLocks noGrp="1"/>
          </p:cNvSpPr>
          <p:nvPr>
            <p:ph idx="4294967295"/>
          </p:nvPr>
        </p:nvSpPr>
        <p:spPr>
          <a:xfrm>
            <a:off x="612648" y="1847088"/>
            <a:ext cx="7638105" cy="2936557"/>
          </a:xfrm>
        </p:spPr>
        <p:txBody>
          <a:bodyPr/>
          <a:lstStyle/>
          <a:p>
            <a:pPr marL="0" indent="0">
              <a:lnSpc>
                <a:spcPct val="95000"/>
              </a:lnSpc>
              <a:spcBef>
                <a:spcPts val="200"/>
              </a:spcBef>
              <a:buClr>
                <a:schemeClr val="accent2"/>
              </a:buClr>
              <a:buNone/>
            </a:pPr>
            <a:r>
              <a:rPr lang="en-US" sz="1400" dirty="0">
                <a:solidFill>
                  <a:schemeClr val="accent1"/>
                </a:solidFill>
              </a:rPr>
              <a:t>New Patient Order Checklist</a:t>
            </a:r>
          </a:p>
          <a:p>
            <a:pPr marL="9525" lvl="1" indent="0">
              <a:lnSpc>
                <a:spcPct val="93000"/>
              </a:lnSpc>
              <a:spcBef>
                <a:spcPts val="200"/>
              </a:spcBef>
              <a:buClr>
                <a:schemeClr val="accent2"/>
              </a:buClr>
              <a:buNone/>
            </a:pPr>
            <a:r>
              <a:rPr lang="en-US" sz="1200" i="1" dirty="0">
                <a:solidFill>
                  <a:schemeClr val="accent1"/>
                </a:solidFill>
              </a:rPr>
              <a:t>The following are activities an IAD/ABM should take when alerted of a new product order.</a:t>
            </a:r>
          </a:p>
          <a:p>
            <a:pPr marL="173736" lvl="1" indent="-164592">
              <a:lnSpc>
                <a:spcPct val="93000"/>
              </a:lnSpc>
              <a:spcBef>
                <a:spcPts val="200"/>
              </a:spcBef>
              <a:buClr>
                <a:schemeClr val="accent2"/>
              </a:buClr>
              <a:buFont typeface="+mj-lt"/>
              <a:buAutoNum type="arabicPeriod"/>
            </a:pPr>
            <a:r>
              <a:rPr lang="en-US" sz="1000" b="1" dirty="0">
                <a:solidFill>
                  <a:schemeClr val="accent1"/>
                </a:solidFill>
              </a:rPr>
              <a:t>Reach out to TEM and FRM to discuss action plan.</a:t>
            </a:r>
          </a:p>
          <a:p>
            <a:pPr marL="347472" lvl="1" indent="-164592">
              <a:lnSpc>
                <a:spcPct val="93000"/>
              </a:lnSpc>
              <a:spcBef>
                <a:spcPts val="200"/>
              </a:spcBef>
              <a:buClr>
                <a:schemeClr val="accent2"/>
              </a:buClr>
              <a:buFont typeface="Calibri" panose="020F0502020204030204" pitchFamily="34" charset="0"/>
              <a:buChar char="–"/>
            </a:pPr>
            <a:r>
              <a:rPr lang="en-US" sz="900" dirty="0"/>
              <a:t>TEM to contact account/hospital to provide peer-to-peer education on CABLIVI and PSS</a:t>
            </a:r>
          </a:p>
          <a:p>
            <a:pPr marL="347472" lvl="1" indent="-164592">
              <a:lnSpc>
                <a:spcPct val="93000"/>
              </a:lnSpc>
              <a:spcBef>
                <a:spcPts val="200"/>
              </a:spcBef>
              <a:buClr>
                <a:schemeClr val="accent2"/>
              </a:buClr>
              <a:buFont typeface="Calibri" panose="020F0502020204030204" pitchFamily="34" charset="0"/>
              <a:buChar char="–"/>
            </a:pPr>
            <a:r>
              <a:rPr lang="en-US" sz="900" dirty="0"/>
              <a:t>FRM to collaborate with IAD/ABM for education and support to PSS</a:t>
            </a:r>
          </a:p>
          <a:p>
            <a:pPr marL="173736" lvl="1" indent="-164592">
              <a:lnSpc>
                <a:spcPct val="93000"/>
              </a:lnSpc>
              <a:spcBef>
                <a:spcPts val="200"/>
              </a:spcBef>
              <a:buClr>
                <a:schemeClr val="accent2"/>
              </a:buClr>
              <a:buFont typeface="+mj-lt"/>
              <a:buAutoNum type="arabicPeriod" startAt="2"/>
            </a:pPr>
            <a:r>
              <a:rPr lang="en-US" sz="1000" b="1" dirty="0">
                <a:solidFill>
                  <a:schemeClr val="accent1"/>
                </a:solidFill>
              </a:rPr>
              <a:t>Call the hospital inpatient pharmacy to get Clinical Pharmacist or Buyer contact information. </a:t>
            </a:r>
          </a:p>
          <a:p>
            <a:pPr marL="347472" lvl="2" indent="-164592">
              <a:lnSpc>
                <a:spcPct val="93000"/>
              </a:lnSpc>
              <a:spcBef>
                <a:spcPts val="200"/>
              </a:spcBef>
              <a:buClr>
                <a:schemeClr val="accent2"/>
              </a:buClr>
              <a:buFont typeface="Calibri" panose="020F0502020204030204" pitchFamily="34" charset="0"/>
              <a:buChar char="–"/>
            </a:pPr>
            <a:r>
              <a:rPr lang="en-US" sz="900" dirty="0"/>
              <a:t>Goal: Get connected with the prescribing physician or Case Manager to provide product education and enrollment form </a:t>
            </a:r>
          </a:p>
          <a:p>
            <a:pPr marL="347472" lvl="2" indent="-164592">
              <a:lnSpc>
                <a:spcPct val="93000"/>
              </a:lnSpc>
              <a:spcBef>
                <a:spcPts val="200"/>
              </a:spcBef>
              <a:buClr>
                <a:schemeClr val="accent2"/>
              </a:buClr>
              <a:buFont typeface="Calibri" panose="020F0502020204030204" pitchFamily="34" charset="0"/>
              <a:buChar char="–"/>
            </a:pPr>
            <a:r>
              <a:rPr lang="en-US" sz="900" dirty="0"/>
              <a:t>Reminder: It should be made clear to all customers that you are not seeking any patient information</a:t>
            </a:r>
          </a:p>
          <a:p>
            <a:pPr marL="173736" lvl="1" indent="-164592">
              <a:lnSpc>
                <a:spcPct val="93000"/>
              </a:lnSpc>
              <a:spcBef>
                <a:spcPts val="200"/>
              </a:spcBef>
              <a:buClr>
                <a:schemeClr val="accent2"/>
              </a:buClr>
              <a:buFont typeface="+mj-lt"/>
              <a:buAutoNum type="arabicPeriod" startAt="3"/>
            </a:pPr>
            <a:r>
              <a:rPr lang="en-US" sz="1000" b="1" dirty="0">
                <a:solidFill>
                  <a:schemeClr val="accent1"/>
                </a:solidFill>
              </a:rPr>
              <a:t>Send approved outlook email template with Enrollment Form as an attachment (or through a Rep Triggered Email within Veeva).</a:t>
            </a:r>
            <a:br>
              <a:rPr lang="en-US" sz="1000" b="1" dirty="0">
                <a:solidFill>
                  <a:schemeClr val="accent1"/>
                </a:solidFill>
              </a:rPr>
            </a:br>
            <a:r>
              <a:rPr lang="en-US" sz="1000" b="1" dirty="0">
                <a:solidFill>
                  <a:schemeClr val="accent1"/>
                </a:solidFill>
              </a:rPr>
              <a:t>Inform the contact/HCP that the enrollment form is available on CABLIVI.com.</a:t>
            </a:r>
          </a:p>
          <a:p>
            <a:pPr marL="347472" lvl="2" indent="-164592">
              <a:lnSpc>
                <a:spcPct val="93000"/>
              </a:lnSpc>
              <a:spcBef>
                <a:spcPts val="200"/>
              </a:spcBef>
              <a:buClr>
                <a:schemeClr val="accent2"/>
              </a:buClr>
              <a:buFont typeface="Calibri" panose="020F0502020204030204" pitchFamily="34" charset="0"/>
              <a:buChar char="–"/>
            </a:pPr>
            <a:r>
              <a:rPr lang="en-US" sz="900" dirty="0"/>
              <a:t>Reminder: Inform them that a discharge date is needed to initiate the enrollment process, even if it's "TBD"</a:t>
            </a:r>
          </a:p>
          <a:p>
            <a:pPr marL="512763" lvl="2" indent="-163513">
              <a:lnSpc>
                <a:spcPct val="93000"/>
              </a:lnSpc>
              <a:spcBef>
                <a:spcPts val="200"/>
              </a:spcBef>
              <a:buClr>
                <a:schemeClr val="accent2"/>
              </a:buClr>
              <a:buFont typeface="Wingdings" panose="05000000000000000000" pitchFamily="2" charset="2"/>
              <a:buChar char="§"/>
            </a:pPr>
            <a:r>
              <a:rPr lang="en-US" sz="900" dirty="0"/>
              <a:t>CM to advise staff, as soon as they know the discharge date, let us know so we can ship product on time</a:t>
            </a:r>
          </a:p>
          <a:p>
            <a:pPr marL="347472" lvl="2" indent="-164592">
              <a:lnSpc>
                <a:spcPct val="93000"/>
              </a:lnSpc>
              <a:spcBef>
                <a:spcPts val="200"/>
              </a:spcBef>
              <a:buClr>
                <a:schemeClr val="accent2"/>
              </a:buClr>
              <a:buFont typeface="Calibri" panose="020F0502020204030204" pitchFamily="34" charset="0"/>
              <a:buChar char="–"/>
            </a:pPr>
            <a:r>
              <a:rPr lang="en-US" sz="900" dirty="0"/>
              <a:t>Potential resources to send HCPs: CVA, Hospital Guide, Dosing Card, Enrollment Form, CABLIVI One-Pager</a:t>
            </a:r>
          </a:p>
          <a:p>
            <a:pPr marL="347472" lvl="2" indent="-164592">
              <a:lnSpc>
                <a:spcPct val="93000"/>
              </a:lnSpc>
              <a:spcBef>
                <a:spcPts val="200"/>
              </a:spcBef>
              <a:buClr>
                <a:schemeClr val="accent2"/>
              </a:buClr>
              <a:buFont typeface="Calibri" panose="020F0502020204030204" pitchFamily="34" charset="0"/>
              <a:buChar char="–"/>
            </a:pPr>
            <a:r>
              <a:rPr lang="en-US" sz="900" dirty="0"/>
              <a:t>Other potential resources to send Pharmacy/Finance: Billing and Coding Guide, Dosing Card, Hospital Guide, </a:t>
            </a:r>
            <a:br>
              <a:rPr lang="en-US" sz="900" dirty="0"/>
            </a:br>
            <a:r>
              <a:rPr lang="en-US" sz="900" dirty="0"/>
              <a:t>CVA, Enrollment Form</a:t>
            </a:r>
          </a:p>
        </p:txBody>
      </p:sp>
      <p:sp>
        <p:nvSpPr>
          <p:cNvPr id="119" name="Freeform 23">
            <a:hlinkClick r:id="rId3" action="ppaction://hlinksldjump"/>
            <a:extLst>
              <a:ext uri="{FF2B5EF4-FFF2-40B4-BE49-F238E27FC236}">
                <a16:creationId xmlns:a16="http://schemas.microsoft.com/office/drawing/2014/main" id="{B1C2943C-5D85-8749-9384-61692DBB1EBC}"/>
              </a:ext>
            </a:extLst>
          </p:cNvPr>
          <p:cNvSpPr/>
          <p:nvPr/>
        </p:nvSpPr>
        <p:spPr>
          <a:xfrm>
            <a:off x="541673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Tips to</a:t>
            </a:r>
            <a:b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Remember</a:t>
            </a:r>
          </a:p>
        </p:txBody>
      </p:sp>
      <p:sp>
        <p:nvSpPr>
          <p:cNvPr id="120" name="Freeform 24">
            <a:hlinkClick r:id="rId4" action="ppaction://hlinksldjump"/>
            <a:extLst>
              <a:ext uri="{FF2B5EF4-FFF2-40B4-BE49-F238E27FC236}">
                <a16:creationId xmlns:a16="http://schemas.microsoft.com/office/drawing/2014/main" id="{64BE1AA1-4029-484D-BBC6-A2A79BBE3DAC}"/>
              </a:ext>
            </a:extLst>
          </p:cNvPr>
          <p:cNvSpPr/>
          <p:nvPr/>
        </p:nvSpPr>
        <p:spPr>
          <a:xfrm>
            <a:off x="7123061"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questions or objections may arise? </a:t>
            </a:r>
          </a:p>
        </p:txBody>
      </p:sp>
      <p:sp>
        <p:nvSpPr>
          <p:cNvPr id="121" name="Freeform 27">
            <a:hlinkClick r:id="rId5" action="ppaction://hlinksldjump"/>
            <a:extLst>
              <a:ext uri="{FF2B5EF4-FFF2-40B4-BE49-F238E27FC236}">
                <a16:creationId xmlns:a16="http://schemas.microsoft.com/office/drawing/2014/main" id="{1703E24A-A4F7-124B-B328-DF43C0ED00D0}"/>
              </a:ext>
            </a:extLst>
          </p:cNvPr>
          <p:cNvSpPr/>
          <p:nvPr/>
        </p:nvSpPr>
        <p:spPr>
          <a:xfrm>
            <a:off x="409522" y="1005840"/>
            <a:ext cx="161344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Who</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involved in this stage? </a:t>
            </a:r>
          </a:p>
        </p:txBody>
      </p:sp>
      <p:sp>
        <p:nvSpPr>
          <p:cNvPr id="122" name="Freeform 31">
            <a:hlinkClick r:id="rId6" action="ppaction://hlinksldjump"/>
            <a:extLst>
              <a:ext uri="{FF2B5EF4-FFF2-40B4-BE49-F238E27FC236}">
                <a16:creationId xmlns:a16="http://schemas.microsoft.com/office/drawing/2014/main" id="{3913AB54-2651-D342-97BA-A4105D41C990}"/>
              </a:ext>
            </a:extLst>
          </p:cNvPr>
          <p:cNvSpPr/>
          <p:nvPr/>
        </p:nvSpPr>
        <p:spPr>
          <a:xfrm>
            <a:off x="2051898"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happens in this stage? </a:t>
            </a:r>
          </a:p>
        </p:txBody>
      </p:sp>
      <p:sp>
        <p:nvSpPr>
          <p:cNvPr id="132" name="Freeform 34">
            <a:hlinkClick r:id="rId7" action="ppaction://hlinksldjump"/>
            <a:extLst>
              <a:ext uri="{FF2B5EF4-FFF2-40B4-BE49-F238E27FC236}">
                <a16:creationId xmlns:a16="http://schemas.microsoft.com/office/drawing/2014/main" id="{29828DD7-282F-0847-BE7A-0A847F2460DA}"/>
              </a:ext>
            </a:extLst>
          </p:cNvPr>
          <p:cNvSpPr/>
          <p:nvPr/>
        </p:nvSpPr>
        <p:spPr>
          <a:xfrm>
            <a:off x="3761212"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defTabSz="914217"/>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Why</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this stage so important? </a:t>
            </a:r>
          </a:p>
        </p:txBody>
      </p:sp>
      <p:sp>
        <p:nvSpPr>
          <p:cNvPr id="15" name="Title 2">
            <a:extLst>
              <a:ext uri="{FF2B5EF4-FFF2-40B4-BE49-F238E27FC236}">
                <a16:creationId xmlns:a16="http://schemas.microsoft.com/office/drawing/2014/main" id="{7FB62B7C-46AC-4350-94C2-CDDAD3A88FDC}"/>
              </a:ext>
            </a:extLst>
          </p:cNvPr>
          <p:cNvSpPr>
            <a:spLocks noGrp="1"/>
          </p:cNvSpPr>
          <p:nvPr>
            <p:ph type="title"/>
          </p:nvPr>
        </p:nvSpPr>
        <p:spPr>
          <a:xfrm>
            <a:off x="1237476" y="265730"/>
            <a:ext cx="6389958" cy="664797"/>
          </a:xfrm>
        </p:spPr>
        <p:txBody>
          <a:bodyPr/>
          <a:lstStyle/>
          <a:p>
            <a:r>
              <a:rPr lang="en-US" sz="2400" noProof="0" dirty="0">
                <a:solidFill>
                  <a:schemeClr val="bg1"/>
                </a:solidFill>
              </a:rPr>
              <a:t>Educating on the Patient Enrollment Process &amp; Patient Support Services</a:t>
            </a:r>
          </a:p>
        </p:txBody>
      </p:sp>
      <p:sp>
        <p:nvSpPr>
          <p:cNvPr id="13" name="hyperlink box">
            <a:hlinkClick r:id="rId8" action="ppaction://hlinksldjump"/>
            <a:extLst>
              <a:ext uri="{FF2B5EF4-FFF2-40B4-BE49-F238E27FC236}">
                <a16:creationId xmlns:a16="http://schemas.microsoft.com/office/drawing/2014/main" id="{A09FC918-EF91-4309-92E3-F4A9DA26176C}"/>
              </a:ext>
            </a:extLst>
          </p:cNvPr>
          <p:cNvSpPr/>
          <p:nvPr/>
        </p:nvSpPr>
        <p:spPr>
          <a:xfrm>
            <a:off x="7662041" y="441952"/>
            <a:ext cx="1038585" cy="350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ooter Placeholder 8">
            <a:extLst>
              <a:ext uri="{FF2B5EF4-FFF2-40B4-BE49-F238E27FC236}">
                <a16:creationId xmlns:a16="http://schemas.microsoft.com/office/drawing/2014/main" id="{DA69C4D3-D925-3468-7C10-E3203A08475D}"/>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grpSp>
        <p:nvGrpSpPr>
          <p:cNvPr id="6" name="Group 5">
            <a:extLst>
              <a:ext uri="{FF2B5EF4-FFF2-40B4-BE49-F238E27FC236}">
                <a16:creationId xmlns:a16="http://schemas.microsoft.com/office/drawing/2014/main" id="{0CE969EE-B477-CEC5-D2DE-D91B0AC7376F}"/>
              </a:ext>
            </a:extLst>
          </p:cNvPr>
          <p:cNvGrpSpPr/>
          <p:nvPr/>
        </p:nvGrpSpPr>
        <p:grpSpPr>
          <a:xfrm>
            <a:off x="8614646" y="2414542"/>
            <a:ext cx="314678" cy="314417"/>
            <a:chOff x="7891164" y="2313227"/>
            <a:chExt cx="207578" cy="207406"/>
          </a:xfrm>
          <a:effectLst>
            <a:outerShdw blurRad="50800" dist="38100" dir="2700000" algn="tl" rotWithShape="0">
              <a:prstClr val="black">
                <a:alpha val="40000"/>
              </a:prstClr>
            </a:outerShdw>
          </a:effectLst>
        </p:grpSpPr>
        <p:sp>
          <p:nvSpPr>
            <p:cNvPr id="7" name="Oval 6">
              <a:extLst>
                <a:ext uri="{FF2B5EF4-FFF2-40B4-BE49-F238E27FC236}">
                  <a16:creationId xmlns:a16="http://schemas.microsoft.com/office/drawing/2014/main" id="{BEDC1831-F7CC-AC8B-7BFD-F397D027D455}"/>
                </a:ext>
              </a:extLst>
            </p:cNvPr>
            <p:cNvSpPr/>
            <p:nvPr/>
          </p:nvSpPr>
          <p:spPr bwMode="gray">
            <a:xfrm>
              <a:off x="7891164" y="2313227"/>
              <a:ext cx="207578" cy="207406"/>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8" name="Chevron 14">
              <a:extLst>
                <a:ext uri="{FF2B5EF4-FFF2-40B4-BE49-F238E27FC236}">
                  <a16:creationId xmlns:a16="http://schemas.microsoft.com/office/drawing/2014/main" id="{CD605471-FB19-B4BC-C177-668441AD25B4}"/>
                </a:ext>
              </a:extLst>
            </p:cNvPr>
            <p:cNvSpPr/>
            <p:nvPr/>
          </p:nvSpPr>
          <p:spPr>
            <a:xfrm>
              <a:off x="7947881" y="2364719"/>
              <a:ext cx="104508" cy="10442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2" name="hyperlink box">
            <a:hlinkClick r:id="rId9" action="ppaction://hlinksldjump"/>
            <a:extLst>
              <a:ext uri="{FF2B5EF4-FFF2-40B4-BE49-F238E27FC236}">
                <a16:creationId xmlns:a16="http://schemas.microsoft.com/office/drawing/2014/main" id="{85598633-350A-05F2-7396-3AB80BA49A1B}"/>
              </a:ext>
            </a:extLst>
          </p:cNvPr>
          <p:cNvSpPr/>
          <p:nvPr/>
        </p:nvSpPr>
        <p:spPr>
          <a:xfrm>
            <a:off x="8609258" y="2409002"/>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5403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1338A5-3379-C649-AB84-46B393E90145}"/>
              </a:ext>
            </a:extLst>
          </p:cNvPr>
          <p:cNvSpPr>
            <a:spLocks noGrp="1"/>
          </p:cNvSpPr>
          <p:nvPr>
            <p:ph idx="4294967295"/>
          </p:nvPr>
        </p:nvSpPr>
        <p:spPr>
          <a:xfrm>
            <a:off x="612648" y="1847088"/>
            <a:ext cx="7975326" cy="2936557"/>
          </a:xfrm>
        </p:spPr>
        <p:txBody>
          <a:bodyPr/>
          <a:lstStyle/>
          <a:p>
            <a:pPr marL="0" indent="0">
              <a:lnSpc>
                <a:spcPct val="95000"/>
              </a:lnSpc>
              <a:spcBef>
                <a:spcPts val="200"/>
              </a:spcBef>
              <a:buClr>
                <a:schemeClr val="accent2"/>
              </a:buClr>
              <a:buNone/>
            </a:pPr>
            <a:r>
              <a:rPr lang="en-US" sz="1400" dirty="0">
                <a:solidFill>
                  <a:schemeClr val="accent1"/>
                </a:solidFill>
              </a:rPr>
              <a:t>New Patient Order Checklist (cont’d)</a:t>
            </a:r>
          </a:p>
          <a:p>
            <a:pPr marL="9525" lvl="1" indent="0">
              <a:lnSpc>
                <a:spcPct val="93000"/>
              </a:lnSpc>
              <a:spcBef>
                <a:spcPts val="200"/>
              </a:spcBef>
              <a:buClr>
                <a:schemeClr val="accent2"/>
              </a:buClr>
              <a:buNone/>
            </a:pPr>
            <a:r>
              <a:rPr lang="en-US" sz="1200" i="1" dirty="0">
                <a:solidFill>
                  <a:schemeClr val="accent1"/>
                </a:solidFill>
              </a:rPr>
              <a:t>The following are activities an IAD/ABM should take when alerted of a new product order.</a:t>
            </a:r>
          </a:p>
          <a:p>
            <a:pPr marL="173736" lvl="1" indent="-164592">
              <a:lnSpc>
                <a:spcPct val="93000"/>
              </a:lnSpc>
              <a:spcBef>
                <a:spcPts val="200"/>
              </a:spcBef>
              <a:buClr>
                <a:schemeClr val="accent2"/>
              </a:buClr>
              <a:buFont typeface="+mj-lt"/>
              <a:buAutoNum type="arabicPeriod" startAt="4"/>
            </a:pPr>
            <a:r>
              <a:rPr lang="en-US" sz="1000" b="1" dirty="0">
                <a:solidFill>
                  <a:schemeClr val="accent1"/>
                </a:solidFill>
              </a:rPr>
              <a:t>Contact Patient support services - CM huddle to discuss order and inform on expected enrollment form submission.</a:t>
            </a:r>
          </a:p>
          <a:p>
            <a:pPr marL="173736" lvl="1" indent="-164592">
              <a:lnSpc>
                <a:spcPct val="93000"/>
              </a:lnSpc>
              <a:spcBef>
                <a:spcPts val="200"/>
              </a:spcBef>
              <a:buClr>
                <a:schemeClr val="accent2"/>
              </a:buClr>
              <a:buFont typeface="+mj-lt"/>
              <a:buAutoNum type="arabicPeriod" startAt="4"/>
            </a:pPr>
            <a:r>
              <a:rPr lang="en-US" sz="1000" b="1" dirty="0">
                <a:solidFill>
                  <a:schemeClr val="accent1"/>
                </a:solidFill>
              </a:rPr>
              <a:t>CM to initiate Huddle Call with collaboration team (CM, TEM, and ABM/IAD) once enrollment form is received to discuss specifics of patient case, communication with account (no PHI discussed). </a:t>
            </a:r>
          </a:p>
          <a:p>
            <a:pPr marL="173736" lvl="1" indent="-164592">
              <a:lnSpc>
                <a:spcPct val="93000"/>
              </a:lnSpc>
              <a:spcBef>
                <a:spcPts val="200"/>
              </a:spcBef>
              <a:buClr>
                <a:schemeClr val="accent2"/>
              </a:buClr>
              <a:buFont typeface="+mj-lt"/>
              <a:buAutoNum type="arabicPeriod" startAt="4"/>
            </a:pPr>
            <a:r>
              <a:rPr lang="en-US" sz="1000" b="1" dirty="0">
                <a:solidFill>
                  <a:schemeClr val="accent1"/>
                </a:solidFill>
              </a:rPr>
              <a:t>If outpatient product will be dispensed through Hospital Owned Specialty Pharmacy, contact Hospital Owned Specialty Pharmacy to review product information and support services available to the patient through CABLIVI Patient Solutions.</a:t>
            </a:r>
          </a:p>
          <a:p>
            <a:pPr marL="173736" lvl="1" indent="-164592">
              <a:lnSpc>
                <a:spcPct val="93000"/>
              </a:lnSpc>
              <a:spcBef>
                <a:spcPts val="200"/>
              </a:spcBef>
              <a:buClr>
                <a:schemeClr val="accent2"/>
              </a:buClr>
              <a:buFont typeface="+mj-lt"/>
              <a:buAutoNum type="arabicPeriod" startAt="4"/>
            </a:pPr>
            <a:r>
              <a:rPr lang="en-US" sz="1000" b="1" dirty="0">
                <a:solidFill>
                  <a:schemeClr val="accent1"/>
                </a:solidFill>
              </a:rPr>
              <a:t>Send CABLIVI Patient Welcome Kit to hospital contact and/or hematologist/Social Worker for their patients</a:t>
            </a:r>
          </a:p>
          <a:p>
            <a:pPr marL="173736" lvl="1" indent="-164592">
              <a:lnSpc>
                <a:spcPct val="93000"/>
              </a:lnSpc>
              <a:spcBef>
                <a:spcPts val="200"/>
              </a:spcBef>
              <a:buClr>
                <a:schemeClr val="accent2"/>
              </a:buClr>
              <a:buFont typeface="+mj-lt"/>
              <a:buAutoNum type="arabicPeriod" startAt="4"/>
            </a:pPr>
            <a:r>
              <a:rPr lang="en-US" sz="1000" b="1" dirty="0">
                <a:solidFill>
                  <a:schemeClr val="accent1"/>
                </a:solidFill>
              </a:rPr>
              <a:t>As patient approaches end of 30-day treatment period, follow-up with HCP to determine whether 28-day treatment extension is needed.</a:t>
            </a:r>
          </a:p>
          <a:p>
            <a:pPr marL="173736" lvl="1" indent="-164592">
              <a:lnSpc>
                <a:spcPct val="93000"/>
              </a:lnSpc>
              <a:spcBef>
                <a:spcPts val="200"/>
              </a:spcBef>
              <a:buClr>
                <a:schemeClr val="accent2"/>
              </a:buClr>
              <a:buFont typeface="+mj-lt"/>
              <a:buAutoNum type="arabicPeriod" startAt="4"/>
            </a:pPr>
            <a:r>
              <a:rPr lang="en-US" sz="1000" b="1" dirty="0">
                <a:solidFill>
                  <a:schemeClr val="accent1"/>
                </a:solidFill>
              </a:rPr>
              <a:t>Collaborate with internal and external partners to ensure smooth process for continued utilization.</a:t>
            </a:r>
          </a:p>
        </p:txBody>
      </p:sp>
      <p:sp>
        <p:nvSpPr>
          <p:cNvPr id="119" name="Freeform 23">
            <a:hlinkClick r:id="rId3" action="ppaction://hlinksldjump"/>
            <a:extLst>
              <a:ext uri="{FF2B5EF4-FFF2-40B4-BE49-F238E27FC236}">
                <a16:creationId xmlns:a16="http://schemas.microsoft.com/office/drawing/2014/main" id="{B1C2943C-5D85-8749-9384-61692DBB1EBC}"/>
              </a:ext>
            </a:extLst>
          </p:cNvPr>
          <p:cNvSpPr/>
          <p:nvPr/>
        </p:nvSpPr>
        <p:spPr>
          <a:xfrm>
            <a:off x="541673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Tips to</a:t>
            </a:r>
            <a:b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Remember</a:t>
            </a:r>
          </a:p>
        </p:txBody>
      </p:sp>
      <p:sp>
        <p:nvSpPr>
          <p:cNvPr id="120" name="Freeform 24">
            <a:hlinkClick r:id="rId4" action="ppaction://hlinksldjump"/>
            <a:extLst>
              <a:ext uri="{FF2B5EF4-FFF2-40B4-BE49-F238E27FC236}">
                <a16:creationId xmlns:a16="http://schemas.microsoft.com/office/drawing/2014/main" id="{64BE1AA1-4029-484D-BBC6-A2A79BBE3DAC}"/>
              </a:ext>
            </a:extLst>
          </p:cNvPr>
          <p:cNvSpPr/>
          <p:nvPr/>
        </p:nvSpPr>
        <p:spPr>
          <a:xfrm>
            <a:off x="7123061"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questions or objections may arise? </a:t>
            </a:r>
          </a:p>
        </p:txBody>
      </p:sp>
      <p:sp>
        <p:nvSpPr>
          <p:cNvPr id="121" name="Freeform 27">
            <a:hlinkClick r:id="rId5" action="ppaction://hlinksldjump"/>
            <a:extLst>
              <a:ext uri="{FF2B5EF4-FFF2-40B4-BE49-F238E27FC236}">
                <a16:creationId xmlns:a16="http://schemas.microsoft.com/office/drawing/2014/main" id="{1703E24A-A4F7-124B-B328-DF43C0ED00D0}"/>
              </a:ext>
            </a:extLst>
          </p:cNvPr>
          <p:cNvSpPr/>
          <p:nvPr/>
        </p:nvSpPr>
        <p:spPr>
          <a:xfrm>
            <a:off x="409522" y="1005840"/>
            <a:ext cx="161344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Who</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involved in this stage? </a:t>
            </a:r>
          </a:p>
        </p:txBody>
      </p:sp>
      <p:sp>
        <p:nvSpPr>
          <p:cNvPr id="122" name="Freeform 31">
            <a:hlinkClick r:id="rId6" action="ppaction://hlinksldjump"/>
            <a:extLst>
              <a:ext uri="{FF2B5EF4-FFF2-40B4-BE49-F238E27FC236}">
                <a16:creationId xmlns:a16="http://schemas.microsoft.com/office/drawing/2014/main" id="{3913AB54-2651-D342-97BA-A4105D41C990}"/>
              </a:ext>
            </a:extLst>
          </p:cNvPr>
          <p:cNvSpPr/>
          <p:nvPr/>
        </p:nvSpPr>
        <p:spPr>
          <a:xfrm>
            <a:off x="2051898"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happens in this stage? </a:t>
            </a:r>
          </a:p>
        </p:txBody>
      </p:sp>
      <p:sp>
        <p:nvSpPr>
          <p:cNvPr id="132" name="Freeform 34">
            <a:hlinkClick r:id="rId7" action="ppaction://hlinksldjump"/>
            <a:extLst>
              <a:ext uri="{FF2B5EF4-FFF2-40B4-BE49-F238E27FC236}">
                <a16:creationId xmlns:a16="http://schemas.microsoft.com/office/drawing/2014/main" id="{29828DD7-282F-0847-BE7A-0A847F2460DA}"/>
              </a:ext>
            </a:extLst>
          </p:cNvPr>
          <p:cNvSpPr/>
          <p:nvPr/>
        </p:nvSpPr>
        <p:spPr>
          <a:xfrm>
            <a:off x="3761212"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defTabSz="914217"/>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Why</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this stage so important? </a:t>
            </a:r>
          </a:p>
        </p:txBody>
      </p:sp>
      <p:sp>
        <p:nvSpPr>
          <p:cNvPr id="12" name="TextBox 11">
            <a:extLst>
              <a:ext uri="{FF2B5EF4-FFF2-40B4-BE49-F238E27FC236}">
                <a16:creationId xmlns:a16="http://schemas.microsoft.com/office/drawing/2014/main" id="{C6781E8F-8A74-4EDB-A7A2-55DA6A8C313A}"/>
              </a:ext>
            </a:extLst>
          </p:cNvPr>
          <p:cNvSpPr txBox="1"/>
          <p:nvPr/>
        </p:nvSpPr>
        <p:spPr>
          <a:xfrm>
            <a:off x="772885" y="4024565"/>
            <a:ext cx="4643851" cy="461665"/>
          </a:xfrm>
          <a:prstGeom prst="rect">
            <a:avLst/>
          </a:prstGeom>
          <a:solidFill>
            <a:schemeClr val="accent2"/>
          </a:solidFill>
        </p:spPr>
        <p:txBody>
          <a:bodyPr wrap="square" tIns="91440" bIns="91440" rtlCol="0">
            <a:spAutoFit/>
          </a:bodyPr>
          <a:lstStyle/>
          <a:p>
            <a:pPr>
              <a:spcBef>
                <a:spcPts val="375"/>
              </a:spcBef>
            </a:pPr>
            <a:r>
              <a:rPr lang="en-US" sz="900" b="1" dirty="0">
                <a:solidFill>
                  <a:schemeClr val="bg1"/>
                </a:solidFill>
                <a:latin typeface="Verdana" panose="020B0604030504040204" pitchFamily="34" charset="0"/>
                <a:ea typeface="Verdana" panose="020B0604030504040204" pitchFamily="34" charset="0"/>
                <a:cs typeface="Verdana" panose="020B0604030504040204" pitchFamily="34" charset="0"/>
              </a:rPr>
              <a:t>TIP: </a:t>
            </a:r>
            <a:r>
              <a:rPr lang="en-US" sz="900" dirty="0">
                <a:solidFill>
                  <a:schemeClr val="bg1"/>
                </a:solidFill>
                <a:latin typeface="Verdana" panose="020B0604030504040204" pitchFamily="34" charset="0"/>
                <a:ea typeface="Verdana" panose="020B0604030504040204" pitchFamily="34" charset="0"/>
                <a:cs typeface="Verdana" panose="020B0604030504040204" pitchFamily="34" charset="0"/>
              </a:rPr>
              <a:t>When you receive an order alert, you should collaborate with your TEM who might be reaching out to the nursing staff to offer them education. </a:t>
            </a:r>
          </a:p>
        </p:txBody>
      </p:sp>
      <p:sp>
        <p:nvSpPr>
          <p:cNvPr id="15" name="Title 2">
            <a:extLst>
              <a:ext uri="{FF2B5EF4-FFF2-40B4-BE49-F238E27FC236}">
                <a16:creationId xmlns:a16="http://schemas.microsoft.com/office/drawing/2014/main" id="{7FB62B7C-46AC-4350-94C2-CDDAD3A88FDC}"/>
              </a:ext>
            </a:extLst>
          </p:cNvPr>
          <p:cNvSpPr>
            <a:spLocks noGrp="1"/>
          </p:cNvSpPr>
          <p:nvPr>
            <p:ph type="title"/>
          </p:nvPr>
        </p:nvSpPr>
        <p:spPr>
          <a:xfrm>
            <a:off x="1237476" y="265730"/>
            <a:ext cx="6389958" cy="664797"/>
          </a:xfrm>
        </p:spPr>
        <p:txBody>
          <a:bodyPr/>
          <a:lstStyle/>
          <a:p>
            <a:r>
              <a:rPr lang="en-US" sz="2400" noProof="0" dirty="0">
                <a:solidFill>
                  <a:schemeClr val="bg1"/>
                </a:solidFill>
              </a:rPr>
              <a:t>Educating on the Patient Enrollment Process &amp; Patient Support Services</a:t>
            </a:r>
          </a:p>
        </p:txBody>
      </p:sp>
      <p:sp>
        <p:nvSpPr>
          <p:cNvPr id="13" name="hyperlink box">
            <a:hlinkClick r:id="rId8" action="ppaction://hlinksldjump"/>
            <a:extLst>
              <a:ext uri="{FF2B5EF4-FFF2-40B4-BE49-F238E27FC236}">
                <a16:creationId xmlns:a16="http://schemas.microsoft.com/office/drawing/2014/main" id="{A09FC918-EF91-4309-92E3-F4A9DA26176C}"/>
              </a:ext>
            </a:extLst>
          </p:cNvPr>
          <p:cNvSpPr/>
          <p:nvPr/>
        </p:nvSpPr>
        <p:spPr>
          <a:xfrm>
            <a:off x="7662041" y="441952"/>
            <a:ext cx="1038585" cy="350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ooter Placeholder 8">
            <a:extLst>
              <a:ext uri="{FF2B5EF4-FFF2-40B4-BE49-F238E27FC236}">
                <a16:creationId xmlns:a16="http://schemas.microsoft.com/office/drawing/2014/main" id="{DA69C4D3-D925-3468-7C10-E3203A08475D}"/>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grpSp>
        <p:nvGrpSpPr>
          <p:cNvPr id="2" name="Group 1">
            <a:extLst>
              <a:ext uri="{FF2B5EF4-FFF2-40B4-BE49-F238E27FC236}">
                <a16:creationId xmlns:a16="http://schemas.microsoft.com/office/drawing/2014/main" id="{A0610B69-7803-D36D-7EC0-9A11297BF2AF}"/>
              </a:ext>
            </a:extLst>
          </p:cNvPr>
          <p:cNvGrpSpPr/>
          <p:nvPr/>
        </p:nvGrpSpPr>
        <p:grpSpPr>
          <a:xfrm>
            <a:off x="8614646" y="2414542"/>
            <a:ext cx="314678" cy="314417"/>
            <a:chOff x="7891164" y="2313227"/>
            <a:chExt cx="207578" cy="207406"/>
          </a:xfrm>
          <a:effectLst>
            <a:outerShdw blurRad="50800" dist="38100" dir="2700000" algn="tl" rotWithShape="0">
              <a:prstClr val="black">
                <a:alpha val="40000"/>
              </a:prstClr>
            </a:outerShdw>
          </a:effectLst>
        </p:grpSpPr>
        <p:sp>
          <p:nvSpPr>
            <p:cNvPr id="4" name="Oval 3">
              <a:extLst>
                <a:ext uri="{FF2B5EF4-FFF2-40B4-BE49-F238E27FC236}">
                  <a16:creationId xmlns:a16="http://schemas.microsoft.com/office/drawing/2014/main" id="{EAAFD907-D4B0-B216-EFE3-8F0170FD704B}"/>
                </a:ext>
              </a:extLst>
            </p:cNvPr>
            <p:cNvSpPr/>
            <p:nvPr/>
          </p:nvSpPr>
          <p:spPr bwMode="gray">
            <a:xfrm>
              <a:off x="7891164" y="2313227"/>
              <a:ext cx="207578" cy="207406"/>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5" name="Chevron 14">
              <a:extLst>
                <a:ext uri="{FF2B5EF4-FFF2-40B4-BE49-F238E27FC236}">
                  <a16:creationId xmlns:a16="http://schemas.microsoft.com/office/drawing/2014/main" id="{87CCA140-4E44-6955-4503-339CC4C54C0B}"/>
                </a:ext>
              </a:extLst>
            </p:cNvPr>
            <p:cNvSpPr/>
            <p:nvPr/>
          </p:nvSpPr>
          <p:spPr>
            <a:xfrm>
              <a:off x="7947881" y="2364719"/>
              <a:ext cx="104508" cy="10442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6" name="hyperlink box">
            <a:hlinkClick r:id="rId9" action="ppaction://hlinksldjump"/>
            <a:extLst>
              <a:ext uri="{FF2B5EF4-FFF2-40B4-BE49-F238E27FC236}">
                <a16:creationId xmlns:a16="http://schemas.microsoft.com/office/drawing/2014/main" id="{2CF67C80-2701-F9EF-BC13-31DF3A4D5C02}"/>
              </a:ext>
            </a:extLst>
          </p:cNvPr>
          <p:cNvSpPr/>
          <p:nvPr/>
        </p:nvSpPr>
        <p:spPr>
          <a:xfrm>
            <a:off x="8609258" y="2414539"/>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948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F784CB97-3B23-407B-A545-89E2723BD2E2}"/>
              </a:ext>
            </a:extLst>
          </p:cNvPr>
          <p:cNvSpPr>
            <a:spLocks noGrp="1"/>
          </p:cNvSpPr>
          <p:nvPr>
            <p:ph type="title"/>
          </p:nvPr>
        </p:nvSpPr>
        <p:spPr>
          <a:xfrm>
            <a:off x="1237476" y="265729"/>
            <a:ext cx="6330485" cy="664797"/>
          </a:xfrm>
        </p:spPr>
        <p:txBody>
          <a:bodyPr/>
          <a:lstStyle/>
          <a:p>
            <a:r>
              <a:rPr lang="en-US" sz="2400" noProof="0" dirty="0"/>
              <a:t>Educating on the Patient Enrollment Process &amp; Patient Support Services</a:t>
            </a:r>
          </a:p>
        </p:txBody>
      </p:sp>
      <p:sp>
        <p:nvSpPr>
          <p:cNvPr id="13" name="Content Placeholder 4">
            <a:extLst>
              <a:ext uri="{FF2B5EF4-FFF2-40B4-BE49-F238E27FC236}">
                <a16:creationId xmlns:a16="http://schemas.microsoft.com/office/drawing/2014/main" id="{D3712370-C73C-4DC4-8CCA-392C501F3C66}"/>
              </a:ext>
            </a:extLst>
          </p:cNvPr>
          <p:cNvSpPr>
            <a:spLocks noGrp="1"/>
          </p:cNvSpPr>
          <p:nvPr>
            <p:ph idx="4294967295"/>
          </p:nvPr>
        </p:nvSpPr>
        <p:spPr>
          <a:xfrm>
            <a:off x="612648" y="1847088"/>
            <a:ext cx="5742432" cy="2964315"/>
          </a:xfrm>
        </p:spPr>
        <p:txBody>
          <a:bodyPr vert="horz" lIns="0" tIns="0" rIns="0" bIns="0" rtlCol="0" anchor="t">
            <a:noAutofit/>
          </a:bodyPr>
          <a:lstStyle/>
          <a:p>
            <a:pPr marL="0" indent="0">
              <a:lnSpc>
                <a:spcPct val="100000"/>
              </a:lnSpc>
              <a:spcBef>
                <a:spcPts val="375"/>
              </a:spcBef>
              <a:buClr>
                <a:schemeClr val="accent2"/>
              </a:buClr>
              <a:buNone/>
            </a:pPr>
            <a:r>
              <a:rPr lang="en-US" sz="1600" dirty="0">
                <a:solidFill>
                  <a:schemeClr val="accent1"/>
                </a:solidFill>
                <a:cs typeface="Arial"/>
              </a:rPr>
              <a:t>When the patient is discharged from the hospital:</a:t>
            </a:r>
            <a:endParaRPr lang="en-US" sz="1600" dirty="0">
              <a:solidFill>
                <a:schemeClr val="accent1"/>
              </a:solidFill>
            </a:endParaRPr>
          </a:p>
          <a:p>
            <a:pPr marL="173736" indent="-164592">
              <a:lnSpc>
                <a:spcPct val="100000"/>
              </a:lnSpc>
              <a:spcBef>
                <a:spcPts val="375"/>
              </a:spcBef>
              <a:buClr>
                <a:schemeClr val="accent2"/>
              </a:buClr>
              <a:buChar char="•"/>
            </a:pPr>
            <a:r>
              <a:rPr lang="en-US" sz="1400" b="0" dirty="0">
                <a:solidFill>
                  <a:schemeClr val="accent1"/>
                </a:solidFill>
                <a:cs typeface="Arial"/>
              </a:rPr>
              <a:t>CABLIVI Patient Solutions will be their primary contact </a:t>
            </a:r>
            <a:br>
              <a:rPr lang="en-US" sz="1400" b="0" dirty="0">
                <a:solidFill>
                  <a:schemeClr val="accent1"/>
                </a:solidFill>
                <a:cs typeface="Arial"/>
              </a:rPr>
            </a:br>
            <a:r>
              <a:rPr lang="en-US" sz="1400" b="0" dirty="0">
                <a:solidFill>
                  <a:schemeClr val="accent1"/>
                </a:solidFill>
                <a:cs typeface="Arial"/>
              </a:rPr>
              <a:t>at Sanofi</a:t>
            </a:r>
          </a:p>
          <a:p>
            <a:pPr marL="173736" indent="-164592">
              <a:lnSpc>
                <a:spcPct val="100000"/>
              </a:lnSpc>
              <a:spcBef>
                <a:spcPts val="375"/>
              </a:spcBef>
              <a:buClr>
                <a:schemeClr val="accent2"/>
              </a:buClr>
              <a:buChar char="•"/>
            </a:pPr>
            <a:r>
              <a:rPr lang="en-US" sz="1400" b="0" dirty="0">
                <a:solidFill>
                  <a:schemeClr val="accent1"/>
                </a:solidFill>
                <a:cs typeface="Arial"/>
              </a:rPr>
              <a:t>Supplemental Training is provided by Ashfield</a:t>
            </a:r>
          </a:p>
          <a:p>
            <a:pPr marL="173736" indent="-164592">
              <a:lnSpc>
                <a:spcPct val="100000"/>
              </a:lnSpc>
              <a:spcBef>
                <a:spcPts val="375"/>
              </a:spcBef>
              <a:buClr>
                <a:schemeClr val="accent2"/>
              </a:buClr>
              <a:buChar char="•"/>
            </a:pPr>
            <a:r>
              <a:rPr lang="en-US" sz="1400" b="0" dirty="0">
                <a:solidFill>
                  <a:schemeClr val="accent1"/>
                </a:solidFill>
                <a:cs typeface="Arial"/>
              </a:rPr>
              <a:t>Note:</a:t>
            </a:r>
          </a:p>
          <a:p>
            <a:pPr marL="365760" lvl="1" indent="-171450">
              <a:lnSpc>
                <a:spcPct val="100000"/>
              </a:lnSpc>
              <a:buClr>
                <a:schemeClr val="accent2"/>
              </a:buClr>
              <a:buFont typeface="Arial" panose="020B0604020202020204" pitchFamily="34" charset="0"/>
              <a:buChar char="–"/>
            </a:pPr>
            <a:r>
              <a:rPr lang="en-US" sz="1100" dirty="0">
                <a:solidFill>
                  <a:schemeClr val="accent1"/>
                </a:solidFill>
                <a:cs typeface="Arial"/>
              </a:rPr>
              <a:t>Paid product is dispensed and managed by Biologics</a:t>
            </a:r>
          </a:p>
          <a:p>
            <a:pPr marL="365760" lvl="1" indent="-171450">
              <a:lnSpc>
                <a:spcPct val="100000"/>
              </a:lnSpc>
              <a:buClr>
                <a:schemeClr val="accent2"/>
              </a:buClr>
              <a:buFont typeface="Arial" panose="020B0604020202020204" pitchFamily="34" charset="0"/>
              <a:buChar char="–"/>
            </a:pPr>
            <a:r>
              <a:rPr lang="en-US" sz="1100" dirty="0">
                <a:solidFill>
                  <a:schemeClr val="accent1"/>
                </a:solidFill>
                <a:cs typeface="Arial"/>
              </a:rPr>
              <a:t>PAP/IAP Product is dispensed and managed by RX Crossroads</a:t>
            </a:r>
          </a:p>
          <a:p>
            <a:pPr marL="365760" lvl="1" indent="-171450">
              <a:lnSpc>
                <a:spcPct val="100000"/>
              </a:lnSpc>
              <a:buClr>
                <a:schemeClr val="accent2"/>
              </a:buClr>
              <a:buFont typeface="Arial" panose="020B0604020202020204" pitchFamily="34" charset="0"/>
              <a:buChar char="–"/>
            </a:pPr>
            <a:r>
              <a:rPr lang="en-US" sz="1100" dirty="0">
                <a:solidFill>
                  <a:schemeClr val="accent1"/>
                </a:solidFill>
                <a:cs typeface="Arial"/>
              </a:rPr>
              <a:t>Customer questions about patient cases should be referred to the appropriate entity above</a:t>
            </a:r>
          </a:p>
          <a:p>
            <a:pPr marL="365760" lvl="1" indent="-171450">
              <a:lnSpc>
                <a:spcPct val="100000"/>
              </a:lnSpc>
              <a:buClr>
                <a:schemeClr val="accent2"/>
              </a:buClr>
              <a:buFont typeface="Arial" panose="020B0604020202020204" pitchFamily="34" charset="0"/>
              <a:buChar char="–"/>
            </a:pPr>
            <a:r>
              <a:rPr lang="en-US" sz="1100" dirty="0">
                <a:solidFill>
                  <a:schemeClr val="accent1"/>
                </a:solidFill>
                <a:cs typeface="Arial"/>
              </a:rPr>
              <a:t>For enrolled patients, </a:t>
            </a:r>
            <a:r>
              <a:rPr lang="en-CA" sz="1100" b="0" i="0" u="none" strike="noStrike" baseline="0" dirty="0">
                <a:solidFill>
                  <a:schemeClr val="accent1"/>
                </a:solidFill>
              </a:rPr>
              <a:t>CM sends Welcome Email with CABLIVI Patient Flashcard populated with contact information of CM, CE, and TEM </a:t>
            </a:r>
            <a:br>
              <a:rPr lang="en-CA" sz="1100" b="0" i="0" u="none" strike="noStrike" baseline="0" dirty="0">
                <a:solidFill>
                  <a:schemeClr val="accent1"/>
                </a:solidFill>
              </a:rPr>
            </a:br>
            <a:r>
              <a:rPr lang="en-CA" sz="1100" b="0" i="0" u="none" strike="noStrike" baseline="0" dirty="0">
                <a:solidFill>
                  <a:schemeClr val="accent1"/>
                </a:solidFill>
              </a:rPr>
              <a:t>and mails Patient Welcome Kit to patient’s home</a:t>
            </a:r>
            <a:endParaRPr lang="en-US" sz="1100" b="0" dirty="0">
              <a:solidFill>
                <a:schemeClr val="accent1"/>
              </a:solidFill>
              <a:cs typeface="Arial"/>
            </a:endParaRPr>
          </a:p>
        </p:txBody>
      </p:sp>
      <p:sp>
        <p:nvSpPr>
          <p:cNvPr id="14" name="Content Placeholder 6">
            <a:extLst>
              <a:ext uri="{FF2B5EF4-FFF2-40B4-BE49-F238E27FC236}">
                <a16:creationId xmlns:a16="http://schemas.microsoft.com/office/drawing/2014/main" id="{AF020F18-CA2D-48C3-8D64-FBDE3EAAF9C8}"/>
              </a:ext>
            </a:extLst>
          </p:cNvPr>
          <p:cNvSpPr txBox="1">
            <a:spLocks/>
          </p:cNvSpPr>
          <p:nvPr/>
        </p:nvSpPr>
        <p:spPr>
          <a:xfrm>
            <a:off x="6400799" y="1962167"/>
            <a:ext cx="2377325" cy="2366802"/>
          </a:xfrm>
          <a:prstGeom prst="rect">
            <a:avLst/>
          </a:prstGeom>
          <a:solidFill>
            <a:schemeClr val="accent2"/>
          </a:solidFill>
        </p:spPr>
        <p:txBody>
          <a:bodyPr vert="horz" wrap="square" lIns="91440" tIns="91440" rIns="91440" bIns="91440" rtlCol="0" anchor="ctr">
            <a:spAutoFit/>
          </a:bodyPr>
          <a:lstStyle>
            <a:lvl1pPr marL="139700" indent="-139700" algn="l" defTabSz="685800" rtl="0" eaLnBrk="1" latinLnBrk="0" hangingPunct="1">
              <a:lnSpc>
                <a:spcPct val="90000"/>
              </a:lnSpc>
              <a:spcBef>
                <a:spcPts val="1800"/>
              </a:spcBef>
              <a:buClr>
                <a:schemeClr val="accent1"/>
              </a:buClr>
              <a:buFont typeface="Arial" charset="0"/>
              <a:buChar char="•"/>
              <a:tabLst/>
              <a:defRPr sz="2000" b="1" strike="noStrike" kern="1200" baseline="0">
                <a:solidFill>
                  <a:schemeClr val="tx2"/>
                </a:solidFill>
                <a:latin typeface="+mn-lt"/>
                <a:ea typeface="+mn-ea"/>
                <a:cs typeface="+mn-cs"/>
              </a:defRPr>
            </a:lvl1pPr>
            <a:lvl2pPr marL="271463" indent="-136525" algn="l" defTabSz="685800" rtl="0" eaLnBrk="1" latinLnBrk="0" hangingPunct="1">
              <a:lnSpc>
                <a:spcPct val="90000"/>
              </a:lnSpc>
              <a:spcBef>
                <a:spcPts val="375"/>
              </a:spcBef>
              <a:buClr>
                <a:schemeClr val="bg2"/>
              </a:buClr>
              <a:buFont typeface="Arial" charset="0"/>
              <a:buChar char="•"/>
              <a:tabLst/>
              <a:defRPr sz="1800" kern="1200" baseline="0">
                <a:solidFill>
                  <a:schemeClr val="tx1"/>
                </a:solidFill>
                <a:latin typeface="+mn-lt"/>
                <a:ea typeface="+mn-ea"/>
                <a:cs typeface="+mn-cs"/>
              </a:defRPr>
            </a:lvl2pPr>
            <a:lvl3pPr marL="403225" indent="-133350" algn="l" defTabSz="685800" rtl="0" eaLnBrk="1" latinLnBrk="0" hangingPunct="1">
              <a:lnSpc>
                <a:spcPct val="90000"/>
              </a:lnSpc>
              <a:spcBef>
                <a:spcPts val="375"/>
              </a:spcBef>
              <a:buClr>
                <a:schemeClr val="bg2"/>
              </a:buClr>
              <a:buFont typeface="Arial" charset="0"/>
              <a:buChar char="•"/>
              <a:tabLst/>
              <a:defRPr sz="1600" kern="120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95000"/>
              </a:lnSpc>
              <a:spcBef>
                <a:spcPts val="600"/>
              </a:spcBef>
              <a:buNone/>
            </a:pPr>
            <a:r>
              <a:rPr lang="en-US" sz="900" dirty="0">
                <a:solidFill>
                  <a:schemeClr val="bg1"/>
                </a:solidFill>
                <a:latin typeface="Verdana" panose="020B0604030504040204" pitchFamily="34" charset="0"/>
                <a:ea typeface="Verdana" panose="020B0604030504040204" pitchFamily="34" charset="0"/>
                <a:cs typeface="Verdana" panose="020B0604030504040204" pitchFamily="34" charset="0"/>
              </a:rPr>
              <a:t>Important Note: </a:t>
            </a:r>
            <a:r>
              <a:rPr lang="en-US" sz="900" b="0" dirty="0">
                <a:solidFill>
                  <a:schemeClr val="bg1"/>
                </a:solidFill>
                <a:latin typeface="Verdana" panose="020B0604030504040204" pitchFamily="34" charset="0"/>
                <a:ea typeface="Verdana" panose="020B0604030504040204" pitchFamily="34" charset="0"/>
                <a:cs typeface="Verdana" panose="020B0604030504040204" pitchFamily="34" charset="0"/>
              </a:rPr>
              <a:t>The services offered through the CABLIVI Patient Solutions should not be used as a selling tool. Do not make promises of support for specific patients, as there are eligibility requirements that need to be assessed.</a:t>
            </a:r>
          </a:p>
          <a:p>
            <a:pPr marL="0" indent="0">
              <a:lnSpc>
                <a:spcPct val="95000"/>
              </a:lnSpc>
              <a:spcBef>
                <a:spcPts val="600"/>
              </a:spcBef>
              <a:buNone/>
            </a:pPr>
            <a:r>
              <a:rPr lang="en-US" sz="900" b="0" dirty="0">
                <a:solidFill>
                  <a:schemeClr val="bg1"/>
                </a:solidFill>
                <a:latin typeface="Verdana" panose="020B0604030504040204" pitchFamily="34" charset="0"/>
                <a:ea typeface="Verdana" panose="020B0604030504040204" pitchFamily="34" charset="0"/>
                <a:cs typeface="Verdana" panose="020B0604030504040204" pitchFamily="34" charset="0"/>
              </a:rPr>
              <a:t>If additional questions about patient access arise (e.g., copay eligibility, </a:t>
            </a:r>
            <a:br>
              <a:rPr lang="en-US" sz="900" b="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900" b="0" dirty="0">
                <a:solidFill>
                  <a:schemeClr val="bg1"/>
                </a:solidFill>
                <a:latin typeface="Verdana" panose="020B0604030504040204" pitchFamily="34" charset="0"/>
                <a:ea typeface="Verdana" panose="020B0604030504040204" pitchFamily="34" charset="0"/>
                <a:cs typeface="Verdana" panose="020B0604030504040204" pitchFamily="34" charset="0"/>
              </a:rPr>
              <a:t>OOP expense for patients, etc.), please refer HCPs to CABLIVI Patient Solutions. You should not answer any questions about a specific patient’s eligibility to participate in a CABLIVI access program or their out-of-pocket costs.</a:t>
            </a:r>
          </a:p>
        </p:txBody>
      </p:sp>
      <p:sp>
        <p:nvSpPr>
          <p:cNvPr id="12" name="Freeform 23">
            <a:hlinkClick r:id="rId3" action="ppaction://hlinksldjump"/>
            <a:extLst>
              <a:ext uri="{FF2B5EF4-FFF2-40B4-BE49-F238E27FC236}">
                <a16:creationId xmlns:a16="http://schemas.microsoft.com/office/drawing/2014/main" id="{4249C610-0541-4974-B832-52C6D5E20263}"/>
              </a:ext>
            </a:extLst>
          </p:cNvPr>
          <p:cNvSpPr/>
          <p:nvPr/>
        </p:nvSpPr>
        <p:spPr>
          <a:xfrm>
            <a:off x="541673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Tips to</a:t>
            </a:r>
            <a:b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Remember</a:t>
            </a:r>
          </a:p>
        </p:txBody>
      </p:sp>
      <p:sp>
        <p:nvSpPr>
          <p:cNvPr id="15" name="Freeform 24">
            <a:hlinkClick r:id="rId4" action="ppaction://hlinksldjump"/>
            <a:extLst>
              <a:ext uri="{FF2B5EF4-FFF2-40B4-BE49-F238E27FC236}">
                <a16:creationId xmlns:a16="http://schemas.microsoft.com/office/drawing/2014/main" id="{27D952BF-616A-4692-92A5-17F310B8860B}"/>
              </a:ext>
            </a:extLst>
          </p:cNvPr>
          <p:cNvSpPr/>
          <p:nvPr/>
        </p:nvSpPr>
        <p:spPr>
          <a:xfrm>
            <a:off x="7123061"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questions or objections may arise? </a:t>
            </a:r>
          </a:p>
        </p:txBody>
      </p:sp>
      <p:sp>
        <p:nvSpPr>
          <p:cNvPr id="16" name="Freeform 27">
            <a:hlinkClick r:id="rId5" action="ppaction://hlinksldjump"/>
            <a:extLst>
              <a:ext uri="{FF2B5EF4-FFF2-40B4-BE49-F238E27FC236}">
                <a16:creationId xmlns:a16="http://schemas.microsoft.com/office/drawing/2014/main" id="{601B70AE-BF49-4E49-B682-D8145E3C58F7}"/>
              </a:ext>
            </a:extLst>
          </p:cNvPr>
          <p:cNvSpPr/>
          <p:nvPr/>
        </p:nvSpPr>
        <p:spPr>
          <a:xfrm>
            <a:off x="409522" y="1005840"/>
            <a:ext cx="161344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Who</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involved in this stage? </a:t>
            </a:r>
          </a:p>
        </p:txBody>
      </p:sp>
      <p:sp>
        <p:nvSpPr>
          <p:cNvPr id="17" name="Freeform 31">
            <a:hlinkClick r:id="rId6" action="ppaction://hlinksldjump"/>
            <a:extLst>
              <a:ext uri="{FF2B5EF4-FFF2-40B4-BE49-F238E27FC236}">
                <a16:creationId xmlns:a16="http://schemas.microsoft.com/office/drawing/2014/main" id="{3586286E-8F04-42AE-A47C-FB2BCE9E729B}"/>
              </a:ext>
            </a:extLst>
          </p:cNvPr>
          <p:cNvSpPr/>
          <p:nvPr/>
        </p:nvSpPr>
        <p:spPr>
          <a:xfrm>
            <a:off x="2051898"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happens in this stage? </a:t>
            </a:r>
          </a:p>
        </p:txBody>
      </p:sp>
      <p:sp>
        <p:nvSpPr>
          <p:cNvPr id="18" name="Freeform 34">
            <a:hlinkClick r:id="rId7" action="ppaction://hlinksldjump"/>
            <a:extLst>
              <a:ext uri="{FF2B5EF4-FFF2-40B4-BE49-F238E27FC236}">
                <a16:creationId xmlns:a16="http://schemas.microsoft.com/office/drawing/2014/main" id="{F9650583-CBB8-470C-B277-19E06C75A5F5}"/>
              </a:ext>
            </a:extLst>
          </p:cNvPr>
          <p:cNvSpPr/>
          <p:nvPr/>
        </p:nvSpPr>
        <p:spPr>
          <a:xfrm>
            <a:off x="3761212"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defTabSz="914217"/>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Why</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this stage so important? </a:t>
            </a:r>
          </a:p>
        </p:txBody>
      </p:sp>
      <p:sp>
        <p:nvSpPr>
          <p:cNvPr id="8" name="Footer Placeholder 7">
            <a:extLst>
              <a:ext uri="{FF2B5EF4-FFF2-40B4-BE49-F238E27FC236}">
                <a16:creationId xmlns:a16="http://schemas.microsoft.com/office/drawing/2014/main" id="{472E4D7A-6952-39AA-43CA-1EC348EDB21B}"/>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grpSp>
        <p:nvGrpSpPr>
          <p:cNvPr id="2" name="Group 1">
            <a:extLst>
              <a:ext uri="{FF2B5EF4-FFF2-40B4-BE49-F238E27FC236}">
                <a16:creationId xmlns:a16="http://schemas.microsoft.com/office/drawing/2014/main" id="{BD64CAF4-0243-F214-0E59-13BCF18D15C2}"/>
              </a:ext>
            </a:extLst>
          </p:cNvPr>
          <p:cNvGrpSpPr/>
          <p:nvPr/>
        </p:nvGrpSpPr>
        <p:grpSpPr>
          <a:xfrm rot="10800000">
            <a:off x="206406" y="2414542"/>
            <a:ext cx="314678" cy="314417"/>
            <a:chOff x="7891164" y="2313227"/>
            <a:chExt cx="207578" cy="207406"/>
          </a:xfrm>
          <a:effectLst>
            <a:outerShdw blurRad="50800" dist="38100" dir="2700000" algn="tl" rotWithShape="0">
              <a:prstClr val="black">
                <a:alpha val="40000"/>
              </a:prstClr>
            </a:outerShdw>
          </a:effectLst>
        </p:grpSpPr>
        <p:sp>
          <p:nvSpPr>
            <p:cNvPr id="3" name="Oval 2">
              <a:extLst>
                <a:ext uri="{FF2B5EF4-FFF2-40B4-BE49-F238E27FC236}">
                  <a16:creationId xmlns:a16="http://schemas.microsoft.com/office/drawing/2014/main" id="{31775269-C7F2-0C4C-E4FF-2EEF22AD4918}"/>
                </a:ext>
              </a:extLst>
            </p:cNvPr>
            <p:cNvSpPr/>
            <p:nvPr/>
          </p:nvSpPr>
          <p:spPr bwMode="gray">
            <a:xfrm>
              <a:off x="7891164" y="2313227"/>
              <a:ext cx="207578" cy="207406"/>
            </a:xfrm>
            <a:prstGeom prst="ellipse">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sp>
          <p:nvSpPr>
            <p:cNvPr id="4" name="Chevron 18">
              <a:extLst>
                <a:ext uri="{FF2B5EF4-FFF2-40B4-BE49-F238E27FC236}">
                  <a16:creationId xmlns:a16="http://schemas.microsoft.com/office/drawing/2014/main" id="{A717898A-0480-709C-1697-6AA730AE64F9}"/>
                </a:ext>
              </a:extLst>
            </p:cNvPr>
            <p:cNvSpPr/>
            <p:nvPr/>
          </p:nvSpPr>
          <p:spPr>
            <a:xfrm>
              <a:off x="7947881" y="2364719"/>
              <a:ext cx="104508" cy="10442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525CA3">
                    <a:lumMod val="60000"/>
                    <a:lumOff val="40000"/>
                  </a:srgbClr>
                </a:solidFill>
                <a:effectLst/>
                <a:uLnTx/>
                <a:uFillTx/>
                <a:latin typeface="Arial"/>
                <a:ea typeface="+mn-ea"/>
                <a:cs typeface="+mn-cs"/>
              </a:endParaRPr>
            </a:p>
          </p:txBody>
        </p:sp>
      </p:grpSp>
      <p:sp>
        <p:nvSpPr>
          <p:cNvPr id="5" name="hyperlink box">
            <a:hlinkClick r:id="rId8" action="ppaction://hlinksldjump"/>
            <a:extLst>
              <a:ext uri="{FF2B5EF4-FFF2-40B4-BE49-F238E27FC236}">
                <a16:creationId xmlns:a16="http://schemas.microsoft.com/office/drawing/2014/main" id="{27AD09FB-F2E5-B011-CF23-74AA284B0771}"/>
              </a:ext>
            </a:extLst>
          </p:cNvPr>
          <p:cNvSpPr/>
          <p:nvPr/>
        </p:nvSpPr>
        <p:spPr>
          <a:xfrm>
            <a:off x="196327" y="2422944"/>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2328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BCE62CB8-8268-407F-B29D-DC67F4364D61}"/>
              </a:ext>
            </a:extLst>
          </p:cNvPr>
          <p:cNvSpPr>
            <a:spLocks noGrp="1"/>
          </p:cNvSpPr>
          <p:nvPr>
            <p:ph type="title"/>
          </p:nvPr>
        </p:nvSpPr>
        <p:spPr>
          <a:xfrm>
            <a:off x="1237476" y="265729"/>
            <a:ext cx="6269825" cy="664797"/>
          </a:xfrm>
        </p:spPr>
        <p:txBody>
          <a:bodyPr/>
          <a:lstStyle/>
          <a:p>
            <a:r>
              <a:rPr lang="en-US" sz="2400" noProof="0" dirty="0"/>
              <a:t>Educating on the Patient Enrollment Process &amp; Patient Support Services</a:t>
            </a:r>
          </a:p>
        </p:txBody>
      </p:sp>
      <p:sp>
        <p:nvSpPr>
          <p:cNvPr id="10" name="Content Placeholder 9">
            <a:extLst>
              <a:ext uri="{FF2B5EF4-FFF2-40B4-BE49-F238E27FC236}">
                <a16:creationId xmlns:a16="http://schemas.microsoft.com/office/drawing/2014/main" id="{DC684517-4B03-1722-D6DD-D7FFBB70AD47}"/>
              </a:ext>
            </a:extLst>
          </p:cNvPr>
          <p:cNvSpPr>
            <a:spLocks noGrp="1"/>
          </p:cNvSpPr>
          <p:nvPr>
            <p:ph idx="13"/>
          </p:nvPr>
        </p:nvSpPr>
        <p:spPr/>
        <p:txBody>
          <a:bodyPr/>
          <a:lstStyle/>
          <a:p>
            <a:pPr marL="9525" lvl="1" indent="0">
              <a:buClr>
                <a:schemeClr val="accent2"/>
              </a:buClr>
              <a:buNone/>
            </a:pPr>
            <a:r>
              <a:rPr lang="en-US" sz="1100" b="1" noProof="0" dirty="0">
                <a:solidFill>
                  <a:schemeClr val="accent1"/>
                </a:solidFill>
              </a:rPr>
              <a:t>This stage is quite important. Educating HCPs on how to complete the form helps to ensure that if a patient wants to apply for any of the following programs, those HCPs can help the patient complete the form properly and in a timely manner.</a:t>
            </a:r>
          </a:p>
          <a:p>
            <a:pPr lvl="1">
              <a:buClr>
                <a:schemeClr val="accent2"/>
              </a:buClr>
            </a:pPr>
            <a:r>
              <a:rPr lang="en-US" sz="1000" noProof="0" dirty="0">
                <a:solidFill>
                  <a:schemeClr val="accent1"/>
                </a:solidFill>
              </a:rPr>
              <a:t>Financial support for eligible patients</a:t>
            </a:r>
          </a:p>
          <a:p>
            <a:pPr lvl="1">
              <a:buClr>
                <a:schemeClr val="accent2"/>
              </a:buClr>
            </a:pPr>
            <a:r>
              <a:rPr lang="en-US" sz="1000" noProof="0" dirty="0">
                <a:solidFill>
                  <a:schemeClr val="accent1"/>
                </a:solidFill>
              </a:rPr>
              <a:t>Benefits verification via Biologics</a:t>
            </a:r>
          </a:p>
          <a:p>
            <a:pPr lvl="1">
              <a:buClr>
                <a:schemeClr val="accent2"/>
              </a:buClr>
            </a:pPr>
            <a:r>
              <a:rPr lang="en-US" sz="1000" noProof="0" dirty="0">
                <a:solidFill>
                  <a:schemeClr val="accent1"/>
                </a:solidFill>
              </a:rPr>
              <a:t>Supplemental training</a:t>
            </a:r>
          </a:p>
          <a:p>
            <a:pPr lvl="1">
              <a:buClr>
                <a:schemeClr val="accent2"/>
              </a:buClr>
            </a:pPr>
            <a:r>
              <a:rPr lang="en-US" sz="1000" noProof="0" dirty="0">
                <a:solidFill>
                  <a:schemeClr val="accent1"/>
                </a:solidFill>
              </a:rPr>
              <a:t>Post discharge follow-up and support via Biologics</a:t>
            </a:r>
          </a:p>
          <a:p>
            <a:pPr marL="0" indent="0">
              <a:buClr>
                <a:schemeClr val="accent2"/>
              </a:buClr>
              <a:buNone/>
            </a:pPr>
            <a:r>
              <a:rPr lang="en-US" sz="1100" dirty="0">
                <a:solidFill>
                  <a:schemeClr val="accent1"/>
                </a:solidFill>
              </a:rPr>
              <a:t>In addition to the potential questions that may arise, here are a few points to keep in mind:</a:t>
            </a:r>
          </a:p>
          <a:p>
            <a:pPr lvl="1">
              <a:buClr>
                <a:schemeClr val="accent2"/>
              </a:buClr>
            </a:pPr>
            <a:r>
              <a:rPr lang="en-US" sz="1000" dirty="0">
                <a:solidFill>
                  <a:schemeClr val="accent1"/>
                </a:solidFill>
              </a:rPr>
              <a:t>Even though the hospital owned pharmacy has requested to dispense CABLIVI for outpatient use, they may not have the payer contract to do so. In this case, the hospital owned pharmacy may contact Biologics SP to fulfill the </a:t>
            </a:r>
            <a:br>
              <a:rPr lang="en-US" sz="1000" dirty="0">
                <a:solidFill>
                  <a:schemeClr val="accent1"/>
                </a:solidFill>
              </a:rPr>
            </a:br>
            <a:r>
              <a:rPr lang="en-US" sz="1000" dirty="0">
                <a:solidFill>
                  <a:schemeClr val="accent1"/>
                </a:solidFill>
              </a:rPr>
              <a:t>outpatient order</a:t>
            </a:r>
          </a:p>
          <a:p>
            <a:pPr lvl="1">
              <a:buClr>
                <a:schemeClr val="accent2"/>
              </a:buClr>
            </a:pPr>
            <a:r>
              <a:rPr lang="en-US" sz="1000" dirty="0">
                <a:solidFill>
                  <a:schemeClr val="accent1"/>
                </a:solidFill>
              </a:rPr>
              <a:t>Since this action would not be pre-arranged, but more of an internal hospital pharmacy decision, the outpatient prescription request may come to Biologics SP on the same day as patient discharge </a:t>
            </a:r>
          </a:p>
          <a:p>
            <a:pPr lvl="1">
              <a:buClr>
                <a:schemeClr val="accent2"/>
              </a:buClr>
            </a:pPr>
            <a:r>
              <a:rPr lang="en-US" sz="1000" dirty="0">
                <a:solidFill>
                  <a:schemeClr val="accent1"/>
                </a:solidFill>
              </a:rPr>
              <a:t>If this should happen, depending on “when” the CABLIVI outpatient prescription is sent to Biologics SP, there may not be adequate time for proper full benefits investigation for coverage of the outpatient prescription</a:t>
            </a:r>
            <a:endParaRPr lang="en-US" dirty="0"/>
          </a:p>
        </p:txBody>
      </p:sp>
      <p:sp>
        <p:nvSpPr>
          <p:cNvPr id="9" name="Footer Placeholder 8">
            <a:extLst>
              <a:ext uri="{FF2B5EF4-FFF2-40B4-BE49-F238E27FC236}">
                <a16:creationId xmlns:a16="http://schemas.microsoft.com/office/drawing/2014/main" id="{CF96063A-830A-9D6D-1CD8-5DCEC5BD6AD9}"/>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128" name="Freeform 23">
            <a:hlinkClick r:id="rId3" action="ppaction://hlinksldjump"/>
            <a:extLst>
              <a:ext uri="{FF2B5EF4-FFF2-40B4-BE49-F238E27FC236}">
                <a16:creationId xmlns:a16="http://schemas.microsoft.com/office/drawing/2014/main" id="{81E70C81-0D41-1C4D-8CEF-105383266A13}"/>
              </a:ext>
            </a:extLst>
          </p:cNvPr>
          <p:cNvSpPr/>
          <p:nvPr/>
        </p:nvSpPr>
        <p:spPr>
          <a:xfrm>
            <a:off x="541673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Tips to</a:t>
            </a:r>
            <a:b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Remember</a:t>
            </a:r>
          </a:p>
        </p:txBody>
      </p:sp>
      <p:sp>
        <p:nvSpPr>
          <p:cNvPr id="129" name="Freeform 24">
            <a:hlinkClick r:id="rId4" action="ppaction://hlinksldjump"/>
            <a:extLst>
              <a:ext uri="{FF2B5EF4-FFF2-40B4-BE49-F238E27FC236}">
                <a16:creationId xmlns:a16="http://schemas.microsoft.com/office/drawing/2014/main" id="{3B5B2743-A520-9D40-967B-26E9A9EDE341}"/>
              </a:ext>
            </a:extLst>
          </p:cNvPr>
          <p:cNvSpPr/>
          <p:nvPr/>
        </p:nvSpPr>
        <p:spPr>
          <a:xfrm>
            <a:off x="7123061"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What</a:t>
            </a:r>
            <a:r>
              <a:rPr kumimoji="0" lang="en-US" sz="1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questions or objections may arise? </a:t>
            </a:r>
          </a:p>
        </p:txBody>
      </p:sp>
      <p:sp>
        <p:nvSpPr>
          <p:cNvPr id="130" name="Freeform 27">
            <a:hlinkClick r:id="rId5" action="ppaction://hlinksldjump"/>
            <a:extLst>
              <a:ext uri="{FF2B5EF4-FFF2-40B4-BE49-F238E27FC236}">
                <a16:creationId xmlns:a16="http://schemas.microsoft.com/office/drawing/2014/main" id="{ECA71294-C747-EB43-BA3B-54463AC54B83}"/>
              </a:ext>
            </a:extLst>
          </p:cNvPr>
          <p:cNvSpPr/>
          <p:nvPr/>
        </p:nvSpPr>
        <p:spPr>
          <a:xfrm>
            <a:off x="409522" y="1005840"/>
            <a:ext cx="161344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Who</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involved in this stage? </a:t>
            </a:r>
          </a:p>
        </p:txBody>
      </p:sp>
      <p:sp>
        <p:nvSpPr>
          <p:cNvPr id="131" name="Freeform 31">
            <a:hlinkClick r:id="rId6" action="ppaction://hlinksldjump"/>
            <a:extLst>
              <a:ext uri="{FF2B5EF4-FFF2-40B4-BE49-F238E27FC236}">
                <a16:creationId xmlns:a16="http://schemas.microsoft.com/office/drawing/2014/main" id="{D37A4A71-8EFF-6749-807E-EBE402EF0EAD}"/>
              </a:ext>
            </a:extLst>
          </p:cNvPr>
          <p:cNvSpPr/>
          <p:nvPr/>
        </p:nvSpPr>
        <p:spPr>
          <a:xfrm>
            <a:off x="2051898"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happens in this stage? </a:t>
            </a:r>
          </a:p>
        </p:txBody>
      </p:sp>
      <p:sp>
        <p:nvSpPr>
          <p:cNvPr id="132" name="Freeform 34">
            <a:hlinkClick r:id="rId7" action="ppaction://hlinksldjump"/>
            <a:extLst>
              <a:ext uri="{FF2B5EF4-FFF2-40B4-BE49-F238E27FC236}">
                <a16:creationId xmlns:a16="http://schemas.microsoft.com/office/drawing/2014/main" id="{974D6B13-1D32-1F40-A4E7-8BD90F353EEB}"/>
              </a:ext>
            </a:extLst>
          </p:cNvPr>
          <p:cNvSpPr/>
          <p:nvPr/>
        </p:nvSpPr>
        <p:spPr>
          <a:xfrm>
            <a:off x="3761212"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defTabSz="914217"/>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Why</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this stage so important? </a:t>
            </a:r>
          </a:p>
        </p:txBody>
      </p:sp>
      <p:sp>
        <p:nvSpPr>
          <p:cNvPr id="12" name="hyperlink box">
            <a:hlinkClick r:id="rId8" action="ppaction://hlinksldjump"/>
            <a:extLst>
              <a:ext uri="{FF2B5EF4-FFF2-40B4-BE49-F238E27FC236}">
                <a16:creationId xmlns:a16="http://schemas.microsoft.com/office/drawing/2014/main" id="{E428384F-F2EF-4A3E-8A6B-9AEF9DC29415}"/>
              </a:ext>
            </a:extLst>
          </p:cNvPr>
          <p:cNvSpPr/>
          <p:nvPr/>
        </p:nvSpPr>
        <p:spPr>
          <a:xfrm>
            <a:off x="7662041" y="441952"/>
            <a:ext cx="1038585" cy="350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4240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A7561A-4D0A-4209-B462-6D0107B92A26}"/>
              </a:ext>
            </a:extLst>
          </p:cNvPr>
          <p:cNvSpPr>
            <a:spLocks noGrp="1"/>
          </p:cNvSpPr>
          <p:nvPr>
            <p:ph type="title"/>
          </p:nvPr>
        </p:nvSpPr>
        <p:spPr>
          <a:xfrm>
            <a:off x="2306152" y="283464"/>
            <a:ext cx="5817312" cy="637097"/>
          </a:xfrm>
        </p:spPr>
        <p:txBody>
          <a:bodyPr/>
          <a:lstStyle/>
          <a:p>
            <a:r>
              <a:rPr lang="en-US" sz="2300" dirty="0"/>
              <a:t>Patient Discharged from Hospital with Treatment at Home</a:t>
            </a:r>
          </a:p>
        </p:txBody>
      </p:sp>
      <p:sp>
        <p:nvSpPr>
          <p:cNvPr id="7" name="Content Placeholder 3">
            <a:extLst>
              <a:ext uri="{FF2B5EF4-FFF2-40B4-BE49-F238E27FC236}">
                <a16:creationId xmlns:a16="http://schemas.microsoft.com/office/drawing/2014/main" id="{A358BD7F-B09D-4F99-A4FF-5D0680523FEA}"/>
              </a:ext>
            </a:extLst>
          </p:cNvPr>
          <p:cNvSpPr>
            <a:spLocks noGrp="1"/>
          </p:cNvSpPr>
          <p:nvPr>
            <p:ph idx="13"/>
          </p:nvPr>
        </p:nvSpPr>
        <p:spPr>
          <a:xfrm>
            <a:off x="614723" y="1181174"/>
            <a:ext cx="4243027" cy="3547508"/>
          </a:xfrm>
        </p:spPr>
        <p:txBody>
          <a:bodyPr/>
          <a:lstStyle/>
          <a:p>
            <a:pPr lvl="1"/>
            <a:r>
              <a:rPr lang="en-US" dirty="0"/>
              <a:t>When a patient is home receiving daily CABLIVI treatments, they are following the treatment regimen prescribed to them by the HCP in the hospital</a:t>
            </a:r>
          </a:p>
          <a:p>
            <a:pPr lvl="1"/>
            <a:r>
              <a:rPr lang="en-US" dirty="0"/>
              <a:t>CABLIVI treatment at home is an important stage for the patient to complete their CABLIVI treatment regimen</a:t>
            </a:r>
          </a:p>
          <a:p>
            <a:pPr lvl="1"/>
            <a:r>
              <a:rPr lang="en-CA" dirty="0"/>
              <a:t>For enrolled patients:</a:t>
            </a:r>
          </a:p>
          <a:p>
            <a:pPr lvl="2"/>
            <a:r>
              <a:rPr lang="en-CA" dirty="0"/>
              <a:t>CM &amp; TEM follow up with patient post discharge to offer additional support as needed</a:t>
            </a:r>
          </a:p>
          <a:p>
            <a:pPr lvl="2"/>
            <a:r>
              <a:rPr lang="en-CA" dirty="0"/>
              <a:t>TEM reach out to patient at approximately day 7 and day 25 and beyond (as agreed upon by patient) for ongoing education</a:t>
            </a:r>
          </a:p>
          <a:p>
            <a:pPr lvl="1"/>
            <a:r>
              <a:rPr lang="en-CA" dirty="0"/>
              <a:t>IAD/ABM follows up with prescriber close to the end of 30-treatment to see if 28-day extension is needed</a:t>
            </a:r>
            <a:endParaRPr lang="en-US" dirty="0"/>
          </a:p>
        </p:txBody>
      </p:sp>
      <p:sp>
        <p:nvSpPr>
          <p:cNvPr id="25" name="Footer Placeholder 24">
            <a:extLst>
              <a:ext uri="{FF2B5EF4-FFF2-40B4-BE49-F238E27FC236}">
                <a16:creationId xmlns:a16="http://schemas.microsoft.com/office/drawing/2014/main" id="{94036579-4116-192E-A629-AA814706A39D}"/>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10" name="hyperlink box">
            <a:hlinkClick r:id="rId3" action="ppaction://hlinksldjump"/>
            <a:extLst>
              <a:ext uri="{FF2B5EF4-FFF2-40B4-BE49-F238E27FC236}">
                <a16:creationId xmlns:a16="http://schemas.microsoft.com/office/drawing/2014/main" id="{BEE91430-74C1-4147-B5B7-0D976E939E2D}"/>
              </a:ext>
            </a:extLst>
          </p:cNvPr>
          <p:cNvSpPr/>
          <p:nvPr/>
        </p:nvSpPr>
        <p:spPr>
          <a:xfrm>
            <a:off x="6485137" y="2582486"/>
            <a:ext cx="820110" cy="80720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C54A8E0C-87FA-4A1C-B932-C5DE638790A9}"/>
              </a:ext>
            </a:extLst>
          </p:cNvPr>
          <p:cNvPicPr>
            <a:picLocks noChangeAspect="1"/>
          </p:cNvPicPr>
          <p:nvPr/>
        </p:nvPicPr>
        <p:blipFill>
          <a:blip r:embed="rId4"/>
          <a:srcRect/>
          <a:stretch/>
        </p:blipFill>
        <p:spPr>
          <a:xfrm>
            <a:off x="5095280" y="1478697"/>
            <a:ext cx="3360211" cy="2186106"/>
          </a:xfrm>
          <a:prstGeom prst="rect">
            <a:avLst/>
          </a:prstGeom>
        </p:spPr>
      </p:pic>
      <p:sp>
        <p:nvSpPr>
          <p:cNvPr id="9" name="Rectangle 8">
            <a:extLst>
              <a:ext uri="{FF2B5EF4-FFF2-40B4-BE49-F238E27FC236}">
                <a16:creationId xmlns:a16="http://schemas.microsoft.com/office/drawing/2014/main" id="{A144777F-6568-7772-3B07-BA4E9A384E5C}"/>
              </a:ext>
            </a:extLst>
          </p:cNvPr>
          <p:cNvSpPr/>
          <p:nvPr/>
        </p:nvSpPr>
        <p:spPr>
          <a:xfrm>
            <a:off x="1337872" y="562371"/>
            <a:ext cx="820110" cy="297517"/>
          </a:xfrm>
          <a:prstGeom prst="rect">
            <a:avLst/>
          </a:prstGeom>
          <a:effectLst/>
        </p:spPr>
        <p:txBody>
          <a:bodyPr wrap="square" anchor="ctr">
            <a:spAutoFit/>
          </a:bodyPr>
          <a:lstStyle/>
          <a:p>
            <a:pPr marL="0" marR="0" lvl="0" indent="0" algn="ctr" defTabSz="685800" rtl="0" eaLnBrk="0" fontAlgn="auto" latinLnBrk="0" hangingPunct="0">
              <a:lnSpc>
                <a:spcPts val="1600"/>
              </a:lnSpc>
              <a:spcBef>
                <a:spcPts val="0"/>
              </a:spcBef>
              <a:spcAft>
                <a:spcPts val="0"/>
              </a:spcAft>
              <a:buClrTx/>
              <a:buSzPct val="90000"/>
              <a:buFontTx/>
              <a:buNone/>
              <a:tabLst/>
              <a:defRPr/>
            </a:pPr>
            <a:r>
              <a:rPr kumimoji="0" lang="en-US" sz="1400" b="1" i="0" u="none" strike="noStrike" kern="120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rPr>
              <a:t>STAGE 7</a:t>
            </a:r>
          </a:p>
        </p:txBody>
      </p:sp>
      <p:sp>
        <p:nvSpPr>
          <p:cNvPr id="2" name="hyperlink box">
            <a:hlinkClick r:id="rId5" action="ppaction://hlinksldjump"/>
            <a:extLst>
              <a:ext uri="{FF2B5EF4-FFF2-40B4-BE49-F238E27FC236}">
                <a16:creationId xmlns:a16="http://schemas.microsoft.com/office/drawing/2014/main" id="{81150FC5-70DC-4EAB-83F3-2B966474A0D2}"/>
              </a:ext>
            </a:extLst>
          </p:cNvPr>
          <p:cNvSpPr/>
          <p:nvPr/>
        </p:nvSpPr>
        <p:spPr>
          <a:xfrm>
            <a:off x="8258262" y="440917"/>
            <a:ext cx="319446" cy="3144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2DD212EF-44F1-8E16-D02D-6A904216ABA8}"/>
              </a:ext>
            </a:extLst>
          </p:cNvPr>
          <p:cNvGrpSpPr>
            <a:grpSpLocks noChangeAspect="1"/>
          </p:cNvGrpSpPr>
          <p:nvPr/>
        </p:nvGrpSpPr>
        <p:grpSpPr>
          <a:xfrm>
            <a:off x="457389" y="250976"/>
            <a:ext cx="804672" cy="792050"/>
            <a:chOff x="493227" y="255762"/>
            <a:chExt cx="678569" cy="667925"/>
          </a:xfrm>
        </p:grpSpPr>
        <p:grpSp>
          <p:nvGrpSpPr>
            <p:cNvPr id="30" name="Group 29">
              <a:extLst>
                <a:ext uri="{FF2B5EF4-FFF2-40B4-BE49-F238E27FC236}">
                  <a16:creationId xmlns:a16="http://schemas.microsoft.com/office/drawing/2014/main" id="{E0DF2CC2-1B88-B8A2-0C2E-9C6EED19F2A8}"/>
                </a:ext>
              </a:extLst>
            </p:cNvPr>
            <p:cNvGrpSpPr/>
            <p:nvPr userDrawn="1"/>
          </p:nvGrpSpPr>
          <p:grpSpPr>
            <a:xfrm>
              <a:off x="493227" y="255762"/>
              <a:ext cx="678569" cy="667925"/>
              <a:chOff x="532340" y="1415912"/>
              <a:chExt cx="820110" cy="807246"/>
            </a:xfrm>
          </p:grpSpPr>
          <p:sp>
            <p:nvSpPr>
              <p:cNvPr id="32" name="Oval 31">
                <a:extLst>
                  <a:ext uri="{FF2B5EF4-FFF2-40B4-BE49-F238E27FC236}">
                    <a16:creationId xmlns:a16="http://schemas.microsoft.com/office/drawing/2014/main" id="{5B2B706B-771C-FF09-46CC-E318C4EDFF48}"/>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1"/>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33" name="Rectangle 32">
                <a:extLst>
                  <a:ext uri="{FF2B5EF4-FFF2-40B4-BE49-F238E27FC236}">
                    <a16:creationId xmlns:a16="http://schemas.microsoft.com/office/drawing/2014/main" id="{A495423E-9602-F3B5-989A-F4C9AEB03D11}"/>
                  </a:ext>
                </a:extLst>
              </p:cNvPr>
              <p:cNvSpPr/>
              <p:nvPr/>
            </p:nvSpPr>
            <p:spPr>
              <a:xfrm>
                <a:off x="532340" y="1795167"/>
                <a:ext cx="820110" cy="233693"/>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1"/>
                    </a:solidFill>
                    <a:latin typeface="Verdana" panose="020B0604030504040204" pitchFamily="34" charset="0"/>
                    <a:ea typeface="Verdana" panose="020B0604030504040204" pitchFamily="34" charset="0"/>
                    <a:cs typeface="Verdana" panose="020B0604030504040204" pitchFamily="34" charset="0"/>
                  </a:rPr>
                  <a:t>STAGE 6</a:t>
                </a:r>
              </a:p>
            </p:txBody>
          </p:sp>
        </p:grpSp>
        <p:pic>
          <p:nvPicPr>
            <p:cNvPr id="31" name="Graphic 30">
              <a:extLst>
                <a:ext uri="{FF2B5EF4-FFF2-40B4-BE49-F238E27FC236}">
                  <a16:creationId xmlns:a16="http://schemas.microsoft.com/office/drawing/2014/main" id="{B88337FE-E63A-E0BD-A2D4-780A2341436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70921" y="284918"/>
              <a:ext cx="382167" cy="352353"/>
            </a:xfrm>
            <a:prstGeom prst="rect">
              <a:avLst/>
            </a:prstGeom>
          </p:spPr>
        </p:pic>
      </p:grpSp>
      <p:grpSp>
        <p:nvGrpSpPr>
          <p:cNvPr id="34" name="Group 33">
            <a:extLst>
              <a:ext uri="{FF2B5EF4-FFF2-40B4-BE49-F238E27FC236}">
                <a16:creationId xmlns:a16="http://schemas.microsoft.com/office/drawing/2014/main" id="{8160FB3C-F320-7D43-080F-145D7E6A0B67}"/>
              </a:ext>
            </a:extLst>
          </p:cNvPr>
          <p:cNvGrpSpPr>
            <a:grpSpLocks noChangeAspect="1"/>
          </p:cNvGrpSpPr>
          <p:nvPr/>
        </p:nvGrpSpPr>
        <p:grpSpPr>
          <a:xfrm>
            <a:off x="1332899" y="256608"/>
            <a:ext cx="804672" cy="792050"/>
            <a:chOff x="493227" y="255762"/>
            <a:chExt cx="678569" cy="667925"/>
          </a:xfrm>
        </p:grpSpPr>
        <p:grpSp>
          <p:nvGrpSpPr>
            <p:cNvPr id="35" name="Group 34">
              <a:extLst>
                <a:ext uri="{FF2B5EF4-FFF2-40B4-BE49-F238E27FC236}">
                  <a16:creationId xmlns:a16="http://schemas.microsoft.com/office/drawing/2014/main" id="{73D4DC75-45FF-F560-40CF-76AB90B796F8}"/>
                </a:ext>
              </a:extLst>
            </p:cNvPr>
            <p:cNvGrpSpPr/>
            <p:nvPr userDrawn="1"/>
          </p:nvGrpSpPr>
          <p:grpSpPr>
            <a:xfrm>
              <a:off x="493227" y="255762"/>
              <a:ext cx="678569" cy="667925"/>
              <a:chOff x="532340" y="1415912"/>
              <a:chExt cx="820110" cy="807246"/>
            </a:xfrm>
          </p:grpSpPr>
          <p:sp>
            <p:nvSpPr>
              <p:cNvPr id="37" name="Oval 36">
                <a:extLst>
                  <a:ext uri="{FF2B5EF4-FFF2-40B4-BE49-F238E27FC236}">
                    <a16:creationId xmlns:a16="http://schemas.microsoft.com/office/drawing/2014/main" id="{D93471D9-829B-FE36-99BE-3E17654CEBE7}"/>
                  </a:ext>
                </a:extLst>
              </p:cNvPr>
              <p:cNvSpPr>
                <a:spLocks noChangeAspect="1"/>
              </p:cNvSpPr>
              <p:nvPr/>
            </p:nvSpPr>
            <p:spPr bwMode="gray">
              <a:xfrm>
                <a:off x="536623" y="1415912"/>
                <a:ext cx="806445" cy="807246"/>
              </a:xfrm>
              <a:prstGeom prst="ellipse">
                <a:avLst/>
              </a:prstGeom>
              <a:solidFill>
                <a:schemeClr val="bg1"/>
              </a:solidFill>
              <a:ln w="19050" cap="flat" cmpd="sng" algn="ctr">
                <a:solidFill>
                  <a:schemeClr val="accent1"/>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wrap="square" lIns="91405" tIns="45703" rIns="91405" bIns="45703"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sz="1799" b="1" dirty="0">
                  <a:solidFill>
                    <a:schemeClr val="bg1"/>
                  </a:solidFill>
                  <a:latin typeface="+mj-lt"/>
                </a:endParaRPr>
              </a:p>
            </p:txBody>
          </p:sp>
          <p:sp>
            <p:nvSpPr>
              <p:cNvPr id="38" name="Rectangle 37">
                <a:extLst>
                  <a:ext uri="{FF2B5EF4-FFF2-40B4-BE49-F238E27FC236}">
                    <a16:creationId xmlns:a16="http://schemas.microsoft.com/office/drawing/2014/main" id="{3589361B-6A89-8806-8B76-845C7519DF72}"/>
                  </a:ext>
                </a:extLst>
              </p:cNvPr>
              <p:cNvSpPr/>
              <p:nvPr/>
            </p:nvSpPr>
            <p:spPr>
              <a:xfrm>
                <a:off x="532340" y="1796507"/>
                <a:ext cx="820110" cy="231014"/>
              </a:xfrm>
              <a:prstGeom prst="rect">
                <a:avLst/>
              </a:prstGeom>
              <a:effectLst/>
            </p:spPr>
            <p:txBody>
              <a:bodyPr wrap="square" lIns="0" tIns="0" rIns="0" anchor="ctr">
                <a:spAutoFit/>
              </a:bodyPr>
              <a:lstStyle/>
              <a:p>
                <a:pPr algn="ctr" eaLnBrk="0" hangingPunct="0">
                  <a:lnSpc>
                    <a:spcPts val="1600"/>
                  </a:lnSpc>
                  <a:buSzPct val="90000"/>
                </a:pPr>
                <a:r>
                  <a:rPr lang="en-US" sz="1050" b="1" dirty="0">
                    <a:solidFill>
                      <a:schemeClr val="accent1"/>
                    </a:solidFill>
                    <a:latin typeface="Verdana" panose="020B0604030504040204" pitchFamily="34" charset="0"/>
                    <a:ea typeface="Verdana" panose="020B0604030504040204" pitchFamily="34" charset="0"/>
                    <a:cs typeface="Verdana" panose="020B0604030504040204" pitchFamily="34" charset="0"/>
                  </a:rPr>
                  <a:t>STAGE 7</a:t>
                </a:r>
              </a:p>
            </p:txBody>
          </p:sp>
        </p:grpSp>
        <p:pic>
          <p:nvPicPr>
            <p:cNvPr id="36" name="Graphic 35">
              <a:extLst>
                <a:ext uri="{FF2B5EF4-FFF2-40B4-BE49-F238E27FC236}">
                  <a16:creationId xmlns:a16="http://schemas.microsoft.com/office/drawing/2014/main" id="{9805BDF5-AD8B-AB70-05AD-BD7BDB9CBD1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48592" y="273649"/>
              <a:ext cx="361812" cy="361812"/>
            </a:xfrm>
            <a:prstGeom prst="rect">
              <a:avLst/>
            </a:prstGeom>
          </p:spPr>
        </p:pic>
      </p:grpSp>
    </p:spTree>
    <p:extLst>
      <p:ext uri="{BB962C8B-B14F-4D97-AF65-F5344CB8AC3E}">
        <p14:creationId xmlns:p14="http://schemas.microsoft.com/office/powerpoint/2010/main" val="1180603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8D3DF-A8B5-846F-989B-14E4FC20A12D}"/>
              </a:ext>
            </a:extLst>
          </p:cNvPr>
          <p:cNvSpPr>
            <a:spLocks noGrp="1"/>
          </p:cNvSpPr>
          <p:nvPr>
            <p:ph type="title"/>
          </p:nvPr>
        </p:nvSpPr>
        <p:spPr/>
        <p:txBody>
          <a:bodyPr/>
          <a:lstStyle/>
          <a:p>
            <a:r>
              <a:rPr lang="en-CA" dirty="0"/>
              <a:t>Appendix - Unbranded</a:t>
            </a:r>
          </a:p>
        </p:txBody>
      </p:sp>
      <p:pic>
        <p:nvPicPr>
          <p:cNvPr id="6" name="Picture Placeholder 5" descr="A picture containing text, tattoo&#10;&#10;Description automatically generated">
            <a:extLst>
              <a:ext uri="{FF2B5EF4-FFF2-40B4-BE49-F238E27FC236}">
                <a16:creationId xmlns:a16="http://schemas.microsoft.com/office/drawing/2014/main" id="{C325FDBF-A76C-7434-AF70-1E6EA7652E85}"/>
              </a:ext>
            </a:extLst>
          </p:cNvPr>
          <p:cNvPicPr>
            <a:picLocks noGrp="1" noChangeAspect="1"/>
          </p:cNvPicPr>
          <p:nvPr>
            <p:ph type="pic" sz="quarter" idx="17"/>
          </p:nvPr>
        </p:nvPicPr>
        <p:blipFill>
          <a:blip r:embed="rId3"/>
          <a:srcRect l="665" r="665"/>
          <a:stretch>
            <a:fillRect/>
          </a:stretch>
        </p:blipFill>
        <p:spPr/>
      </p:pic>
      <p:sp>
        <p:nvSpPr>
          <p:cNvPr id="27" name="Text Placeholder 26">
            <a:extLst>
              <a:ext uri="{FF2B5EF4-FFF2-40B4-BE49-F238E27FC236}">
                <a16:creationId xmlns:a16="http://schemas.microsoft.com/office/drawing/2014/main" id="{6105D231-13C6-45F5-85EE-F5E3023579E1}"/>
              </a:ext>
            </a:extLst>
          </p:cNvPr>
          <p:cNvSpPr>
            <a:spLocks noGrp="1"/>
          </p:cNvSpPr>
          <p:nvPr>
            <p:ph type="body" sz="quarter" idx="59"/>
          </p:nvPr>
        </p:nvSpPr>
        <p:spPr/>
        <p:txBody>
          <a:bodyPr/>
          <a:lstStyle/>
          <a:p>
            <a:r>
              <a:rPr lang="en-US" dirty="0"/>
              <a:t>Material: HCP Disease Awareness Brochure </a:t>
            </a:r>
          </a:p>
        </p:txBody>
      </p:sp>
      <p:sp>
        <p:nvSpPr>
          <p:cNvPr id="74" name="Text Placeholder 73">
            <a:extLst>
              <a:ext uri="{FF2B5EF4-FFF2-40B4-BE49-F238E27FC236}">
                <a16:creationId xmlns:a16="http://schemas.microsoft.com/office/drawing/2014/main" id="{50F6662E-CB22-0F6A-2D68-BBDB5C44DD23}"/>
              </a:ext>
            </a:extLst>
          </p:cNvPr>
          <p:cNvSpPr>
            <a:spLocks noGrp="1"/>
          </p:cNvSpPr>
          <p:nvPr>
            <p:ph type="body" sz="quarter" idx="62"/>
          </p:nvPr>
        </p:nvSpPr>
        <p:spPr/>
        <p:txBody>
          <a:bodyPr/>
          <a:lstStyle/>
          <a:p>
            <a:r>
              <a:rPr lang="en-US" dirty="0"/>
              <a:t>This resource outlines patient demographics as well as pathophysiology and clinical signs and symptoms of aTTP and can be used as a detail aid and a leave behind. </a:t>
            </a:r>
            <a:endParaRPr lang="en-CA" dirty="0"/>
          </a:p>
        </p:txBody>
      </p:sp>
      <p:sp>
        <p:nvSpPr>
          <p:cNvPr id="75" name="Text Placeholder 74">
            <a:extLst>
              <a:ext uri="{FF2B5EF4-FFF2-40B4-BE49-F238E27FC236}">
                <a16:creationId xmlns:a16="http://schemas.microsoft.com/office/drawing/2014/main" id="{1F1340AD-ABD4-B825-1232-29C8058216C0}"/>
              </a:ext>
            </a:extLst>
          </p:cNvPr>
          <p:cNvSpPr>
            <a:spLocks noGrp="1"/>
          </p:cNvSpPr>
          <p:nvPr>
            <p:ph type="body" sz="quarter" idx="63"/>
          </p:nvPr>
        </p:nvSpPr>
        <p:spPr/>
        <p:txBody>
          <a:bodyPr/>
          <a:lstStyle/>
          <a:p>
            <a:r>
              <a:rPr lang="en-US" dirty="0"/>
              <a:t>Can only be distributed in print and CANNOT be combined with a branded discussion.</a:t>
            </a:r>
          </a:p>
        </p:txBody>
      </p:sp>
      <p:sp>
        <p:nvSpPr>
          <p:cNvPr id="76" name="Text Placeholder 75">
            <a:extLst>
              <a:ext uri="{FF2B5EF4-FFF2-40B4-BE49-F238E27FC236}">
                <a16:creationId xmlns:a16="http://schemas.microsoft.com/office/drawing/2014/main" id="{D82BAAC0-2D95-501C-A267-BD093C438DF4}"/>
              </a:ext>
            </a:extLst>
          </p:cNvPr>
          <p:cNvSpPr>
            <a:spLocks noGrp="1"/>
          </p:cNvSpPr>
          <p:nvPr>
            <p:ph type="body" sz="quarter" idx="74"/>
          </p:nvPr>
        </p:nvSpPr>
        <p:spPr/>
        <p:txBody>
          <a:bodyPr/>
          <a:lstStyle/>
          <a:p>
            <a:r>
              <a:rPr lang="en-CA" dirty="0"/>
              <a:t>Healthcare Professionals</a:t>
            </a:r>
          </a:p>
        </p:txBody>
      </p:sp>
      <p:sp>
        <p:nvSpPr>
          <p:cNvPr id="77" name="Text Placeholder 76">
            <a:extLst>
              <a:ext uri="{FF2B5EF4-FFF2-40B4-BE49-F238E27FC236}">
                <a16:creationId xmlns:a16="http://schemas.microsoft.com/office/drawing/2014/main" id="{7B0FA7D3-EC21-6BF5-7387-200B6606EB40}"/>
              </a:ext>
            </a:extLst>
          </p:cNvPr>
          <p:cNvSpPr>
            <a:spLocks noGrp="1"/>
          </p:cNvSpPr>
          <p:nvPr>
            <p:ph type="body" sz="quarter" idx="75"/>
          </p:nvPr>
        </p:nvSpPr>
        <p:spPr/>
        <p:txBody>
          <a:bodyPr/>
          <a:lstStyle/>
          <a:p>
            <a:r>
              <a:rPr lang="en-CA" dirty="0"/>
              <a:t>SAUS.CAPL.18.12.7262 </a:t>
            </a:r>
          </a:p>
        </p:txBody>
      </p:sp>
      <p:pic>
        <p:nvPicPr>
          <p:cNvPr id="179" name="Picture Placeholder 178" descr="Text&#10;&#10;Description automatically generated">
            <a:extLst>
              <a:ext uri="{FF2B5EF4-FFF2-40B4-BE49-F238E27FC236}">
                <a16:creationId xmlns:a16="http://schemas.microsoft.com/office/drawing/2014/main" id="{57DB9E71-0D27-AC3A-F361-77B945774B43}"/>
              </a:ext>
            </a:extLst>
          </p:cNvPr>
          <p:cNvPicPr>
            <a:picLocks noGrp="1" noChangeAspect="1"/>
          </p:cNvPicPr>
          <p:nvPr>
            <p:ph type="pic" sz="quarter" idx="76"/>
          </p:nvPr>
        </p:nvPicPr>
        <p:blipFill>
          <a:blip r:embed="rId4"/>
          <a:srcRect l="3509" r="3509"/>
          <a:stretch>
            <a:fillRect/>
          </a:stretch>
        </p:blipFill>
        <p:spPr/>
      </p:pic>
      <p:sp>
        <p:nvSpPr>
          <p:cNvPr id="84" name="Text Placeholder 83">
            <a:extLst>
              <a:ext uri="{FF2B5EF4-FFF2-40B4-BE49-F238E27FC236}">
                <a16:creationId xmlns:a16="http://schemas.microsoft.com/office/drawing/2014/main" id="{DABE7E20-86BA-E783-3D7E-7216A1CDAABC}"/>
              </a:ext>
            </a:extLst>
          </p:cNvPr>
          <p:cNvSpPr>
            <a:spLocks noGrp="1"/>
          </p:cNvSpPr>
          <p:nvPr>
            <p:ph type="body" sz="quarter" idx="78"/>
          </p:nvPr>
        </p:nvSpPr>
        <p:spPr/>
        <p:txBody>
          <a:bodyPr/>
          <a:lstStyle/>
          <a:p>
            <a:r>
              <a:rPr lang="en-US" dirty="0"/>
              <a:t>aTTP Unbranded KOL White Paper</a:t>
            </a:r>
            <a:endParaRPr lang="en-CA" dirty="0"/>
          </a:p>
        </p:txBody>
      </p:sp>
      <p:sp>
        <p:nvSpPr>
          <p:cNvPr id="87" name="Text Placeholder 86">
            <a:extLst>
              <a:ext uri="{FF2B5EF4-FFF2-40B4-BE49-F238E27FC236}">
                <a16:creationId xmlns:a16="http://schemas.microsoft.com/office/drawing/2014/main" id="{97A62FD8-5785-5B5A-E14A-3501601E3145}"/>
              </a:ext>
            </a:extLst>
          </p:cNvPr>
          <p:cNvSpPr>
            <a:spLocks noGrp="1"/>
          </p:cNvSpPr>
          <p:nvPr>
            <p:ph type="body" sz="quarter" idx="79"/>
          </p:nvPr>
        </p:nvSpPr>
        <p:spPr/>
        <p:txBody>
          <a:bodyPr/>
          <a:lstStyle/>
          <a:p>
            <a:r>
              <a:rPr lang="en-US" dirty="0"/>
              <a:t>This resource includes insights and quotes from 3 KOLs expressing the urgency required when managing aTTP, reviewing various factors contributing to delayed and/or misdiagnosis of aTTP, and emphasizing differentiation of aTTP. </a:t>
            </a:r>
          </a:p>
        </p:txBody>
      </p:sp>
      <p:sp>
        <p:nvSpPr>
          <p:cNvPr id="88" name="Text Placeholder 87">
            <a:extLst>
              <a:ext uri="{FF2B5EF4-FFF2-40B4-BE49-F238E27FC236}">
                <a16:creationId xmlns:a16="http://schemas.microsoft.com/office/drawing/2014/main" id="{F9A46AA2-3E9D-C7A9-C528-BEF60165F565}"/>
              </a:ext>
            </a:extLst>
          </p:cNvPr>
          <p:cNvSpPr>
            <a:spLocks noGrp="1"/>
          </p:cNvSpPr>
          <p:nvPr>
            <p:ph type="body" sz="quarter" idx="80"/>
          </p:nvPr>
        </p:nvSpPr>
        <p:spPr/>
        <p:txBody>
          <a:bodyPr/>
          <a:lstStyle/>
          <a:p>
            <a:r>
              <a:rPr lang="en-US" dirty="0"/>
              <a:t>Can be used as a detail aid and a leave behind and can be distributed in print or Outlook template attachment. </a:t>
            </a:r>
            <a:r>
              <a:rPr lang="en-CA" dirty="0"/>
              <a:t>This piece can be used prior to a branded discussion, but there must be a break/transition to any branded discussion, and you cannot return to the DSA piece/unbranded discussion. </a:t>
            </a:r>
            <a:endParaRPr lang="en-US" dirty="0"/>
          </a:p>
        </p:txBody>
      </p:sp>
      <p:sp>
        <p:nvSpPr>
          <p:cNvPr id="89" name="Text Placeholder 88">
            <a:extLst>
              <a:ext uri="{FF2B5EF4-FFF2-40B4-BE49-F238E27FC236}">
                <a16:creationId xmlns:a16="http://schemas.microsoft.com/office/drawing/2014/main" id="{2BD19C71-3DE4-8DA2-61FD-7A6F04104AD3}"/>
              </a:ext>
            </a:extLst>
          </p:cNvPr>
          <p:cNvSpPr>
            <a:spLocks noGrp="1"/>
          </p:cNvSpPr>
          <p:nvPr>
            <p:ph type="body" sz="quarter" idx="81"/>
          </p:nvPr>
        </p:nvSpPr>
        <p:spPr/>
        <p:txBody>
          <a:bodyPr/>
          <a:lstStyle/>
          <a:p>
            <a:r>
              <a:rPr lang="en-US" dirty="0"/>
              <a:t>Healthcare Professionals</a:t>
            </a:r>
            <a:endParaRPr lang="en-CA" dirty="0"/>
          </a:p>
        </p:txBody>
      </p:sp>
      <p:sp>
        <p:nvSpPr>
          <p:cNvPr id="91" name="Text Placeholder 90">
            <a:extLst>
              <a:ext uri="{FF2B5EF4-FFF2-40B4-BE49-F238E27FC236}">
                <a16:creationId xmlns:a16="http://schemas.microsoft.com/office/drawing/2014/main" id="{5F48CF32-288C-DB17-1181-713908B82EC6}"/>
              </a:ext>
            </a:extLst>
          </p:cNvPr>
          <p:cNvSpPr>
            <a:spLocks noGrp="1"/>
          </p:cNvSpPr>
          <p:nvPr>
            <p:ph type="body" sz="quarter" idx="82"/>
          </p:nvPr>
        </p:nvSpPr>
        <p:spPr/>
        <p:txBody>
          <a:bodyPr/>
          <a:lstStyle/>
          <a:p>
            <a:r>
              <a:rPr lang="en-CA" dirty="0"/>
              <a:t>MAT-US-2107493 </a:t>
            </a:r>
          </a:p>
        </p:txBody>
      </p:sp>
      <p:pic>
        <p:nvPicPr>
          <p:cNvPr id="181" name="Picture Placeholder 180" descr="Text&#10;&#10;Description automatically generated">
            <a:extLst>
              <a:ext uri="{FF2B5EF4-FFF2-40B4-BE49-F238E27FC236}">
                <a16:creationId xmlns:a16="http://schemas.microsoft.com/office/drawing/2014/main" id="{3336E645-432B-F74A-3E30-25C3D298CEBA}"/>
              </a:ext>
            </a:extLst>
          </p:cNvPr>
          <p:cNvPicPr>
            <a:picLocks noGrp="1" noChangeAspect="1"/>
          </p:cNvPicPr>
          <p:nvPr>
            <p:ph type="pic" sz="quarter" idx="83"/>
          </p:nvPr>
        </p:nvPicPr>
        <p:blipFill>
          <a:blip r:embed="rId5"/>
          <a:srcRect l="4905" r="4905"/>
          <a:stretch>
            <a:fillRect/>
          </a:stretch>
        </p:blipFill>
        <p:spPr/>
      </p:pic>
      <p:sp>
        <p:nvSpPr>
          <p:cNvPr id="108" name="Text Placeholder 107">
            <a:extLst>
              <a:ext uri="{FF2B5EF4-FFF2-40B4-BE49-F238E27FC236}">
                <a16:creationId xmlns:a16="http://schemas.microsoft.com/office/drawing/2014/main" id="{99F88209-FC64-8113-1B6A-BF344533F3F9}"/>
              </a:ext>
            </a:extLst>
          </p:cNvPr>
          <p:cNvSpPr>
            <a:spLocks noGrp="1"/>
          </p:cNvSpPr>
          <p:nvPr>
            <p:ph type="body" sz="quarter" idx="85"/>
          </p:nvPr>
        </p:nvSpPr>
        <p:spPr/>
        <p:txBody>
          <a:bodyPr/>
          <a:lstStyle/>
          <a:p>
            <a:r>
              <a:rPr lang="en-US" dirty="0"/>
              <a:t>HCP Disease Awareness Flashcard</a:t>
            </a:r>
            <a:endParaRPr lang="en-CA" dirty="0"/>
          </a:p>
        </p:txBody>
      </p:sp>
      <p:sp>
        <p:nvSpPr>
          <p:cNvPr id="109" name="Text Placeholder 108">
            <a:extLst>
              <a:ext uri="{FF2B5EF4-FFF2-40B4-BE49-F238E27FC236}">
                <a16:creationId xmlns:a16="http://schemas.microsoft.com/office/drawing/2014/main" id="{693155E9-2AB2-F272-D42A-3FF3EA749606}"/>
              </a:ext>
            </a:extLst>
          </p:cNvPr>
          <p:cNvSpPr>
            <a:spLocks noGrp="1"/>
          </p:cNvSpPr>
          <p:nvPr>
            <p:ph type="body" sz="quarter" idx="86"/>
          </p:nvPr>
        </p:nvSpPr>
        <p:spPr/>
        <p:txBody>
          <a:bodyPr/>
          <a:lstStyle/>
          <a:p>
            <a:r>
              <a:rPr lang="en-US" dirty="0"/>
              <a:t>This resource includes disease background and emphasizes the importance of early diagnosis as well as differentiators between aTTP and other TMAs. </a:t>
            </a:r>
            <a:endParaRPr lang="en-CA" dirty="0"/>
          </a:p>
        </p:txBody>
      </p:sp>
      <p:sp>
        <p:nvSpPr>
          <p:cNvPr id="110" name="Text Placeholder 109">
            <a:extLst>
              <a:ext uri="{FF2B5EF4-FFF2-40B4-BE49-F238E27FC236}">
                <a16:creationId xmlns:a16="http://schemas.microsoft.com/office/drawing/2014/main" id="{4BADA617-7507-652E-6395-45B1F9D5E417}"/>
              </a:ext>
            </a:extLst>
          </p:cNvPr>
          <p:cNvSpPr>
            <a:spLocks noGrp="1"/>
          </p:cNvSpPr>
          <p:nvPr>
            <p:ph type="body" sz="quarter" idx="87"/>
          </p:nvPr>
        </p:nvSpPr>
        <p:spPr/>
        <p:txBody>
          <a:bodyPr/>
          <a:lstStyle/>
          <a:p>
            <a:r>
              <a:rPr lang="en-US" dirty="0"/>
              <a:t>Can be used as a detail aid and a leave behind and can be distributed in print or Veeva email form. </a:t>
            </a:r>
            <a:r>
              <a:rPr lang="en-CA" dirty="0"/>
              <a:t>This piece can be used prior to a branded</a:t>
            </a:r>
          </a:p>
          <a:p>
            <a:r>
              <a:rPr lang="en-CA" dirty="0"/>
              <a:t>discussion, but there must be a break/transition to any branded discussion, and you cannot return to the DSA piece/unbranded discussion.</a:t>
            </a:r>
            <a:endParaRPr lang="en-US" dirty="0"/>
          </a:p>
        </p:txBody>
      </p:sp>
      <p:sp>
        <p:nvSpPr>
          <p:cNvPr id="164" name="Text Placeholder 163">
            <a:extLst>
              <a:ext uri="{FF2B5EF4-FFF2-40B4-BE49-F238E27FC236}">
                <a16:creationId xmlns:a16="http://schemas.microsoft.com/office/drawing/2014/main" id="{94A9EA53-307B-4B0D-78F6-9D6C56854F3C}"/>
              </a:ext>
            </a:extLst>
          </p:cNvPr>
          <p:cNvSpPr>
            <a:spLocks noGrp="1"/>
          </p:cNvSpPr>
          <p:nvPr>
            <p:ph type="body" sz="quarter" idx="88"/>
          </p:nvPr>
        </p:nvSpPr>
        <p:spPr/>
        <p:txBody>
          <a:bodyPr/>
          <a:lstStyle/>
          <a:p>
            <a:r>
              <a:rPr lang="en-CA" dirty="0"/>
              <a:t>Healthcare Professionals</a:t>
            </a:r>
          </a:p>
        </p:txBody>
      </p:sp>
      <p:sp>
        <p:nvSpPr>
          <p:cNvPr id="165" name="Text Placeholder 164">
            <a:extLst>
              <a:ext uri="{FF2B5EF4-FFF2-40B4-BE49-F238E27FC236}">
                <a16:creationId xmlns:a16="http://schemas.microsoft.com/office/drawing/2014/main" id="{9D4C7502-0231-C42C-2638-8AE251EA0E62}"/>
              </a:ext>
            </a:extLst>
          </p:cNvPr>
          <p:cNvSpPr>
            <a:spLocks noGrp="1"/>
          </p:cNvSpPr>
          <p:nvPr>
            <p:ph type="body" sz="quarter" idx="89"/>
          </p:nvPr>
        </p:nvSpPr>
        <p:spPr/>
        <p:txBody>
          <a:bodyPr/>
          <a:lstStyle/>
          <a:p>
            <a:r>
              <a:rPr lang="en-CA" dirty="0"/>
              <a:t>SAUS.CAPL.18.10.6214(1)</a:t>
            </a:r>
          </a:p>
        </p:txBody>
      </p:sp>
    </p:spTree>
    <p:extLst>
      <p:ext uri="{BB962C8B-B14F-4D97-AF65-F5344CB8AC3E}">
        <p14:creationId xmlns:p14="http://schemas.microsoft.com/office/powerpoint/2010/main" val="30418728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8D3DF-A8B5-846F-989B-14E4FC20A12D}"/>
              </a:ext>
            </a:extLst>
          </p:cNvPr>
          <p:cNvSpPr>
            <a:spLocks noGrp="1"/>
          </p:cNvSpPr>
          <p:nvPr>
            <p:ph type="title"/>
          </p:nvPr>
        </p:nvSpPr>
        <p:spPr/>
        <p:txBody>
          <a:bodyPr/>
          <a:lstStyle/>
          <a:p>
            <a:r>
              <a:rPr lang="en-CA" dirty="0"/>
              <a:t>Appendix - Unbranded</a:t>
            </a:r>
          </a:p>
        </p:txBody>
      </p:sp>
      <p:pic>
        <p:nvPicPr>
          <p:cNvPr id="4" name="Picture Placeholder 3" descr="A picture containing text, person&#10;&#10;Description automatically generated">
            <a:extLst>
              <a:ext uri="{FF2B5EF4-FFF2-40B4-BE49-F238E27FC236}">
                <a16:creationId xmlns:a16="http://schemas.microsoft.com/office/drawing/2014/main" id="{1CCA73CD-3598-9CF6-1BEC-7B166C67ADC2}"/>
              </a:ext>
            </a:extLst>
          </p:cNvPr>
          <p:cNvPicPr>
            <a:picLocks noGrp="1" noChangeAspect="1"/>
          </p:cNvPicPr>
          <p:nvPr>
            <p:ph type="pic" sz="quarter" idx="17"/>
          </p:nvPr>
        </p:nvPicPr>
        <p:blipFill>
          <a:blip r:embed="rId3"/>
          <a:srcRect t="2002" b="2002"/>
          <a:stretch>
            <a:fillRect/>
          </a:stretch>
        </p:blipFill>
        <p:spPr/>
      </p:pic>
      <p:sp>
        <p:nvSpPr>
          <p:cNvPr id="27" name="Text Placeholder 26">
            <a:extLst>
              <a:ext uri="{FF2B5EF4-FFF2-40B4-BE49-F238E27FC236}">
                <a16:creationId xmlns:a16="http://schemas.microsoft.com/office/drawing/2014/main" id="{6105D231-13C6-45F5-85EE-F5E3023579E1}"/>
              </a:ext>
            </a:extLst>
          </p:cNvPr>
          <p:cNvSpPr>
            <a:spLocks noGrp="1"/>
          </p:cNvSpPr>
          <p:nvPr>
            <p:ph type="body" sz="quarter" idx="59"/>
          </p:nvPr>
        </p:nvSpPr>
        <p:spPr/>
        <p:txBody>
          <a:bodyPr/>
          <a:lstStyle/>
          <a:p>
            <a:r>
              <a:rPr lang="en-US" dirty="0"/>
              <a:t>Patient Disease Awareness Brochure</a:t>
            </a:r>
            <a:endParaRPr lang="en-CA" dirty="0"/>
          </a:p>
        </p:txBody>
      </p:sp>
      <p:sp>
        <p:nvSpPr>
          <p:cNvPr id="74" name="Text Placeholder 73">
            <a:extLst>
              <a:ext uri="{FF2B5EF4-FFF2-40B4-BE49-F238E27FC236}">
                <a16:creationId xmlns:a16="http://schemas.microsoft.com/office/drawing/2014/main" id="{50F6662E-CB22-0F6A-2D68-BBDB5C44DD23}"/>
              </a:ext>
            </a:extLst>
          </p:cNvPr>
          <p:cNvSpPr>
            <a:spLocks noGrp="1"/>
          </p:cNvSpPr>
          <p:nvPr>
            <p:ph type="body" sz="quarter" idx="62"/>
          </p:nvPr>
        </p:nvSpPr>
        <p:spPr/>
        <p:txBody>
          <a:bodyPr/>
          <a:lstStyle/>
          <a:p>
            <a:r>
              <a:rPr lang="en-US" dirty="0"/>
              <a:t>This resource can be given to the HCP to provide to their patient as a guide to help understand their aTTP diagnosis. Reminders: Can only be used as a leave behind and can be distributed in print or Veeva email form. </a:t>
            </a:r>
            <a:endParaRPr lang="en-CA" dirty="0"/>
          </a:p>
        </p:txBody>
      </p:sp>
      <p:sp>
        <p:nvSpPr>
          <p:cNvPr id="75" name="Text Placeholder 74">
            <a:extLst>
              <a:ext uri="{FF2B5EF4-FFF2-40B4-BE49-F238E27FC236}">
                <a16:creationId xmlns:a16="http://schemas.microsoft.com/office/drawing/2014/main" id="{1F1340AD-ABD4-B825-1232-29C8058216C0}"/>
              </a:ext>
            </a:extLst>
          </p:cNvPr>
          <p:cNvSpPr>
            <a:spLocks noGrp="1"/>
          </p:cNvSpPr>
          <p:nvPr>
            <p:ph type="body" sz="quarter" idx="63"/>
          </p:nvPr>
        </p:nvSpPr>
        <p:spPr/>
        <p:txBody>
          <a:bodyPr/>
          <a:lstStyle/>
          <a:p>
            <a:r>
              <a:rPr lang="en-US" dirty="0"/>
              <a:t>You CANNOT use this piece for detailing.</a:t>
            </a:r>
          </a:p>
        </p:txBody>
      </p:sp>
      <p:sp>
        <p:nvSpPr>
          <p:cNvPr id="76" name="Text Placeholder 75">
            <a:extLst>
              <a:ext uri="{FF2B5EF4-FFF2-40B4-BE49-F238E27FC236}">
                <a16:creationId xmlns:a16="http://schemas.microsoft.com/office/drawing/2014/main" id="{D82BAAC0-2D95-501C-A267-BD093C438DF4}"/>
              </a:ext>
            </a:extLst>
          </p:cNvPr>
          <p:cNvSpPr>
            <a:spLocks noGrp="1"/>
          </p:cNvSpPr>
          <p:nvPr>
            <p:ph type="body" sz="quarter" idx="74"/>
          </p:nvPr>
        </p:nvSpPr>
        <p:spPr/>
        <p:txBody>
          <a:bodyPr/>
          <a:lstStyle/>
          <a:p>
            <a:r>
              <a:rPr lang="en-CA" dirty="0"/>
              <a:t>Patients</a:t>
            </a:r>
          </a:p>
        </p:txBody>
      </p:sp>
      <p:sp>
        <p:nvSpPr>
          <p:cNvPr id="77" name="Text Placeholder 76">
            <a:extLst>
              <a:ext uri="{FF2B5EF4-FFF2-40B4-BE49-F238E27FC236}">
                <a16:creationId xmlns:a16="http://schemas.microsoft.com/office/drawing/2014/main" id="{7B0FA7D3-EC21-6BF5-7387-200B6606EB40}"/>
              </a:ext>
            </a:extLst>
          </p:cNvPr>
          <p:cNvSpPr>
            <a:spLocks noGrp="1"/>
          </p:cNvSpPr>
          <p:nvPr>
            <p:ph type="body" sz="quarter" idx="75"/>
          </p:nvPr>
        </p:nvSpPr>
        <p:spPr/>
        <p:txBody>
          <a:bodyPr/>
          <a:lstStyle/>
          <a:p>
            <a:r>
              <a:rPr lang="en-CA" dirty="0"/>
              <a:t>MAT-US-2208822</a:t>
            </a:r>
          </a:p>
        </p:txBody>
      </p:sp>
      <p:sp>
        <p:nvSpPr>
          <p:cNvPr id="39" name="Picture Placeholder 38">
            <a:extLst>
              <a:ext uri="{FF2B5EF4-FFF2-40B4-BE49-F238E27FC236}">
                <a16:creationId xmlns:a16="http://schemas.microsoft.com/office/drawing/2014/main" id="{DD644BCE-2C41-8C7A-2DDE-E4D050847057}"/>
              </a:ext>
            </a:extLst>
          </p:cNvPr>
          <p:cNvSpPr>
            <a:spLocks noGrp="1"/>
          </p:cNvSpPr>
          <p:nvPr>
            <p:ph type="pic" sz="quarter" idx="76"/>
          </p:nvPr>
        </p:nvSpPr>
        <p:spPr/>
      </p:sp>
      <p:sp>
        <p:nvSpPr>
          <p:cNvPr id="40" name="Text Placeholder 39">
            <a:extLst>
              <a:ext uri="{FF2B5EF4-FFF2-40B4-BE49-F238E27FC236}">
                <a16:creationId xmlns:a16="http://schemas.microsoft.com/office/drawing/2014/main" id="{4B25B8BA-21A2-7E6C-ABAD-2E02A3F5512D}"/>
              </a:ext>
            </a:extLst>
          </p:cNvPr>
          <p:cNvSpPr>
            <a:spLocks noGrp="1"/>
          </p:cNvSpPr>
          <p:nvPr>
            <p:ph type="body" sz="quarter" idx="78"/>
          </p:nvPr>
        </p:nvSpPr>
        <p:spPr/>
        <p:txBody>
          <a:bodyPr/>
          <a:lstStyle/>
          <a:p>
            <a:r>
              <a:rPr lang="en-US" dirty="0"/>
              <a:t>Optum Leave Behind</a:t>
            </a:r>
          </a:p>
        </p:txBody>
      </p:sp>
      <p:sp>
        <p:nvSpPr>
          <p:cNvPr id="41" name="Text Placeholder 40">
            <a:extLst>
              <a:ext uri="{FF2B5EF4-FFF2-40B4-BE49-F238E27FC236}">
                <a16:creationId xmlns:a16="http://schemas.microsoft.com/office/drawing/2014/main" id="{591A4308-9973-BD3B-2F53-D4580CC86210}"/>
              </a:ext>
            </a:extLst>
          </p:cNvPr>
          <p:cNvSpPr>
            <a:spLocks noGrp="1"/>
          </p:cNvSpPr>
          <p:nvPr>
            <p:ph type="body" sz="quarter" idx="79"/>
          </p:nvPr>
        </p:nvSpPr>
        <p:spPr/>
        <p:txBody>
          <a:bodyPr/>
          <a:lstStyle/>
          <a:p>
            <a:r>
              <a:rPr lang="en-US" dirty="0"/>
              <a:t>This resource summarizes the key learnings from a study within the longitudinal EHR repository from Optum trial. Can be used as a detail aid and a leave behind and can be distributed in print or Veeva email form.</a:t>
            </a:r>
          </a:p>
        </p:txBody>
      </p:sp>
      <p:sp>
        <p:nvSpPr>
          <p:cNvPr id="42" name="Text Placeholder 41">
            <a:extLst>
              <a:ext uri="{FF2B5EF4-FFF2-40B4-BE49-F238E27FC236}">
                <a16:creationId xmlns:a16="http://schemas.microsoft.com/office/drawing/2014/main" id="{DDE7B845-9646-DD79-982E-459141BA216F}"/>
              </a:ext>
            </a:extLst>
          </p:cNvPr>
          <p:cNvSpPr>
            <a:spLocks noGrp="1"/>
          </p:cNvSpPr>
          <p:nvPr>
            <p:ph type="body" sz="quarter" idx="80"/>
          </p:nvPr>
        </p:nvSpPr>
        <p:spPr/>
        <p:txBody>
          <a:bodyPr/>
          <a:lstStyle/>
          <a:p>
            <a:r>
              <a:rPr lang="en-US" dirty="0"/>
              <a:t>Can be used as a detail aid and a leave behind and can be distributed in print or Veeva email form. This piece can be used prior to a branded discussion, but there must be a break/transition to any branded discussion, and you cannot return to the DSA piece/unbranded discussion.</a:t>
            </a:r>
          </a:p>
        </p:txBody>
      </p:sp>
      <p:sp>
        <p:nvSpPr>
          <p:cNvPr id="43" name="Text Placeholder 42">
            <a:extLst>
              <a:ext uri="{FF2B5EF4-FFF2-40B4-BE49-F238E27FC236}">
                <a16:creationId xmlns:a16="http://schemas.microsoft.com/office/drawing/2014/main" id="{A9DAD6DA-907A-B432-3906-15C3D143167D}"/>
              </a:ext>
            </a:extLst>
          </p:cNvPr>
          <p:cNvSpPr>
            <a:spLocks noGrp="1"/>
          </p:cNvSpPr>
          <p:nvPr>
            <p:ph type="body" sz="quarter" idx="81"/>
          </p:nvPr>
        </p:nvSpPr>
        <p:spPr/>
        <p:txBody>
          <a:bodyPr/>
          <a:lstStyle/>
          <a:p>
            <a:r>
              <a:rPr lang="en-US" dirty="0"/>
              <a:t>Healthcare Professionals</a:t>
            </a:r>
          </a:p>
        </p:txBody>
      </p:sp>
      <p:sp>
        <p:nvSpPr>
          <p:cNvPr id="44" name="Text Placeholder 43">
            <a:extLst>
              <a:ext uri="{FF2B5EF4-FFF2-40B4-BE49-F238E27FC236}">
                <a16:creationId xmlns:a16="http://schemas.microsoft.com/office/drawing/2014/main" id="{F22FE5EA-3E70-7E3A-0A8D-1885971A92A9}"/>
              </a:ext>
            </a:extLst>
          </p:cNvPr>
          <p:cNvSpPr>
            <a:spLocks noGrp="1"/>
          </p:cNvSpPr>
          <p:nvPr>
            <p:ph type="body" sz="quarter" idx="82"/>
          </p:nvPr>
        </p:nvSpPr>
        <p:spPr/>
        <p:txBody>
          <a:bodyPr/>
          <a:lstStyle/>
          <a:p>
            <a:r>
              <a:rPr lang="en-US" dirty="0"/>
              <a:t>MAT-US-2300669</a:t>
            </a:r>
          </a:p>
        </p:txBody>
      </p:sp>
      <p:sp>
        <p:nvSpPr>
          <p:cNvPr id="45" name="Picture Placeholder 44">
            <a:extLst>
              <a:ext uri="{FF2B5EF4-FFF2-40B4-BE49-F238E27FC236}">
                <a16:creationId xmlns:a16="http://schemas.microsoft.com/office/drawing/2014/main" id="{1E765460-0B0C-BE1F-D8C7-5A22FF71A11D}"/>
              </a:ext>
            </a:extLst>
          </p:cNvPr>
          <p:cNvSpPr>
            <a:spLocks noGrp="1"/>
          </p:cNvSpPr>
          <p:nvPr>
            <p:ph type="pic" sz="quarter" idx="83"/>
          </p:nvPr>
        </p:nvSpPr>
        <p:spPr/>
      </p:sp>
      <p:sp>
        <p:nvSpPr>
          <p:cNvPr id="46" name="Text Placeholder 45">
            <a:extLst>
              <a:ext uri="{FF2B5EF4-FFF2-40B4-BE49-F238E27FC236}">
                <a16:creationId xmlns:a16="http://schemas.microsoft.com/office/drawing/2014/main" id="{9830B885-F7FD-8C39-BFDB-7843BBD29092}"/>
              </a:ext>
            </a:extLst>
          </p:cNvPr>
          <p:cNvSpPr>
            <a:spLocks noGrp="1"/>
          </p:cNvSpPr>
          <p:nvPr>
            <p:ph type="body" sz="quarter" idx="85"/>
          </p:nvPr>
        </p:nvSpPr>
        <p:spPr/>
        <p:txBody>
          <a:bodyPr/>
          <a:lstStyle/>
          <a:p>
            <a:endParaRPr lang="en-US" dirty="0"/>
          </a:p>
        </p:txBody>
      </p:sp>
      <p:sp>
        <p:nvSpPr>
          <p:cNvPr id="47" name="Text Placeholder 46">
            <a:extLst>
              <a:ext uri="{FF2B5EF4-FFF2-40B4-BE49-F238E27FC236}">
                <a16:creationId xmlns:a16="http://schemas.microsoft.com/office/drawing/2014/main" id="{76E3FCE0-23C4-364F-C324-F4D2E5CCDD23}"/>
              </a:ext>
            </a:extLst>
          </p:cNvPr>
          <p:cNvSpPr>
            <a:spLocks noGrp="1"/>
          </p:cNvSpPr>
          <p:nvPr>
            <p:ph type="body" sz="quarter" idx="86"/>
          </p:nvPr>
        </p:nvSpPr>
        <p:spPr/>
        <p:txBody>
          <a:bodyPr/>
          <a:lstStyle/>
          <a:p>
            <a:endParaRPr lang="en-US" dirty="0"/>
          </a:p>
        </p:txBody>
      </p:sp>
      <p:sp>
        <p:nvSpPr>
          <p:cNvPr id="48" name="Text Placeholder 47">
            <a:extLst>
              <a:ext uri="{FF2B5EF4-FFF2-40B4-BE49-F238E27FC236}">
                <a16:creationId xmlns:a16="http://schemas.microsoft.com/office/drawing/2014/main" id="{DD7E3DEB-5D39-083B-02A4-314E5E52D639}"/>
              </a:ext>
            </a:extLst>
          </p:cNvPr>
          <p:cNvSpPr>
            <a:spLocks noGrp="1"/>
          </p:cNvSpPr>
          <p:nvPr>
            <p:ph type="body" sz="quarter" idx="87"/>
          </p:nvPr>
        </p:nvSpPr>
        <p:spPr/>
        <p:txBody>
          <a:bodyPr/>
          <a:lstStyle/>
          <a:p>
            <a:endParaRPr lang="en-US" dirty="0"/>
          </a:p>
        </p:txBody>
      </p:sp>
      <p:sp>
        <p:nvSpPr>
          <p:cNvPr id="49" name="Text Placeholder 48">
            <a:extLst>
              <a:ext uri="{FF2B5EF4-FFF2-40B4-BE49-F238E27FC236}">
                <a16:creationId xmlns:a16="http://schemas.microsoft.com/office/drawing/2014/main" id="{F169B6E6-2BA0-5AA6-4578-145937C52AC8}"/>
              </a:ext>
            </a:extLst>
          </p:cNvPr>
          <p:cNvSpPr>
            <a:spLocks noGrp="1"/>
          </p:cNvSpPr>
          <p:nvPr>
            <p:ph type="body" sz="quarter" idx="88"/>
          </p:nvPr>
        </p:nvSpPr>
        <p:spPr/>
        <p:txBody>
          <a:bodyPr/>
          <a:lstStyle/>
          <a:p>
            <a:endParaRPr lang="en-US" dirty="0"/>
          </a:p>
        </p:txBody>
      </p:sp>
      <p:sp>
        <p:nvSpPr>
          <p:cNvPr id="50" name="Text Placeholder 49">
            <a:extLst>
              <a:ext uri="{FF2B5EF4-FFF2-40B4-BE49-F238E27FC236}">
                <a16:creationId xmlns:a16="http://schemas.microsoft.com/office/drawing/2014/main" id="{AA8EEA44-C037-C7F0-EE1D-2E0DB6015CE6}"/>
              </a:ext>
            </a:extLst>
          </p:cNvPr>
          <p:cNvSpPr>
            <a:spLocks noGrp="1"/>
          </p:cNvSpPr>
          <p:nvPr>
            <p:ph type="body" sz="quarter" idx="89"/>
          </p:nvPr>
        </p:nvSpPr>
        <p:spPr/>
        <p:txBody>
          <a:bodyPr/>
          <a:lstStyle/>
          <a:p>
            <a:endParaRPr lang="en-US" dirty="0"/>
          </a:p>
        </p:txBody>
      </p:sp>
      <p:pic>
        <p:nvPicPr>
          <p:cNvPr id="3" name="Picture 2">
            <a:extLst>
              <a:ext uri="{FF2B5EF4-FFF2-40B4-BE49-F238E27FC236}">
                <a16:creationId xmlns:a16="http://schemas.microsoft.com/office/drawing/2014/main" id="{364D48EF-2415-8BB2-45C6-2193DAE67420}"/>
              </a:ext>
            </a:extLst>
          </p:cNvPr>
          <p:cNvPicPr>
            <a:picLocks/>
          </p:cNvPicPr>
          <p:nvPr/>
        </p:nvPicPr>
        <p:blipFill>
          <a:blip r:embed="rId4"/>
          <a:stretch>
            <a:fillRect/>
          </a:stretch>
        </p:blipFill>
        <p:spPr>
          <a:xfrm>
            <a:off x="7900416" y="2185416"/>
            <a:ext cx="923544" cy="1325880"/>
          </a:xfrm>
          <a:prstGeom prst="rect">
            <a:avLst/>
          </a:prstGeom>
          <a:ln>
            <a:solidFill>
              <a:schemeClr val="accent1"/>
            </a:solidFill>
          </a:ln>
        </p:spPr>
      </p:pic>
      <p:sp>
        <p:nvSpPr>
          <p:cNvPr id="22" name="Rectangle 21">
            <a:extLst>
              <a:ext uri="{FF2B5EF4-FFF2-40B4-BE49-F238E27FC236}">
                <a16:creationId xmlns:a16="http://schemas.microsoft.com/office/drawing/2014/main" id="{61D98BA2-11D6-07ED-739E-697ABBC49049}"/>
              </a:ext>
            </a:extLst>
          </p:cNvPr>
          <p:cNvSpPr/>
          <p:nvPr/>
        </p:nvSpPr>
        <p:spPr>
          <a:xfrm>
            <a:off x="358775" y="3584388"/>
            <a:ext cx="8507815" cy="1494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6272370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8D3DF-A8B5-846F-989B-14E4FC20A12D}"/>
              </a:ext>
            </a:extLst>
          </p:cNvPr>
          <p:cNvSpPr>
            <a:spLocks noGrp="1"/>
          </p:cNvSpPr>
          <p:nvPr>
            <p:ph type="title"/>
          </p:nvPr>
        </p:nvSpPr>
        <p:spPr/>
        <p:txBody>
          <a:bodyPr/>
          <a:lstStyle/>
          <a:p>
            <a:r>
              <a:rPr lang="en-CA" dirty="0"/>
              <a:t>Appendix - Branded</a:t>
            </a:r>
          </a:p>
        </p:txBody>
      </p:sp>
      <p:sp>
        <p:nvSpPr>
          <p:cNvPr id="48" name="Picture Placeholder 47">
            <a:extLst>
              <a:ext uri="{FF2B5EF4-FFF2-40B4-BE49-F238E27FC236}">
                <a16:creationId xmlns:a16="http://schemas.microsoft.com/office/drawing/2014/main" id="{9C5FC152-2024-1337-EEF4-D1758382D85B}"/>
              </a:ext>
            </a:extLst>
          </p:cNvPr>
          <p:cNvSpPr>
            <a:spLocks noGrp="1"/>
          </p:cNvSpPr>
          <p:nvPr>
            <p:ph type="pic" sz="quarter" idx="17"/>
          </p:nvPr>
        </p:nvSpPr>
        <p:spPr/>
      </p:sp>
      <p:sp>
        <p:nvSpPr>
          <p:cNvPr id="49" name="Text Placeholder 48">
            <a:extLst>
              <a:ext uri="{FF2B5EF4-FFF2-40B4-BE49-F238E27FC236}">
                <a16:creationId xmlns:a16="http://schemas.microsoft.com/office/drawing/2014/main" id="{B380212C-B410-A73E-B46E-0BE4CAD04796}"/>
              </a:ext>
            </a:extLst>
          </p:cNvPr>
          <p:cNvSpPr>
            <a:spLocks noGrp="1"/>
          </p:cNvSpPr>
          <p:nvPr>
            <p:ph type="body" sz="quarter" idx="59"/>
          </p:nvPr>
        </p:nvSpPr>
        <p:spPr/>
        <p:txBody>
          <a:bodyPr/>
          <a:lstStyle/>
          <a:p>
            <a:r>
              <a:rPr lang="en-US" dirty="0"/>
              <a:t>CABLIVI One-Pager Leave Behind</a:t>
            </a:r>
          </a:p>
        </p:txBody>
      </p:sp>
      <p:sp>
        <p:nvSpPr>
          <p:cNvPr id="50" name="Text Placeholder 49">
            <a:extLst>
              <a:ext uri="{FF2B5EF4-FFF2-40B4-BE49-F238E27FC236}">
                <a16:creationId xmlns:a16="http://schemas.microsoft.com/office/drawing/2014/main" id="{D8198305-6D95-5D5A-5F51-B17865CBF435}"/>
              </a:ext>
            </a:extLst>
          </p:cNvPr>
          <p:cNvSpPr>
            <a:spLocks noGrp="1"/>
          </p:cNvSpPr>
          <p:nvPr>
            <p:ph type="body" sz="quarter" idx="62"/>
          </p:nvPr>
        </p:nvSpPr>
        <p:spPr/>
        <p:txBody>
          <a:bodyPr/>
          <a:lstStyle/>
          <a:p>
            <a:r>
              <a:rPr lang="en-US" dirty="0"/>
              <a:t>Leave behind for HCPs that reinforces the Day 1 brand message and illustrates the ISTH Guidelines along with efficacy and safety messages. </a:t>
            </a:r>
          </a:p>
          <a:p>
            <a:r>
              <a:rPr lang="en-US" dirty="0"/>
              <a:t>Reminders: Can only be distributed in print or Veeva email form.</a:t>
            </a:r>
          </a:p>
        </p:txBody>
      </p:sp>
      <p:sp>
        <p:nvSpPr>
          <p:cNvPr id="51" name="Text Placeholder 50">
            <a:extLst>
              <a:ext uri="{FF2B5EF4-FFF2-40B4-BE49-F238E27FC236}">
                <a16:creationId xmlns:a16="http://schemas.microsoft.com/office/drawing/2014/main" id="{083879FE-31EB-29CA-953D-5BDEDB0D40AF}"/>
              </a:ext>
            </a:extLst>
          </p:cNvPr>
          <p:cNvSpPr>
            <a:spLocks noGrp="1"/>
          </p:cNvSpPr>
          <p:nvPr>
            <p:ph type="body" sz="quarter" idx="63"/>
          </p:nvPr>
        </p:nvSpPr>
        <p:spPr/>
        <p:txBody>
          <a:bodyPr/>
          <a:lstStyle/>
          <a:p>
            <a:r>
              <a:rPr lang="en-US" dirty="0"/>
              <a:t>PI Needed: Yes</a:t>
            </a:r>
          </a:p>
        </p:txBody>
      </p:sp>
      <p:sp>
        <p:nvSpPr>
          <p:cNvPr id="52" name="Text Placeholder 51">
            <a:extLst>
              <a:ext uri="{FF2B5EF4-FFF2-40B4-BE49-F238E27FC236}">
                <a16:creationId xmlns:a16="http://schemas.microsoft.com/office/drawing/2014/main" id="{D5845FC7-A2FC-9F9F-EC7B-C6E794E7334C}"/>
              </a:ext>
            </a:extLst>
          </p:cNvPr>
          <p:cNvSpPr>
            <a:spLocks noGrp="1"/>
          </p:cNvSpPr>
          <p:nvPr>
            <p:ph type="body" sz="quarter" idx="74"/>
          </p:nvPr>
        </p:nvSpPr>
        <p:spPr/>
        <p:txBody>
          <a:bodyPr/>
          <a:lstStyle/>
          <a:p>
            <a:r>
              <a:rPr lang="en-US" dirty="0"/>
              <a:t>Healthcare Professionals &amp; Payers</a:t>
            </a:r>
          </a:p>
        </p:txBody>
      </p:sp>
      <p:sp>
        <p:nvSpPr>
          <p:cNvPr id="53" name="Text Placeholder 52">
            <a:extLst>
              <a:ext uri="{FF2B5EF4-FFF2-40B4-BE49-F238E27FC236}">
                <a16:creationId xmlns:a16="http://schemas.microsoft.com/office/drawing/2014/main" id="{9D064CB2-0AA9-F262-30B2-F94EB14EEC55}"/>
              </a:ext>
            </a:extLst>
          </p:cNvPr>
          <p:cNvSpPr>
            <a:spLocks noGrp="1"/>
          </p:cNvSpPr>
          <p:nvPr>
            <p:ph type="body" sz="quarter" idx="75"/>
          </p:nvPr>
        </p:nvSpPr>
        <p:spPr/>
        <p:txBody>
          <a:bodyPr/>
          <a:lstStyle/>
          <a:p>
            <a:r>
              <a:rPr lang="en-US" dirty="0"/>
              <a:t>MAT-US-2204409 (print); MAT-US-2207024 (digital)</a:t>
            </a:r>
          </a:p>
        </p:txBody>
      </p:sp>
      <p:sp>
        <p:nvSpPr>
          <p:cNvPr id="54" name="Picture Placeholder 53">
            <a:extLst>
              <a:ext uri="{FF2B5EF4-FFF2-40B4-BE49-F238E27FC236}">
                <a16:creationId xmlns:a16="http://schemas.microsoft.com/office/drawing/2014/main" id="{F2C4CBDF-5C76-5994-8BCF-D4BF557B6917}"/>
              </a:ext>
            </a:extLst>
          </p:cNvPr>
          <p:cNvSpPr>
            <a:spLocks noGrp="1"/>
          </p:cNvSpPr>
          <p:nvPr>
            <p:ph type="pic" sz="quarter" idx="76"/>
          </p:nvPr>
        </p:nvSpPr>
        <p:spPr/>
      </p:sp>
      <p:sp>
        <p:nvSpPr>
          <p:cNvPr id="55" name="Text Placeholder 54">
            <a:extLst>
              <a:ext uri="{FF2B5EF4-FFF2-40B4-BE49-F238E27FC236}">
                <a16:creationId xmlns:a16="http://schemas.microsoft.com/office/drawing/2014/main" id="{13FED0B3-DBEE-7C5A-0C49-5C440900FADD}"/>
              </a:ext>
            </a:extLst>
          </p:cNvPr>
          <p:cNvSpPr>
            <a:spLocks noGrp="1"/>
          </p:cNvSpPr>
          <p:nvPr>
            <p:ph type="body" sz="quarter" idx="78"/>
          </p:nvPr>
        </p:nvSpPr>
        <p:spPr/>
        <p:txBody>
          <a:bodyPr/>
          <a:lstStyle/>
          <a:p>
            <a:r>
              <a:rPr lang="en-US" dirty="0"/>
              <a:t>CABLIVI Core Visual Aid</a:t>
            </a:r>
          </a:p>
        </p:txBody>
      </p:sp>
      <p:sp>
        <p:nvSpPr>
          <p:cNvPr id="56" name="Text Placeholder 55">
            <a:extLst>
              <a:ext uri="{FF2B5EF4-FFF2-40B4-BE49-F238E27FC236}">
                <a16:creationId xmlns:a16="http://schemas.microsoft.com/office/drawing/2014/main" id="{FAEBF534-1CD5-8A98-B4D6-795E018B5775}"/>
              </a:ext>
            </a:extLst>
          </p:cNvPr>
          <p:cNvSpPr>
            <a:spLocks noGrp="1"/>
          </p:cNvSpPr>
          <p:nvPr>
            <p:ph type="body" sz="quarter" idx="79"/>
          </p:nvPr>
        </p:nvSpPr>
        <p:spPr>
          <a:xfrm>
            <a:off x="1202829" y="2779925"/>
            <a:ext cx="5582019" cy="375052"/>
          </a:xfrm>
        </p:spPr>
        <p:txBody>
          <a:bodyPr/>
          <a:lstStyle/>
          <a:p>
            <a:r>
              <a:rPr lang="en-US" dirty="0"/>
              <a:t>Visual aid that contains the core story for CABLIVI including MOA, dosing, efficacy, and safety as well as information on </a:t>
            </a:r>
            <a:br>
              <a:rPr lang="en-US" dirty="0"/>
            </a:br>
            <a:r>
              <a:rPr lang="en-US" dirty="0"/>
              <a:t>the ISTH Guidelines and their recommendations for treatment of aTTP. </a:t>
            </a:r>
          </a:p>
        </p:txBody>
      </p:sp>
      <p:sp>
        <p:nvSpPr>
          <p:cNvPr id="63" name="Text Placeholder 62">
            <a:extLst>
              <a:ext uri="{FF2B5EF4-FFF2-40B4-BE49-F238E27FC236}">
                <a16:creationId xmlns:a16="http://schemas.microsoft.com/office/drawing/2014/main" id="{1FCFE550-9452-080E-8A2C-019B898C950B}"/>
              </a:ext>
            </a:extLst>
          </p:cNvPr>
          <p:cNvSpPr>
            <a:spLocks noGrp="1"/>
          </p:cNvSpPr>
          <p:nvPr>
            <p:ph type="body" sz="quarter" idx="80"/>
          </p:nvPr>
        </p:nvSpPr>
        <p:spPr/>
        <p:txBody>
          <a:bodyPr/>
          <a:lstStyle/>
          <a:p>
            <a:r>
              <a:rPr lang="en-US" dirty="0"/>
              <a:t>Can be distributed in print or Veeva email form. </a:t>
            </a:r>
          </a:p>
          <a:p>
            <a:r>
              <a:rPr lang="en-US" dirty="0"/>
              <a:t>PI Needed: Yes (included in pocket)</a:t>
            </a:r>
          </a:p>
        </p:txBody>
      </p:sp>
      <p:sp>
        <p:nvSpPr>
          <p:cNvPr id="64" name="Text Placeholder 63">
            <a:extLst>
              <a:ext uri="{FF2B5EF4-FFF2-40B4-BE49-F238E27FC236}">
                <a16:creationId xmlns:a16="http://schemas.microsoft.com/office/drawing/2014/main" id="{8947B2C7-B8CF-76BD-C5FA-D10D676C250C}"/>
              </a:ext>
            </a:extLst>
          </p:cNvPr>
          <p:cNvSpPr>
            <a:spLocks noGrp="1"/>
          </p:cNvSpPr>
          <p:nvPr>
            <p:ph type="body" sz="quarter" idx="81"/>
          </p:nvPr>
        </p:nvSpPr>
        <p:spPr/>
        <p:txBody>
          <a:bodyPr/>
          <a:lstStyle/>
          <a:p>
            <a:r>
              <a:rPr lang="en-US" dirty="0"/>
              <a:t>Healthcare Professionals &amp; Payers</a:t>
            </a:r>
          </a:p>
        </p:txBody>
      </p:sp>
      <p:sp>
        <p:nvSpPr>
          <p:cNvPr id="65" name="Text Placeholder 64">
            <a:extLst>
              <a:ext uri="{FF2B5EF4-FFF2-40B4-BE49-F238E27FC236}">
                <a16:creationId xmlns:a16="http://schemas.microsoft.com/office/drawing/2014/main" id="{B3B6EEA8-4B77-18AA-13F3-D95694BB8A6E}"/>
              </a:ext>
            </a:extLst>
          </p:cNvPr>
          <p:cNvSpPr>
            <a:spLocks noGrp="1"/>
          </p:cNvSpPr>
          <p:nvPr>
            <p:ph type="body" sz="quarter" idx="82"/>
          </p:nvPr>
        </p:nvSpPr>
        <p:spPr/>
        <p:txBody>
          <a:bodyPr/>
          <a:lstStyle/>
          <a:p>
            <a:r>
              <a:rPr lang="en-US" dirty="0"/>
              <a:t>MAT–US-2300385 (print);MAT-US-2101322 (digital)</a:t>
            </a:r>
          </a:p>
        </p:txBody>
      </p:sp>
      <p:sp>
        <p:nvSpPr>
          <p:cNvPr id="66" name="Picture Placeholder 65">
            <a:extLst>
              <a:ext uri="{FF2B5EF4-FFF2-40B4-BE49-F238E27FC236}">
                <a16:creationId xmlns:a16="http://schemas.microsoft.com/office/drawing/2014/main" id="{D40F2C00-3C1D-F2C6-A65F-7C20A6556F78}"/>
              </a:ext>
            </a:extLst>
          </p:cNvPr>
          <p:cNvSpPr>
            <a:spLocks noGrp="1"/>
          </p:cNvSpPr>
          <p:nvPr>
            <p:ph type="pic" sz="quarter" idx="83"/>
          </p:nvPr>
        </p:nvSpPr>
        <p:spPr/>
      </p:sp>
      <p:sp>
        <p:nvSpPr>
          <p:cNvPr id="67" name="Text Placeholder 66">
            <a:extLst>
              <a:ext uri="{FF2B5EF4-FFF2-40B4-BE49-F238E27FC236}">
                <a16:creationId xmlns:a16="http://schemas.microsoft.com/office/drawing/2014/main" id="{2331D973-2337-2C17-67BB-A7E67801A081}"/>
              </a:ext>
            </a:extLst>
          </p:cNvPr>
          <p:cNvSpPr>
            <a:spLocks noGrp="1"/>
          </p:cNvSpPr>
          <p:nvPr>
            <p:ph type="body" sz="quarter" idx="85"/>
          </p:nvPr>
        </p:nvSpPr>
        <p:spPr/>
        <p:txBody>
          <a:bodyPr/>
          <a:lstStyle/>
          <a:p>
            <a:r>
              <a:rPr lang="en-US" dirty="0"/>
              <a:t>CABLIVI In-Service Slide Deck</a:t>
            </a:r>
          </a:p>
        </p:txBody>
      </p:sp>
      <p:sp>
        <p:nvSpPr>
          <p:cNvPr id="68" name="Text Placeholder 67">
            <a:extLst>
              <a:ext uri="{FF2B5EF4-FFF2-40B4-BE49-F238E27FC236}">
                <a16:creationId xmlns:a16="http://schemas.microsoft.com/office/drawing/2014/main" id="{2AE22AB3-2274-E763-952E-CB55BF2A363C}"/>
              </a:ext>
            </a:extLst>
          </p:cNvPr>
          <p:cNvSpPr>
            <a:spLocks noGrp="1"/>
          </p:cNvSpPr>
          <p:nvPr>
            <p:ph type="body" sz="quarter" idx="86"/>
          </p:nvPr>
        </p:nvSpPr>
        <p:spPr>
          <a:xfrm>
            <a:off x="1202829" y="4279277"/>
            <a:ext cx="5029200" cy="355506"/>
          </a:xfrm>
        </p:spPr>
        <p:txBody>
          <a:bodyPr/>
          <a:lstStyle/>
          <a:p>
            <a:r>
              <a:rPr lang="en-US" dirty="0"/>
              <a:t>Presentation describing aTTP and its current treatment options as well as the efficacy, safety, and dosing of CABLIVI and information outlining the ISTH Guidelines.</a:t>
            </a:r>
          </a:p>
        </p:txBody>
      </p:sp>
      <p:sp>
        <p:nvSpPr>
          <p:cNvPr id="69" name="Text Placeholder 68">
            <a:extLst>
              <a:ext uri="{FF2B5EF4-FFF2-40B4-BE49-F238E27FC236}">
                <a16:creationId xmlns:a16="http://schemas.microsoft.com/office/drawing/2014/main" id="{7117F57A-9F30-EC73-9885-47CA1623429E}"/>
              </a:ext>
            </a:extLst>
          </p:cNvPr>
          <p:cNvSpPr>
            <a:spLocks noGrp="1"/>
          </p:cNvSpPr>
          <p:nvPr>
            <p:ph type="body" sz="quarter" idx="87"/>
          </p:nvPr>
        </p:nvSpPr>
        <p:spPr/>
        <p:txBody>
          <a:bodyPr/>
          <a:lstStyle/>
          <a:p>
            <a:r>
              <a:rPr lang="en-US" dirty="0"/>
              <a:t>Can only be used as a presented detail aid.</a:t>
            </a:r>
          </a:p>
          <a:p>
            <a:r>
              <a:rPr lang="en-US" dirty="0"/>
              <a:t>PI Needed: Yes</a:t>
            </a:r>
          </a:p>
        </p:txBody>
      </p:sp>
      <p:sp>
        <p:nvSpPr>
          <p:cNvPr id="70" name="Text Placeholder 69">
            <a:extLst>
              <a:ext uri="{FF2B5EF4-FFF2-40B4-BE49-F238E27FC236}">
                <a16:creationId xmlns:a16="http://schemas.microsoft.com/office/drawing/2014/main" id="{7D05F2ED-F673-9516-EE7C-6BD13135720A}"/>
              </a:ext>
            </a:extLst>
          </p:cNvPr>
          <p:cNvSpPr>
            <a:spLocks noGrp="1"/>
          </p:cNvSpPr>
          <p:nvPr>
            <p:ph type="body" sz="quarter" idx="88"/>
          </p:nvPr>
        </p:nvSpPr>
        <p:spPr/>
        <p:txBody>
          <a:bodyPr/>
          <a:lstStyle/>
          <a:p>
            <a:r>
              <a:rPr lang="en-US" dirty="0"/>
              <a:t>Healthcare Professionals &amp; Payers</a:t>
            </a:r>
          </a:p>
        </p:txBody>
      </p:sp>
      <p:sp>
        <p:nvSpPr>
          <p:cNvPr id="71" name="Text Placeholder 70">
            <a:extLst>
              <a:ext uri="{FF2B5EF4-FFF2-40B4-BE49-F238E27FC236}">
                <a16:creationId xmlns:a16="http://schemas.microsoft.com/office/drawing/2014/main" id="{C2E02071-38AF-4CE5-4F3D-8ABFA0BA9A91}"/>
              </a:ext>
            </a:extLst>
          </p:cNvPr>
          <p:cNvSpPr>
            <a:spLocks noGrp="1"/>
          </p:cNvSpPr>
          <p:nvPr>
            <p:ph type="body" sz="quarter" idx="89"/>
          </p:nvPr>
        </p:nvSpPr>
        <p:spPr/>
        <p:txBody>
          <a:bodyPr/>
          <a:lstStyle/>
          <a:p>
            <a:r>
              <a:rPr lang="en-US" dirty="0"/>
              <a:t>MAT-US-2102813</a:t>
            </a:r>
          </a:p>
        </p:txBody>
      </p:sp>
      <p:pic>
        <p:nvPicPr>
          <p:cNvPr id="32" name="Picture Placeholder 11" descr="Text&#10;&#10;Description automatically generated">
            <a:extLst>
              <a:ext uri="{FF2B5EF4-FFF2-40B4-BE49-F238E27FC236}">
                <a16:creationId xmlns:a16="http://schemas.microsoft.com/office/drawing/2014/main" id="{875F4BF8-5D1F-AFDA-B757-45951F3AF676}"/>
              </a:ext>
            </a:extLst>
          </p:cNvPr>
          <p:cNvPicPr>
            <a:picLocks noChangeAspect="1"/>
          </p:cNvPicPr>
          <p:nvPr/>
        </p:nvPicPr>
        <p:blipFill>
          <a:blip r:embed="rId3"/>
          <a:srcRect l="5008" r="5008"/>
          <a:stretch>
            <a:fillRect/>
          </a:stretch>
        </p:blipFill>
        <p:spPr>
          <a:xfrm>
            <a:off x="7900540" y="710842"/>
            <a:ext cx="925083" cy="1326697"/>
          </a:xfrm>
          <a:prstGeom prst="rect">
            <a:avLst/>
          </a:prstGeom>
          <a:ln>
            <a:solidFill>
              <a:schemeClr val="tx1"/>
            </a:solidFill>
          </a:ln>
        </p:spPr>
      </p:pic>
      <p:pic>
        <p:nvPicPr>
          <p:cNvPr id="62" name="Picture Placeholder 18" descr="Graphical user interface, text&#10;&#10;Description automatically generated">
            <a:extLst>
              <a:ext uri="{FF2B5EF4-FFF2-40B4-BE49-F238E27FC236}">
                <a16:creationId xmlns:a16="http://schemas.microsoft.com/office/drawing/2014/main" id="{F93D4FAB-C7DD-E8CC-C567-EA8B54629971}"/>
              </a:ext>
            </a:extLst>
          </p:cNvPr>
          <p:cNvPicPr>
            <a:picLocks noChangeAspect="1"/>
          </p:cNvPicPr>
          <p:nvPr/>
        </p:nvPicPr>
        <p:blipFill rotWithShape="1">
          <a:blip r:embed="rId4"/>
          <a:srcRect l="263"/>
          <a:stretch/>
        </p:blipFill>
        <p:spPr>
          <a:xfrm>
            <a:off x="7043084" y="2188575"/>
            <a:ext cx="1796173" cy="1326697"/>
          </a:xfrm>
          <a:prstGeom prst="rect">
            <a:avLst/>
          </a:prstGeom>
          <a:ln>
            <a:solidFill>
              <a:schemeClr val="tx1"/>
            </a:solidFill>
          </a:ln>
        </p:spPr>
      </p:pic>
      <p:pic>
        <p:nvPicPr>
          <p:cNvPr id="85" name="Picture Placeholder 11" descr="Graphical user interface, website&#10;&#10;Description automatically generated">
            <a:extLst>
              <a:ext uri="{FF2B5EF4-FFF2-40B4-BE49-F238E27FC236}">
                <a16:creationId xmlns:a16="http://schemas.microsoft.com/office/drawing/2014/main" id="{02FA1CB3-35E4-300D-2A0C-49D417BE13C1}"/>
              </a:ext>
            </a:extLst>
          </p:cNvPr>
          <p:cNvPicPr>
            <a:picLocks noChangeAspect="1"/>
          </p:cNvPicPr>
          <p:nvPr/>
        </p:nvPicPr>
        <p:blipFill rotWithShape="1">
          <a:blip r:embed="rId5"/>
          <a:srcRect l="-2" r="-269"/>
          <a:stretch/>
        </p:blipFill>
        <p:spPr>
          <a:xfrm>
            <a:off x="6459794" y="3668783"/>
            <a:ext cx="2365829" cy="1326697"/>
          </a:xfrm>
          <a:prstGeom prst="rect">
            <a:avLst/>
          </a:prstGeom>
          <a:ln>
            <a:solidFill>
              <a:schemeClr val="tx1"/>
            </a:solidFill>
          </a:ln>
        </p:spPr>
      </p:pic>
    </p:spTree>
    <p:extLst>
      <p:ext uri="{BB962C8B-B14F-4D97-AF65-F5344CB8AC3E}">
        <p14:creationId xmlns:p14="http://schemas.microsoft.com/office/powerpoint/2010/main" val="1973008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6CA586E-FEE5-AD4D-8AF2-A0978C5DCA78}"/>
              </a:ext>
            </a:extLst>
          </p:cNvPr>
          <p:cNvSpPr>
            <a:spLocks noGrp="1"/>
          </p:cNvSpPr>
          <p:nvPr>
            <p:ph type="title"/>
          </p:nvPr>
        </p:nvSpPr>
        <p:spPr>
          <a:xfrm>
            <a:off x="1237476" y="404228"/>
            <a:ext cx="4902086" cy="387798"/>
          </a:xfrm>
        </p:spPr>
        <p:txBody>
          <a:bodyPr/>
          <a:lstStyle/>
          <a:p>
            <a:r>
              <a:rPr lang="en-US" noProof="0" dirty="0"/>
              <a:t>Raising aTTP Awareness</a:t>
            </a:r>
          </a:p>
        </p:txBody>
      </p:sp>
      <p:sp>
        <p:nvSpPr>
          <p:cNvPr id="6" name="Content Placeholder 5">
            <a:extLst>
              <a:ext uri="{FF2B5EF4-FFF2-40B4-BE49-F238E27FC236}">
                <a16:creationId xmlns:a16="http://schemas.microsoft.com/office/drawing/2014/main" id="{B6101579-9019-A34E-88B0-DA2DFF0257AB}"/>
              </a:ext>
            </a:extLst>
          </p:cNvPr>
          <p:cNvSpPr>
            <a:spLocks noGrp="1"/>
          </p:cNvSpPr>
          <p:nvPr>
            <p:ph idx="4294967295"/>
          </p:nvPr>
        </p:nvSpPr>
        <p:spPr>
          <a:xfrm>
            <a:off x="612648" y="1678514"/>
            <a:ext cx="3806538" cy="3080016"/>
          </a:xfrm>
        </p:spPr>
        <p:txBody>
          <a:bodyPr vert="horz" lIns="0" tIns="0" rIns="0" bIns="0" numCol="1" spcCol="182880" rtlCol="0" anchor="t">
            <a:noAutofit/>
          </a:bodyPr>
          <a:lstStyle/>
          <a:p>
            <a:pPr marL="171450" lvl="0" indent="-173736">
              <a:spcBef>
                <a:spcPts val="0"/>
              </a:spcBef>
              <a:spcAft>
                <a:spcPts val="200"/>
              </a:spcAft>
              <a:buClr>
                <a:schemeClr val="accent2"/>
              </a:buClr>
              <a:buFont typeface="Arial" panose="020B0604020202020204" pitchFamily="34" charset="0"/>
              <a:buChar char="•"/>
            </a:pPr>
            <a:r>
              <a:rPr lang="en-US" sz="1000" noProof="0" dirty="0">
                <a:solidFill>
                  <a:schemeClr val="accent1"/>
                </a:solidFill>
              </a:rPr>
              <a:t>Hematologist/Oncologist (Hem/Onc)</a:t>
            </a:r>
          </a:p>
          <a:p>
            <a:pPr marL="171450" indent="-173736">
              <a:spcBef>
                <a:spcPts val="0"/>
              </a:spcBef>
              <a:spcAft>
                <a:spcPts val="200"/>
              </a:spcAft>
              <a:buClr>
                <a:schemeClr val="accent2"/>
              </a:buClr>
              <a:buFont typeface="Arial" panose="020B0604020202020204" pitchFamily="34" charset="0"/>
              <a:buChar char="•"/>
            </a:pPr>
            <a:r>
              <a:rPr lang="en-US" sz="1000" noProof="0" dirty="0">
                <a:solidFill>
                  <a:schemeClr val="accent1"/>
                </a:solidFill>
              </a:rPr>
              <a:t>Transfusion Medicine Specialist / </a:t>
            </a:r>
            <a:br>
              <a:rPr lang="en-US" sz="1000" noProof="0" dirty="0">
                <a:solidFill>
                  <a:schemeClr val="accent1"/>
                </a:solidFill>
              </a:rPr>
            </a:br>
            <a:r>
              <a:rPr lang="en-US" sz="1000" noProof="0" dirty="0">
                <a:solidFill>
                  <a:schemeClr val="accent1"/>
                </a:solidFill>
              </a:rPr>
              <a:t>Apheresis/Blood Bank Manager/Nurse</a:t>
            </a:r>
          </a:p>
          <a:p>
            <a:pPr marL="171450" indent="-173736">
              <a:spcBef>
                <a:spcPts val="0"/>
              </a:spcBef>
              <a:spcAft>
                <a:spcPts val="200"/>
              </a:spcAft>
              <a:buClr>
                <a:schemeClr val="accent2"/>
              </a:buClr>
              <a:buFont typeface="Arial" panose="020B0604020202020204" pitchFamily="34" charset="0"/>
              <a:buChar char="•"/>
            </a:pPr>
            <a:r>
              <a:rPr lang="en-US" sz="1000" noProof="0" dirty="0">
                <a:solidFill>
                  <a:schemeClr val="accent1"/>
                </a:solidFill>
              </a:rPr>
              <a:t>Hospitalist</a:t>
            </a:r>
          </a:p>
          <a:p>
            <a:pPr marL="171450" indent="-173736">
              <a:spcBef>
                <a:spcPts val="0"/>
              </a:spcBef>
              <a:spcAft>
                <a:spcPts val="200"/>
              </a:spcAft>
              <a:buClr>
                <a:schemeClr val="accent2"/>
              </a:buClr>
              <a:buFont typeface="Arial" panose="020B0604020202020204" pitchFamily="34" charset="0"/>
              <a:buChar char="•"/>
            </a:pPr>
            <a:r>
              <a:rPr lang="en-US" sz="1000" noProof="0" dirty="0">
                <a:solidFill>
                  <a:schemeClr val="accent1"/>
                </a:solidFill>
              </a:rPr>
              <a:t>Emergency Medicine Physician</a:t>
            </a:r>
            <a:endParaRPr lang="en-US" sz="1000" dirty="0">
              <a:solidFill>
                <a:schemeClr val="accent1"/>
              </a:solidFill>
            </a:endParaRPr>
          </a:p>
          <a:p>
            <a:pPr marL="171450" indent="-173736">
              <a:spcBef>
                <a:spcPts val="0"/>
              </a:spcBef>
              <a:spcAft>
                <a:spcPts val="200"/>
              </a:spcAft>
              <a:buClr>
                <a:schemeClr val="accent2"/>
              </a:buClr>
              <a:buFont typeface="Arial" panose="020B0604020202020204" pitchFamily="34" charset="0"/>
              <a:buChar char="•"/>
            </a:pPr>
            <a:r>
              <a:rPr lang="en-US" sz="1000" noProof="0" dirty="0">
                <a:solidFill>
                  <a:schemeClr val="accent1"/>
                </a:solidFill>
              </a:rPr>
              <a:t>Internist</a:t>
            </a:r>
          </a:p>
          <a:p>
            <a:pPr marL="171450" indent="-173736">
              <a:spcBef>
                <a:spcPts val="0"/>
              </a:spcBef>
              <a:spcAft>
                <a:spcPts val="200"/>
              </a:spcAft>
              <a:buClr>
                <a:schemeClr val="accent2"/>
              </a:buClr>
              <a:buFont typeface="Arial" panose="020B0604020202020204" pitchFamily="34" charset="0"/>
              <a:buChar char="•"/>
            </a:pPr>
            <a:r>
              <a:rPr lang="en-US" sz="1000" noProof="0" dirty="0">
                <a:solidFill>
                  <a:schemeClr val="accent1"/>
                </a:solidFill>
              </a:rPr>
              <a:t>Nephrologist</a:t>
            </a:r>
          </a:p>
          <a:p>
            <a:pPr marL="171450" indent="-173736">
              <a:spcBef>
                <a:spcPts val="0"/>
              </a:spcBef>
              <a:spcAft>
                <a:spcPts val="200"/>
              </a:spcAft>
              <a:buClr>
                <a:schemeClr val="accent2"/>
              </a:buClr>
              <a:buFont typeface="Arial" panose="020B0604020202020204" pitchFamily="34" charset="0"/>
              <a:buChar char="•"/>
            </a:pPr>
            <a:r>
              <a:rPr lang="en-US" sz="1000" noProof="0" dirty="0">
                <a:solidFill>
                  <a:schemeClr val="accent1"/>
                </a:solidFill>
              </a:rPr>
              <a:t>Pathologist</a:t>
            </a:r>
          </a:p>
          <a:p>
            <a:pPr marL="171450" indent="-173736">
              <a:spcBef>
                <a:spcPts val="0"/>
              </a:spcBef>
              <a:spcAft>
                <a:spcPts val="200"/>
              </a:spcAft>
              <a:buClr>
                <a:schemeClr val="accent2"/>
              </a:buClr>
              <a:buFont typeface="Arial" panose="020B0604020202020204" pitchFamily="34" charset="0"/>
              <a:buChar char="•"/>
            </a:pPr>
            <a:r>
              <a:rPr lang="en-US" sz="1000" noProof="0" dirty="0">
                <a:solidFill>
                  <a:schemeClr val="accent1"/>
                </a:solidFill>
              </a:rPr>
              <a:t>Pharmacist</a:t>
            </a:r>
          </a:p>
          <a:p>
            <a:pPr marL="171450" indent="-173736">
              <a:spcBef>
                <a:spcPts val="0"/>
              </a:spcBef>
              <a:spcAft>
                <a:spcPts val="200"/>
              </a:spcAft>
              <a:buClr>
                <a:schemeClr val="accent2"/>
              </a:buClr>
              <a:buFont typeface="Arial" panose="020B0604020202020204" pitchFamily="34" charset="0"/>
              <a:buChar char="•"/>
            </a:pPr>
            <a:r>
              <a:rPr lang="en-US" sz="1000" noProof="0" dirty="0">
                <a:solidFill>
                  <a:schemeClr val="accent1"/>
                </a:solidFill>
              </a:rPr>
              <a:t>Clinical Pharmacist</a:t>
            </a:r>
          </a:p>
          <a:p>
            <a:pPr marL="171450" indent="-173736">
              <a:spcBef>
                <a:spcPts val="0"/>
              </a:spcBef>
              <a:spcAft>
                <a:spcPts val="200"/>
              </a:spcAft>
              <a:buClr>
                <a:schemeClr val="accent2"/>
              </a:buClr>
              <a:buFont typeface="Arial" panose="020B0604020202020204" pitchFamily="34" charset="0"/>
              <a:buChar char="•"/>
            </a:pPr>
            <a:r>
              <a:rPr lang="en-US" sz="1000" dirty="0">
                <a:solidFill>
                  <a:schemeClr val="accent1"/>
                </a:solidFill>
              </a:rPr>
              <a:t>Patient</a:t>
            </a:r>
            <a:r>
              <a:rPr lang="en-US" sz="1000" noProof="0" dirty="0">
                <a:solidFill>
                  <a:schemeClr val="accent1"/>
                </a:solidFill>
              </a:rPr>
              <a:t> Navigator / Case</a:t>
            </a:r>
            <a:r>
              <a:rPr lang="en-US" sz="1000" dirty="0">
                <a:solidFill>
                  <a:schemeClr val="accent1"/>
                </a:solidFill>
              </a:rPr>
              <a:t> </a:t>
            </a:r>
            <a:r>
              <a:rPr lang="en-US" sz="1000" noProof="0" dirty="0">
                <a:solidFill>
                  <a:schemeClr val="accent1"/>
                </a:solidFill>
              </a:rPr>
              <a:t>Manager / </a:t>
            </a:r>
            <a:br>
              <a:rPr lang="en-US" sz="1000" noProof="0" dirty="0">
                <a:solidFill>
                  <a:schemeClr val="accent1"/>
                </a:solidFill>
              </a:rPr>
            </a:br>
            <a:r>
              <a:rPr lang="en-US" sz="1000" noProof="0" dirty="0">
                <a:solidFill>
                  <a:schemeClr val="accent1"/>
                </a:solidFill>
              </a:rPr>
              <a:t>Charge Nurse</a:t>
            </a:r>
          </a:p>
          <a:p>
            <a:pPr marL="171450" indent="-173736">
              <a:spcBef>
                <a:spcPts val="0"/>
              </a:spcBef>
              <a:spcAft>
                <a:spcPts val="200"/>
              </a:spcAft>
              <a:buClr>
                <a:schemeClr val="accent2"/>
              </a:buClr>
              <a:buFont typeface="Arial" panose="020B0604020202020204" pitchFamily="34" charset="0"/>
              <a:buChar char="•"/>
            </a:pPr>
            <a:r>
              <a:rPr lang="en-US" sz="1000" noProof="0" dirty="0">
                <a:solidFill>
                  <a:schemeClr val="accent1"/>
                </a:solidFill>
              </a:rPr>
              <a:t>Critical Care Specialist</a:t>
            </a:r>
          </a:p>
          <a:p>
            <a:pPr marL="171450" indent="-173736">
              <a:spcBef>
                <a:spcPts val="0"/>
              </a:spcBef>
              <a:spcAft>
                <a:spcPts val="200"/>
              </a:spcAft>
              <a:buClr>
                <a:schemeClr val="accent2"/>
              </a:buClr>
              <a:buFont typeface="Arial" panose="020B0604020202020204" pitchFamily="34" charset="0"/>
              <a:buChar char="•"/>
            </a:pPr>
            <a:r>
              <a:rPr lang="en-US" sz="1000" noProof="0" dirty="0">
                <a:solidFill>
                  <a:schemeClr val="accent1"/>
                </a:solidFill>
              </a:rPr>
              <a:t>Discharge Nurse</a:t>
            </a:r>
          </a:p>
          <a:p>
            <a:pPr marL="171450" lvl="0" indent="-173736">
              <a:spcBef>
                <a:spcPts val="0"/>
              </a:spcBef>
              <a:spcAft>
                <a:spcPts val="200"/>
              </a:spcAft>
              <a:buClr>
                <a:schemeClr val="accent2"/>
              </a:buClr>
              <a:buFont typeface="Arial" panose="020B0604020202020204" pitchFamily="34" charset="0"/>
              <a:buChar char="•"/>
            </a:pPr>
            <a:r>
              <a:rPr lang="en-US" sz="1000" noProof="0" dirty="0">
                <a:solidFill>
                  <a:schemeClr val="accent1"/>
                </a:solidFill>
              </a:rPr>
              <a:t>Purchasing / Procurement</a:t>
            </a:r>
          </a:p>
          <a:p>
            <a:pPr marL="171450" lvl="0" indent="-173736">
              <a:spcBef>
                <a:spcPts val="0"/>
              </a:spcBef>
              <a:spcAft>
                <a:spcPts val="200"/>
              </a:spcAft>
              <a:buClr>
                <a:schemeClr val="accent2"/>
              </a:buClr>
              <a:buFont typeface="Arial" panose="020B0604020202020204" pitchFamily="34" charset="0"/>
              <a:buChar char="•"/>
            </a:pPr>
            <a:r>
              <a:rPr lang="en-US" sz="1000" noProof="0" dirty="0">
                <a:solidFill>
                  <a:schemeClr val="accent1"/>
                </a:solidFill>
              </a:rPr>
              <a:t>Hospital Administration</a:t>
            </a:r>
          </a:p>
          <a:p>
            <a:pPr marL="171450" lvl="0" indent="-173736">
              <a:spcBef>
                <a:spcPts val="0"/>
              </a:spcBef>
              <a:spcAft>
                <a:spcPts val="200"/>
              </a:spcAft>
              <a:buClr>
                <a:schemeClr val="accent2"/>
              </a:buClr>
              <a:buFont typeface="Arial" panose="020B0604020202020204" pitchFamily="34" charset="0"/>
              <a:buChar char="•"/>
            </a:pPr>
            <a:r>
              <a:rPr lang="en-CA" sz="1000" dirty="0">
                <a:solidFill>
                  <a:schemeClr val="accent1"/>
                </a:solidFill>
                <a:effectLst/>
              </a:rPr>
              <a:t>Hospital-Owned Specialty Pharmacy </a:t>
            </a:r>
          </a:p>
          <a:p>
            <a:pPr marL="171450" lvl="0" indent="-173736">
              <a:spcBef>
                <a:spcPts val="0"/>
              </a:spcBef>
              <a:spcAft>
                <a:spcPts val="200"/>
              </a:spcAft>
              <a:buClr>
                <a:schemeClr val="accent2"/>
              </a:buClr>
              <a:buFont typeface="Arial" panose="020B0604020202020204" pitchFamily="34" charset="0"/>
              <a:buChar char="•"/>
            </a:pPr>
            <a:r>
              <a:rPr lang="en-CA" sz="1000" dirty="0">
                <a:solidFill>
                  <a:schemeClr val="accent1"/>
                </a:solidFill>
                <a:effectLst/>
              </a:rPr>
              <a:t>Inpatient </a:t>
            </a:r>
            <a:r>
              <a:rPr lang="en-CA" sz="1000" dirty="0">
                <a:solidFill>
                  <a:schemeClr val="accent1"/>
                </a:solidFill>
              </a:rPr>
              <a:t>P</a:t>
            </a:r>
            <a:r>
              <a:rPr lang="en-CA" sz="1000" dirty="0">
                <a:solidFill>
                  <a:schemeClr val="accent1"/>
                </a:solidFill>
                <a:effectLst/>
              </a:rPr>
              <a:t>harmacy </a:t>
            </a:r>
            <a:r>
              <a:rPr lang="en-CA" sz="1000" dirty="0">
                <a:solidFill>
                  <a:schemeClr val="accent1"/>
                </a:solidFill>
              </a:rPr>
              <a:t>D</a:t>
            </a:r>
            <a:r>
              <a:rPr lang="en-CA" sz="1000" dirty="0">
                <a:solidFill>
                  <a:schemeClr val="accent1"/>
                </a:solidFill>
                <a:effectLst/>
              </a:rPr>
              <a:t>epartment</a:t>
            </a:r>
            <a:endParaRPr lang="en-US" sz="1000" noProof="0" dirty="0">
              <a:solidFill>
                <a:schemeClr val="accent1"/>
              </a:solidFill>
            </a:endParaRPr>
          </a:p>
        </p:txBody>
      </p:sp>
      <p:pic>
        <p:nvPicPr>
          <p:cNvPr id="5" name="Picture 4">
            <a:extLst>
              <a:ext uri="{FF2B5EF4-FFF2-40B4-BE49-F238E27FC236}">
                <a16:creationId xmlns:a16="http://schemas.microsoft.com/office/drawing/2014/main" id="{5CA01BA0-3DC8-5D44-9463-2A289D83958E}"/>
              </a:ext>
            </a:extLst>
          </p:cNvPr>
          <p:cNvPicPr>
            <a:picLocks noChangeAspect="1"/>
          </p:cNvPicPr>
          <p:nvPr/>
        </p:nvPicPr>
        <p:blipFill rotWithShape="1">
          <a:blip r:embed="rId3"/>
          <a:srcRect t="23210"/>
          <a:stretch/>
        </p:blipFill>
        <p:spPr>
          <a:xfrm>
            <a:off x="4247384" y="1918321"/>
            <a:ext cx="4302035" cy="2031040"/>
          </a:xfrm>
          <a:prstGeom prst="rect">
            <a:avLst/>
          </a:prstGeom>
        </p:spPr>
      </p:pic>
      <p:sp>
        <p:nvSpPr>
          <p:cNvPr id="2" name="TextBox 1">
            <a:extLst>
              <a:ext uri="{FF2B5EF4-FFF2-40B4-BE49-F238E27FC236}">
                <a16:creationId xmlns:a16="http://schemas.microsoft.com/office/drawing/2014/main" id="{E5F8419E-45DA-4BA0-8F08-1AB0F09166D1}"/>
              </a:ext>
            </a:extLst>
          </p:cNvPr>
          <p:cNvSpPr txBox="1"/>
          <p:nvPr/>
        </p:nvSpPr>
        <p:spPr>
          <a:xfrm>
            <a:off x="4283039" y="1659497"/>
            <a:ext cx="4600793" cy="246221"/>
          </a:xfrm>
          <a:prstGeom prst="rect">
            <a:avLst/>
          </a:prstGeom>
          <a:noFill/>
        </p:spPr>
        <p:txBody>
          <a:bodyPr wrap="square" rtlCol="0">
            <a:spAutoFit/>
          </a:bodyPr>
          <a:lstStyle/>
          <a:p>
            <a:r>
              <a:rPr lang="en-US" sz="1000" b="1" dirty="0">
                <a:solidFill>
                  <a:schemeClr val="accent1"/>
                </a:solidFill>
                <a:latin typeface="Verdana" panose="020B0604030504040204" pitchFamily="34" charset="0"/>
                <a:ea typeface="Verdana" panose="020B0604030504040204" pitchFamily="34" charset="0"/>
                <a:cs typeface="Verdana" panose="020B0604030504040204" pitchFamily="34" charset="0"/>
              </a:rPr>
              <a:t>HCPs can be found in various locations within a hospital</a:t>
            </a:r>
          </a:p>
        </p:txBody>
      </p:sp>
      <p:sp>
        <p:nvSpPr>
          <p:cNvPr id="19" name="Rounded Rectangle 26">
            <a:hlinkClick r:id="rId4" action="ppaction://hlinksldjump"/>
            <a:extLst>
              <a:ext uri="{FF2B5EF4-FFF2-40B4-BE49-F238E27FC236}">
                <a16:creationId xmlns:a16="http://schemas.microsoft.com/office/drawing/2014/main" id="{BC65A84F-397C-1748-89D7-C7F905E21C3F}"/>
              </a:ext>
            </a:extLst>
          </p:cNvPr>
          <p:cNvSpPr/>
          <p:nvPr/>
        </p:nvSpPr>
        <p:spPr>
          <a:xfrm>
            <a:off x="4211795" y="4023360"/>
            <a:ext cx="1692752" cy="361370"/>
          </a:xfrm>
          <a:prstGeom prst="roundRect">
            <a:avLst/>
          </a:prstGeom>
          <a:solidFill>
            <a:schemeClr val="accent3"/>
          </a:solidFill>
          <a:ln w="15875">
            <a:noFill/>
          </a:ln>
          <a:effectLst>
            <a:outerShdw blurRad="48398" dist="38100" dir="2700000" sx="95602" sy="95602"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20040" rIns="45720" rtlCol="0" anchor="ctr"/>
          <a:lstStyle/>
          <a:p>
            <a:r>
              <a:rPr lang="en-US" sz="1000" b="1" dirty="0">
                <a:solidFill>
                  <a:schemeClr val="bg1"/>
                </a:solidFill>
                <a:latin typeface="Verdana" panose="020B0604030504040204" pitchFamily="34" charset="0"/>
                <a:ea typeface="Verdana" panose="020B0604030504040204" pitchFamily="34" charset="0"/>
                <a:cs typeface="Verdana" panose="020B0604030504040204" pitchFamily="34" charset="0"/>
              </a:rPr>
              <a:t>KEY STAKEHOLDERS</a:t>
            </a:r>
          </a:p>
        </p:txBody>
      </p:sp>
      <p:sp>
        <p:nvSpPr>
          <p:cNvPr id="20" name="Rounded Rectangle 26">
            <a:hlinkClick r:id="rId5" action="ppaction://hlinksldjump"/>
            <a:extLst>
              <a:ext uri="{FF2B5EF4-FFF2-40B4-BE49-F238E27FC236}">
                <a16:creationId xmlns:a16="http://schemas.microsoft.com/office/drawing/2014/main" id="{3A9E3149-A0EA-D843-B793-4A0653B5DDDD}"/>
              </a:ext>
            </a:extLst>
          </p:cNvPr>
          <p:cNvSpPr/>
          <p:nvPr/>
        </p:nvSpPr>
        <p:spPr>
          <a:xfrm>
            <a:off x="7752236" y="4024762"/>
            <a:ext cx="892258" cy="359968"/>
          </a:xfrm>
          <a:prstGeom prst="roundRect">
            <a:avLst/>
          </a:prstGeom>
          <a:solidFill>
            <a:schemeClr val="accent3"/>
          </a:solidFill>
          <a:ln w="15875">
            <a:noFill/>
          </a:ln>
          <a:effectLst>
            <a:outerShdw blurRad="48398" dist="38100" dir="2700000" sx="95602" sy="95602"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20040" rIns="45720" rtlCol="0" anchor="ctr"/>
          <a:lstStyle/>
          <a:p>
            <a:r>
              <a:rPr lang="en-US" sz="1000" b="1" dirty="0">
                <a:solidFill>
                  <a:schemeClr val="bg1"/>
                </a:solidFill>
                <a:latin typeface="Verdana" panose="020B0604030504040204" pitchFamily="34" charset="0"/>
                <a:ea typeface="Verdana" panose="020B0604030504040204" pitchFamily="34" charset="0"/>
                <a:cs typeface="Verdana" panose="020B0604030504040204" pitchFamily="34" charset="0"/>
              </a:rPr>
              <a:t>IDN</a:t>
            </a:r>
          </a:p>
        </p:txBody>
      </p:sp>
      <p:sp>
        <p:nvSpPr>
          <p:cNvPr id="21" name="Rounded Rectangle 20">
            <a:hlinkClick r:id="rId6" action="ppaction://hlinksldjump"/>
            <a:extLst>
              <a:ext uri="{FF2B5EF4-FFF2-40B4-BE49-F238E27FC236}">
                <a16:creationId xmlns:a16="http://schemas.microsoft.com/office/drawing/2014/main" id="{15D10AD5-3F5D-A045-AD94-FB2D0045E8B4}"/>
              </a:ext>
            </a:extLst>
          </p:cNvPr>
          <p:cNvSpPr/>
          <p:nvPr/>
        </p:nvSpPr>
        <p:spPr>
          <a:xfrm>
            <a:off x="5956044" y="4022965"/>
            <a:ext cx="1747555" cy="362636"/>
          </a:xfrm>
          <a:prstGeom prst="roundRect">
            <a:avLst/>
          </a:prstGeom>
          <a:solidFill>
            <a:schemeClr val="accent3"/>
          </a:solidFill>
          <a:ln w="15875">
            <a:noFill/>
          </a:ln>
          <a:effectLst>
            <a:outerShdw blurRad="48398" dist="38100" dir="2700000" sx="95602" sy="95602"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20040" rIns="45720" rtlCol="0" anchor="ctr"/>
          <a:lstStyle/>
          <a:p>
            <a:r>
              <a:rPr lang="en-US" sz="1000" b="1" dirty="0">
                <a:solidFill>
                  <a:schemeClr val="bg1"/>
                </a:solidFill>
                <a:latin typeface="Verdana" panose="020B0604030504040204" pitchFamily="34" charset="0"/>
                <a:ea typeface="Verdana" panose="020B0604030504040204" pitchFamily="34" charset="0"/>
                <a:cs typeface="Verdana" panose="020B0604030504040204" pitchFamily="34" charset="0"/>
              </a:rPr>
              <a:t>aTTP CONSIDERATIONS</a:t>
            </a:r>
          </a:p>
        </p:txBody>
      </p:sp>
      <p:sp>
        <p:nvSpPr>
          <p:cNvPr id="22" name="TextBox 21">
            <a:extLst>
              <a:ext uri="{FF2B5EF4-FFF2-40B4-BE49-F238E27FC236}">
                <a16:creationId xmlns:a16="http://schemas.microsoft.com/office/drawing/2014/main" id="{78E85CE2-02BF-FC4B-8A9C-7F509ECEE1FC}"/>
              </a:ext>
            </a:extLst>
          </p:cNvPr>
          <p:cNvSpPr txBox="1"/>
          <p:nvPr/>
        </p:nvSpPr>
        <p:spPr>
          <a:xfrm>
            <a:off x="5595381" y="4397491"/>
            <a:ext cx="2468880" cy="230832"/>
          </a:xfrm>
          <a:prstGeom prst="rect">
            <a:avLst/>
          </a:prstGeom>
          <a:noFill/>
        </p:spPr>
        <p:txBody>
          <a:bodyPr wrap="square" rtlCol="0">
            <a:spAutoFit/>
          </a:bodyPr>
          <a:lstStyle/>
          <a:p>
            <a:pPr algn="ctr"/>
            <a:r>
              <a:rPr lang="en-US" sz="900" b="1" i="1" dirty="0">
                <a:solidFill>
                  <a:schemeClr val="accent1"/>
                </a:solidFill>
                <a:latin typeface="Verdana" panose="020B0604030504040204" pitchFamily="34" charset="0"/>
                <a:ea typeface="Verdana" panose="020B0604030504040204" pitchFamily="34" charset="0"/>
                <a:cs typeface="Verdana" panose="020B0604030504040204" pitchFamily="34" charset="0"/>
              </a:rPr>
              <a:t>Select each button to learn more</a:t>
            </a:r>
          </a:p>
        </p:txBody>
      </p:sp>
      <p:grpSp>
        <p:nvGrpSpPr>
          <p:cNvPr id="23" name="Group 22">
            <a:extLst>
              <a:ext uri="{FF2B5EF4-FFF2-40B4-BE49-F238E27FC236}">
                <a16:creationId xmlns:a16="http://schemas.microsoft.com/office/drawing/2014/main" id="{E31307C0-5741-6243-89AE-DBC044BE72E2}"/>
              </a:ext>
            </a:extLst>
          </p:cNvPr>
          <p:cNvGrpSpPr/>
          <p:nvPr/>
        </p:nvGrpSpPr>
        <p:grpSpPr>
          <a:xfrm>
            <a:off x="4291572" y="4103911"/>
            <a:ext cx="200269" cy="200269"/>
            <a:chOff x="4192437" y="4163683"/>
            <a:chExt cx="258792" cy="258792"/>
          </a:xfrm>
          <a:effectLst>
            <a:outerShdw blurRad="50800" dist="38100" dir="2700000" algn="tl" rotWithShape="0">
              <a:prstClr val="black">
                <a:alpha val="30956"/>
              </a:prstClr>
            </a:outerShdw>
          </a:effectLst>
        </p:grpSpPr>
        <p:sp>
          <p:nvSpPr>
            <p:cNvPr id="24" name="Oval 23">
              <a:extLst>
                <a:ext uri="{FF2B5EF4-FFF2-40B4-BE49-F238E27FC236}">
                  <a16:creationId xmlns:a16="http://schemas.microsoft.com/office/drawing/2014/main" id="{0E717D5F-4D96-5F4C-8406-9383339BF1EA}"/>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0DDFD355-DBC4-2F48-96AA-52E2F7C39F85}"/>
                </a:ext>
              </a:extLst>
            </p:cNvPr>
            <p:cNvGrpSpPr/>
            <p:nvPr/>
          </p:nvGrpSpPr>
          <p:grpSpPr>
            <a:xfrm>
              <a:off x="4247730" y="4218976"/>
              <a:ext cx="148207" cy="148207"/>
              <a:chOff x="3545686" y="2398143"/>
              <a:chExt cx="333555" cy="333555"/>
            </a:xfrm>
          </p:grpSpPr>
          <p:cxnSp>
            <p:nvCxnSpPr>
              <p:cNvPr id="26" name="Straight Connector 25">
                <a:extLst>
                  <a:ext uri="{FF2B5EF4-FFF2-40B4-BE49-F238E27FC236}">
                    <a16:creationId xmlns:a16="http://schemas.microsoft.com/office/drawing/2014/main" id="{AB448D79-7814-5741-BBA1-D4FB9CC2C755}"/>
                  </a:ext>
                </a:extLst>
              </p:cNvPr>
              <p:cNvCxnSpPr>
                <a:cxnSpLocks/>
              </p:cNvCxnSpPr>
              <p:nvPr/>
            </p:nvCxnSpPr>
            <p:spPr>
              <a:xfrm>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hlinkClick r:id="rId4" action="ppaction://hlinksldjump"/>
                <a:extLst>
                  <a:ext uri="{FF2B5EF4-FFF2-40B4-BE49-F238E27FC236}">
                    <a16:creationId xmlns:a16="http://schemas.microsoft.com/office/drawing/2014/main" id="{D8997267-DF22-9047-8B44-46F5D291672F}"/>
                  </a:ext>
                </a:extLst>
              </p:cNvPr>
              <p:cNvCxnSpPr>
                <a:cxnSpLocks/>
              </p:cNvCxnSpPr>
              <p:nvPr/>
            </p:nvCxnSpPr>
            <p:spPr>
              <a:xfrm rot="5400000">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9" name="hyperlink box">
            <a:hlinkClick r:id="rId7" action="ppaction://hlinksldjump"/>
            <a:extLst>
              <a:ext uri="{FF2B5EF4-FFF2-40B4-BE49-F238E27FC236}">
                <a16:creationId xmlns:a16="http://schemas.microsoft.com/office/drawing/2014/main" id="{6B0A8C48-6762-4078-A765-2E01EFBEB403}"/>
              </a:ext>
            </a:extLst>
          </p:cNvPr>
          <p:cNvSpPr/>
          <p:nvPr/>
        </p:nvSpPr>
        <p:spPr>
          <a:xfrm>
            <a:off x="7662041" y="441952"/>
            <a:ext cx="1038585" cy="350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FAC9BF53-A45A-FABF-80D2-A52F60BCC4C7}"/>
              </a:ext>
            </a:extLst>
          </p:cNvPr>
          <p:cNvGrpSpPr/>
          <p:nvPr/>
        </p:nvGrpSpPr>
        <p:grpSpPr>
          <a:xfrm>
            <a:off x="6039427" y="4103911"/>
            <a:ext cx="200269" cy="200269"/>
            <a:chOff x="4192437" y="4163683"/>
            <a:chExt cx="258792" cy="258792"/>
          </a:xfrm>
          <a:effectLst>
            <a:outerShdw blurRad="50800" dist="38100" dir="2700000" algn="tl" rotWithShape="0">
              <a:prstClr val="black">
                <a:alpha val="30956"/>
              </a:prstClr>
            </a:outerShdw>
          </a:effectLst>
        </p:grpSpPr>
        <p:sp>
          <p:nvSpPr>
            <p:cNvPr id="38" name="Oval 37">
              <a:extLst>
                <a:ext uri="{FF2B5EF4-FFF2-40B4-BE49-F238E27FC236}">
                  <a16:creationId xmlns:a16="http://schemas.microsoft.com/office/drawing/2014/main" id="{668A6A2D-5856-A485-B8B6-CED4034204CB}"/>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F5B31A9C-EA27-D337-BFF4-710DFF62DBB3}"/>
                </a:ext>
              </a:extLst>
            </p:cNvPr>
            <p:cNvGrpSpPr/>
            <p:nvPr/>
          </p:nvGrpSpPr>
          <p:grpSpPr>
            <a:xfrm>
              <a:off x="4247730" y="4218976"/>
              <a:ext cx="148207" cy="148207"/>
              <a:chOff x="3545686" y="2398143"/>
              <a:chExt cx="333555" cy="333555"/>
            </a:xfrm>
          </p:grpSpPr>
          <p:cxnSp>
            <p:nvCxnSpPr>
              <p:cNvPr id="44" name="Straight Connector 43">
                <a:hlinkClick r:id="rId6" action="ppaction://hlinksldjump"/>
                <a:extLst>
                  <a:ext uri="{FF2B5EF4-FFF2-40B4-BE49-F238E27FC236}">
                    <a16:creationId xmlns:a16="http://schemas.microsoft.com/office/drawing/2014/main" id="{A4D7A0E0-5042-C808-BE1A-DDF0652FB262}"/>
                  </a:ext>
                </a:extLst>
              </p:cNvPr>
              <p:cNvCxnSpPr>
                <a:cxnSpLocks/>
              </p:cNvCxnSpPr>
              <p:nvPr/>
            </p:nvCxnSpPr>
            <p:spPr>
              <a:xfrm>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hlinkClick r:id="rId6" action="ppaction://hlinksldjump"/>
                <a:extLst>
                  <a:ext uri="{FF2B5EF4-FFF2-40B4-BE49-F238E27FC236}">
                    <a16:creationId xmlns:a16="http://schemas.microsoft.com/office/drawing/2014/main" id="{17CD6CDB-2BC5-1B3E-D09A-D3A2E48B5B5C}"/>
                  </a:ext>
                </a:extLst>
              </p:cNvPr>
              <p:cNvCxnSpPr>
                <a:cxnSpLocks/>
              </p:cNvCxnSpPr>
              <p:nvPr/>
            </p:nvCxnSpPr>
            <p:spPr>
              <a:xfrm rot="5400000">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46" name="Group 45">
            <a:extLst>
              <a:ext uri="{FF2B5EF4-FFF2-40B4-BE49-F238E27FC236}">
                <a16:creationId xmlns:a16="http://schemas.microsoft.com/office/drawing/2014/main" id="{7CC7E9AD-D58E-D6D0-1322-87356AB66B04}"/>
              </a:ext>
            </a:extLst>
          </p:cNvPr>
          <p:cNvGrpSpPr/>
          <p:nvPr/>
        </p:nvGrpSpPr>
        <p:grpSpPr>
          <a:xfrm>
            <a:off x="7831668" y="4103911"/>
            <a:ext cx="200269" cy="200269"/>
            <a:chOff x="4192437" y="4163683"/>
            <a:chExt cx="258792" cy="258792"/>
          </a:xfrm>
          <a:effectLst>
            <a:outerShdw blurRad="50800" dist="38100" dir="2700000" algn="tl" rotWithShape="0">
              <a:prstClr val="black">
                <a:alpha val="30956"/>
              </a:prstClr>
            </a:outerShdw>
          </a:effectLst>
        </p:grpSpPr>
        <p:sp>
          <p:nvSpPr>
            <p:cNvPr id="47" name="Oval 46">
              <a:extLst>
                <a:ext uri="{FF2B5EF4-FFF2-40B4-BE49-F238E27FC236}">
                  <a16:creationId xmlns:a16="http://schemas.microsoft.com/office/drawing/2014/main" id="{836DCCCE-35B3-79DE-5ABD-5702A8A1A0AD}"/>
                </a:ext>
              </a:extLst>
            </p:cNvPr>
            <p:cNvSpPr/>
            <p:nvPr/>
          </p:nvSpPr>
          <p:spPr>
            <a:xfrm>
              <a:off x="4192437" y="4163683"/>
              <a:ext cx="258792" cy="2587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8" name="Group 47">
              <a:extLst>
                <a:ext uri="{FF2B5EF4-FFF2-40B4-BE49-F238E27FC236}">
                  <a16:creationId xmlns:a16="http://schemas.microsoft.com/office/drawing/2014/main" id="{8AA8D0EC-8FB7-7A3C-179C-B587343FE1F9}"/>
                </a:ext>
              </a:extLst>
            </p:cNvPr>
            <p:cNvGrpSpPr/>
            <p:nvPr/>
          </p:nvGrpSpPr>
          <p:grpSpPr>
            <a:xfrm>
              <a:off x="4247730" y="4218976"/>
              <a:ext cx="148207" cy="148207"/>
              <a:chOff x="3545686" y="2398143"/>
              <a:chExt cx="333555" cy="333555"/>
            </a:xfrm>
          </p:grpSpPr>
          <p:cxnSp>
            <p:nvCxnSpPr>
              <p:cNvPr id="49" name="Straight Connector 48">
                <a:extLst>
                  <a:ext uri="{FF2B5EF4-FFF2-40B4-BE49-F238E27FC236}">
                    <a16:creationId xmlns:a16="http://schemas.microsoft.com/office/drawing/2014/main" id="{B69C39B7-17BC-234D-0247-1634B3D48E7F}"/>
                  </a:ext>
                </a:extLst>
              </p:cNvPr>
              <p:cNvCxnSpPr>
                <a:cxnSpLocks/>
              </p:cNvCxnSpPr>
              <p:nvPr/>
            </p:nvCxnSpPr>
            <p:spPr>
              <a:xfrm>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hlinkClick r:id="rId5" action="ppaction://hlinksldjump"/>
                <a:extLst>
                  <a:ext uri="{FF2B5EF4-FFF2-40B4-BE49-F238E27FC236}">
                    <a16:creationId xmlns:a16="http://schemas.microsoft.com/office/drawing/2014/main" id="{74D9CCCC-3487-87A9-A680-F8CA95C591BE}"/>
                  </a:ext>
                </a:extLst>
              </p:cNvPr>
              <p:cNvCxnSpPr>
                <a:cxnSpLocks/>
              </p:cNvCxnSpPr>
              <p:nvPr/>
            </p:nvCxnSpPr>
            <p:spPr>
              <a:xfrm rot="5400000">
                <a:off x="3712464" y="2398143"/>
                <a:ext cx="0" cy="333555"/>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0" name="Footer Placeholder 9">
            <a:extLst>
              <a:ext uri="{FF2B5EF4-FFF2-40B4-BE49-F238E27FC236}">
                <a16:creationId xmlns:a16="http://schemas.microsoft.com/office/drawing/2014/main" id="{502F4238-B87E-C549-019B-8C3B53BA8705}"/>
              </a:ext>
            </a:extLst>
          </p:cNvPr>
          <p:cNvSpPr>
            <a:spLocks noGrp="1"/>
          </p:cNvSpPr>
          <p:nvPr>
            <p:ph type="ftr" sz="quarter" idx="3"/>
          </p:nvPr>
        </p:nvSpPr>
        <p:spPr/>
        <p:txBody>
          <a:bodyPr/>
          <a:lstStyle/>
          <a:p>
            <a:r>
              <a:rPr lang="en-CA" dirty="0"/>
              <a:t>CONFIDENTIAL. FOR INTERNAL USE ONLY. THE INFORMATION CONTAINED IN THIS TRAINING IS FOR INTERNAL, EDUCATIONAL PURPOSES ONLY. DO NOT COPY OR DISTRIBUTE OUTSIDE OF SANOFI OR USE IN PROMOTION. MAT-US-2107812-v2.0-05/2023</a:t>
            </a:r>
            <a:endParaRPr lang="en-US" dirty="0"/>
          </a:p>
        </p:txBody>
      </p:sp>
      <p:sp>
        <p:nvSpPr>
          <p:cNvPr id="3" name="Freeform 23">
            <a:hlinkClick r:id="rId8" action="ppaction://hlinksldjump"/>
            <a:extLst>
              <a:ext uri="{FF2B5EF4-FFF2-40B4-BE49-F238E27FC236}">
                <a16:creationId xmlns:a16="http://schemas.microsoft.com/office/drawing/2014/main" id="{6D18205C-A6F7-FCF4-FB97-C93936F687A4}"/>
              </a:ext>
            </a:extLst>
          </p:cNvPr>
          <p:cNvSpPr/>
          <p:nvPr/>
        </p:nvSpPr>
        <p:spPr>
          <a:xfrm>
            <a:off x="5413248"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Tips to</a:t>
            </a:r>
            <a:b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Remember</a:t>
            </a:r>
          </a:p>
        </p:txBody>
      </p:sp>
      <p:sp>
        <p:nvSpPr>
          <p:cNvPr id="4" name="Freeform 24">
            <a:hlinkClick r:id="rId9" action="ppaction://hlinksldjump"/>
            <a:extLst>
              <a:ext uri="{FF2B5EF4-FFF2-40B4-BE49-F238E27FC236}">
                <a16:creationId xmlns:a16="http://schemas.microsoft.com/office/drawing/2014/main" id="{CBE79F61-0EA7-BA9A-62F6-E2232E4384A1}"/>
              </a:ext>
            </a:extLst>
          </p:cNvPr>
          <p:cNvSpPr/>
          <p:nvPr/>
        </p:nvSpPr>
        <p:spPr>
          <a:xfrm>
            <a:off x="712317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lnSpcReduction="10000"/>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What</a:t>
            </a:r>
            <a:r>
              <a:rPr kumimoji="0" lang="en-US" sz="13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questions or objections may arise? </a:t>
            </a:r>
          </a:p>
        </p:txBody>
      </p:sp>
      <p:sp>
        <p:nvSpPr>
          <p:cNvPr id="7" name="Freeform 31">
            <a:hlinkClick r:id="rId10" action="ppaction://hlinksldjump"/>
            <a:extLst>
              <a:ext uri="{FF2B5EF4-FFF2-40B4-BE49-F238E27FC236}">
                <a16:creationId xmlns:a16="http://schemas.microsoft.com/office/drawing/2014/main" id="{0CA971DE-0F12-B54B-9BD8-43ADC8F09D67}"/>
              </a:ext>
            </a:extLst>
          </p:cNvPr>
          <p:cNvSpPr/>
          <p:nvPr/>
        </p:nvSpPr>
        <p:spPr>
          <a:xfrm>
            <a:off x="2054886"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What</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happens in this stage? </a:t>
            </a:r>
          </a:p>
        </p:txBody>
      </p:sp>
      <p:sp>
        <p:nvSpPr>
          <p:cNvPr id="8" name="Freeform 34">
            <a:hlinkClick r:id="rId11" action="ppaction://hlinksldjump"/>
            <a:extLst>
              <a:ext uri="{FF2B5EF4-FFF2-40B4-BE49-F238E27FC236}">
                <a16:creationId xmlns:a16="http://schemas.microsoft.com/office/drawing/2014/main" id="{CCA4C256-3663-AB81-D87F-FCAF091D5EEB}"/>
              </a:ext>
            </a:extLst>
          </p:cNvPr>
          <p:cNvSpPr/>
          <p:nvPr/>
        </p:nvSpPr>
        <p:spPr>
          <a:xfrm>
            <a:off x="3758184" y="1005840"/>
            <a:ext cx="1645920"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fontScale="92500" lnSpcReduction="10000"/>
          </a:bodyPr>
          <a:lstStyle/>
          <a:p>
            <a:pPr algn="ctr" defTabSz="914217"/>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Why</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is this stage so important? </a:t>
            </a:r>
          </a:p>
        </p:txBody>
      </p:sp>
      <p:sp>
        <p:nvSpPr>
          <p:cNvPr id="9" name="Freeform 27">
            <a:hlinkClick r:id="rId12" action="ppaction://hlinksldjump"/>
            <a:extLst>
              <a:ext uri="{FF2B5EF4-FFF2-40B4-BE49-F238E27FC236}">
                <a16:creationId xmlns:a16="http://schemas.microsoft.com/office/drawing/2014/main" id="{E7EC3774-B9F5-66C8-4D23-E58B266EEBAE}"/>
              </a:ext>
            </a:extLst>
          </p:cNvPr>
          <p:cNvSpPr/>
          <p:nvPr/>
        </p:nvSpPr>
        <p:spPr>
          <a:xfrm>
            <a:off x="411480" y="1005840"/>
            <a:ext cx="1609344" cy="638013"/>
          </a:xfrm>
          <a:custGeom>
            <a:avLst/>
            <a:gdLst>
              <a:gd name="connsiteX0" fmla="*/ 0 w 8502813"/>
              <a:gd name="connsiteY0" fmla="*/ 0 h 940904"/>
              <a:gd name="connsiteX1" fmla="*/ 8502813 w 8502813"/>
              <a:gd name="connsiteY1" fmla="*/ 0 h 940904"/>
              <a:gd name="connsiteX2" fmla="*/ 8502813 w 8502813"/>
              <a:gd name="connsiteY2" fmla="*/ 940904 h 940904"/>
              <a:gd name="connsiteX3" fmla="*/ 0 w 8502813"/>
              <a:gd name="connsiteY3" fmla="*/ 940904 h 940904"/>
              <a:gd name="connsiteX4" fmla="*/ 0 w 8502813"/>
              <a:gd name="connsiteY4" fmla="*/ 0 h 94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2813" h="940904">
                <a:moveTo>
                  <a:pt x="0" y="0"/>
                </a:moveTo>
                <a:lnTo>
                  <a:pt x="8502813" y="0"/>
                </a:lnTo>
                <a:lnTo>
                  <a:pt x="8502813" y="940904"/>
                </a:lnTo>
                <a:lnTo>
                  <a:pt x="0" y="940904"/>
                </a:lnTo>
                <a:lnTo>
                  <a:pt x="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normAutofit/>
          </a:bodyPr>
          <a:lstStyle/>
          <a:p>
            <a:pPr algn="ctr"/>
            <a:r>
              <a:rPr lang="en-US" sz="1300" b="1" dirty="0">
                <a:solidFill>
                  <a:schemeClr val="bg1"/>
                </a:solidFill>
                <a:latin typeface="Verdana" panose="020B0604030504040204" pitchFamily="34" charset="0"/>
                <a:ea typeface="Verdana" panose="020B0604030504040204" pitchFamily="34" charset="0"/>
                <a:cs typeface="Verdana" panose="020B0604030504040204" pitchFamily="34" charset="0"/>
              </a:rPr>
              <a:t>Who</a:t>
            </a:r>
            <a:r>
              <a:rPr lang="en-US" sz="1300" dirty="0">
                <a:solidFill>
                  <a:schemeClr val="bg1"/>
                </a:solidFill>
                <a:latin typeface="Verdana" panose="020B0604030504040204" pitchFamily="34" charset="0"/>
                <a:ea typeface="Verdana" panose="020B0604030504040204" pitchFamily="34" charset="0"/>
                <a:cs typeface="Verdana" panose="020B0604030504040204" pitchFamily="34" charset="0"/>
              </a:rPr>
              <a:t> is involved in this stage? </a:t>
            </a:r>
          </a:p>
        </p:txBody>
      </p:sp>
    </p:spTree>
    <p:extLst>
      <p:ext uri="{BB962C8B-B14F-4D97-AF65-F5344CB8AC3E}">
        <p14:creationId xmlns:p14="http://schemas.microsoft.com/office/powerpoint/2010/main" val="339206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8D3DF-A8B5-846F-989B-14E4FC20A12D}"/>
              </a:ext>
            </a:extLst>
          </p:cNvPr>
          <p:cNvSpPr>
            <a:spLocks noGrp="1"/>
          </p:cNvSpPr>
          <p:nvPr>
            <p:ph type="title"/>
          </p:nvPr>
        </p:nvSpPr>
        <p:spPr/>
        <p:txBody>
          <a:bodyPr/>
          <a:lstStyle/>
          <a:p>
            <a:r>
              <a:rPr lang="en-CA" dirty="0"/>
              <a:t>Appendix - Branded</a:t>
            </a:r>
          </a:p>
        </p:txBody>
      </p:sp>
      <p:sp>
        <p:nvSpPr>
          <p:cNvPr id="60" name="Picture Placeholder 59">
            <a:extLst>
              <a:ext uri="{FF2B5EF4-FFF2-40B4-BE49-F238E27FC236}">
                <a16:creationId xmlns:a16="http://schemas.microsoft.com/office/drawing/2014/main" id="{44CB60B5-08F5-B7AF-AC46-954D8E127DE6}"/>
              </a:ext>
            </a:extLst>
          </p:cNvPr>
          <p:cNvSpPr>
            <a:spLocks noGrp="1"/>
          </p:cNvSpPr>
          <p:nvPr>
            <p:ph type="pic" sz="quarter" idx="17"/>
          </p:nvPr>
        </p:nvSpPr>
        <p:spPr/>
      </p:sp>
      <p:sp>
        <p:nvSpPr>
          <p:cNvPr id="27" name="Text Placeholder 26">
            <a:extLst>
              <a:ext uri="{FF2B5EF4-FFF2-40B4-BE49-F238E27FC236}">
                <a16:creationId xmlns:a16="http://schemas.microsoft.com/office/drawing/2014/main" id="{6105D231-13C6-45F5-85EE-F5E3023579E1}"/>
              </a:ext>
            </a:extLst>
          </p:cNvPr>
          <p:cNvSpPr>
            <a:spLocks noGrp="1"/>
          </p:cNvSpPr>
          <p:nvPr>
            <p:ph type="body" sz="quarter" idx="59"/>
          </p:nvPr>
        </p:nvSpPr>
        <p:spPr/>
        <p:txBody>
          <a:bodyPr/>
          <a:lstStyle/>
          <a:p>
            <a:r>
              <a:rPr lang="en-US" dirty="0"/>
              <a:t>ISTH Flashcard</a:t>
            </a:r>
            <a:endParaRPr lang="en-CA" dirty="0"/>
          </a:p>
        </p:txBody>
      </p:sp>
      <p:sp>
        <p:nvSpPr>
          <p:cNvPr id="74" name="Text Placeholder 73">
            <a:extLst>
              <a:ext uri="{FF2B5EF4-FFF2-40B4-BE49-F238E27FC236}">
                <a16:creationId xmlns:a16="http://schemas.microsoft.com/office/drawing/2014/main" id="{50F6662E-CB22-0F6A-2D68-BBDB5C44DD23}"/>
              </a:ext>
            </a:extLst>
          </p:cNvPr>
          <p:cNvSpPr>
            <a:spLocks noGrp="1"/>
          </p:cNvSpPr>
          <p:nvPr>
            <p:ph type="body" sz="quarter" idx="62"/>
          </p:nvPr>
        </p:nvSpPr>
        <p:spPr/>
        <p:txBody>
          <a:bodyPr/>
          <a:lstStyle/>
          <a:p>
            <a:r>
              <a:rPr lang="en-US" dirty="0"/>
              <a:t>Detail aid used to update HCPs on the ISTH Guidelines for the diagnosis and treatment of TTP and how they relate to use </a:t>
            </a:r>
            <a:br>
              <a:rPr lang="en-US" dirty="0"/>
            </a:br>
            <a:r>
              <a:rPr lang="en-US" dirty="0"/>
              <a:t>of CABLIVI. </a:t>
            </a:r>
            <a:endParaRPr lang="en-CA" dirty="0"/>
          </a:p>
        </p:txBody>
      </p:sp>
      <p:sp>
        <p:nvSpPr>
          <p:cNvPr id="75" name="Text Placeholder 74">
            <a:extLst>
              <a:ext uri="{FF2B5EF4-FFF2-40B4-BE49-F238E27FC236}">
                <a16:creationId xmlns:a16="http://schemas.microsoft.com/office/drawing/2014/main" id="{1F1340AD-ABD4-B825-1232-29C8058216C0}"/>
              </a:ext>
            </a:extLst>
          </p:cNvPr>
          <p:cNvSpPr>
            <a:spLocks noGrp="1"/>
          </p:cNvSpPr>
          <p:nvPr>
            <p:ph type="body" sz="quarter" idx="63"/>
          </p:nvPr>
        </p:nvSpPr>
        <p:spPr/>
        <p:txBody>
          <a:bodyPr/>
          <a:lstStyle/>
          <a:p>
            <a:r>
              <a:rPr lang="en-US" dirty="0"/>
              <a:t>Can be distributed in print or Veeva email form. </a:t>
            </a:r>
          </a:p>
          <a:p>
            <a:r>
              <a:rPr lang="en-US" dirty="0"/>
              <a:t>PI Needed: Yes</a:t>
            </a:r>
          </a:p>
        </p:txBody>
      </p:sp>
      <p:sp>
        <p:nvSpPr>
          <p:cNvPr id="76" name="Text Placeholder 75">
            <a:extLst>
              <a:ext uri="{FF2B5EF4-FFF2-40B4-BE49-F238E27FC236}">
                <a16:creationId xmlns:a16="http://schemas.microsoft.com/office/drawing/2014/main" id="{D82BAAC0-2D95-501C-A267-BD093C438DF4}"/>
              </a:ext>
            </a:extLst>
          </p:cNvPr>
          <p:cNvSpPr>
            <a:spLocks noGrp="1"/>
          </p:cNvSpPr>
          <p:nvPr>
            <p:ph type="body" sz="quarter" idx="74"/>
          </p:nvPr>
        </p:nvSpPr>
        <p:spPr/>
        <p:txBody>
          <a:bodyPr/>
          <a:lstStyle/>
          <a:p>
            <a:r>
              <a:rPr lang="en-CA" dirty="0"/>
              <a:t>Healthcare Professionals &amp; Payers</a:t>
            </a:r>
          </a:p>
        </p:txBody>
      </p:sp>
      <p:sp>
        <p:nvSpPr>
          <p:cNvPr id="77" name="Text Placeholder 76">
            <a:extLst>
              <a:ext uri="{FF2B5EF4-FFF2-40B4-BE49-F238E27FC236}">
                <a16:creationId xmlns:a16="http://schemas.microsoft.com/office/drawing/2014/main" id="{7B0FA7D3-EC21-6BF5-7387-200B6606EB40}"/>
              </a:ext>
            </a:extLst>
          </p:cNvPr>
          <p:cNvSpPr>
            <a:spLocks noGrp="1"/>
          </p:cNvSpPr>
          <p:nvPr>
            <p:ph type="body" sz="quarter" idx="75"/>
          </p:nvPr>
        </p:nvSpPr>
        <p:spPr/>
        <p:txBody>
          <a:bodyPr/>
          <a:lstStyle/>
          <a:p>
            <a:r>
              <a:rPr lang="en-CA" dirty="0"/>
              <a:t>MAT-US-2019505 (print); MAT-US-2009642 (digital)</a:t>
            </a:r>
          </a:p>
        </p:txBody>
      </p:sp>
      <p:sp>
        <p:nvSpPr>
          <p:cNvPr id="61" name="Picture Placeholder 60">
            <a:extLst>
              <a:ext uri="{FF2B5EF4-FFF2-40B4-BE49-F238E27FC236}">
                <a16:creationId xmlns:a16="http://schemas.microsoft.com/office/drawing/2014/main" id="{CAAA5915-10A0-9636-EE28-413E3FAADE7F}"/>
              </a:ext>
            </a:extLst>
          </p:cNvPr>
          <p:cNvSpPr>
            <a:spLocks noGrp="1"/>
          </p:cNvSpPr>
          <p:nvPr>
            <p:ph type="pic" sz="quarter" idx="76"/>
          </p:nvPr>
        </p:nvSpPr>
        <p:spPr/>
      </p:sp>
      <p:sp>
        <p:nvSpPr>
          <p:cNvPr id="84" name="Text Placeholder 83">
            <a:extLst>
              <a:ext uri="{FF2B5EF4-FFF2-40B4-BE49-F238E27FC236}">
                <a16:creationId xmlns:a16="http://schemas.microsoft.com/office/drawing/2014/main" id="{DABE7E20-86BA-E783-3D7E-7216A1CDAABC}"/>
              </a:ext>
            </a:extLst>
          </p:cNvPr>
          <p:cNvSpPr>
            <a:spLocks noGrp="1"/>
          </p:cNvSpPr>
          <p:nvPr>
            <p:ph type="body" sz="quarter" idx="78"/>
          </p:nvPr>
        </p:nvSpPr>
        <p:spPr/>
        <p:txBody>
          <a:bodyPr/>
          <a:lstStyle/>
          <a:p>
            <a:r>
              <a:rPr lang="en-US" dirty="0"/>
              <a:t>CABLIVI Pivotal Study Reprint Carrier</a:t>
            </a:r>
            <a:endParaRPr lang="en-CA" dirty="0"/>
          </a:p>
        </p:txBody>
      </p:sp>
      <p:sp>
        <p:nvSpPr>
          <p:cNvPr id="87" name="Text Placeholder 86">
            <a:extLst>
              <a:ext uri="{FF2B5EF4-FFF2-40B4-BE49-F238E27FC236}">
                <a16:creationId xmlns:a16="http://schemas.microsoft.com/office/drawing/2014/main" id="{97A62FD8-5785-5B5A-E14A-3501601E3145}"/>
              </a:ext>
            </a:extLst>
          </p:cNvPr>
          <p:cNvSpPr>
            <a:spLocks noGrp="1"/>
          </p:cNvSpPr>
          <p:nvPr>
            <p:ph type="body" sz="quarter" idx="79"/>
          </p:nvPr>
        </p:nvSpPr>
        <p:spPr/>
        <p:txBody>
          <a:bodyPr/>
          <a:lstStyle/>
          <a:p>
            <a:r>
              <a:rPr lang="en-US" dirty="0"/>
              <a:t>Reprint carrier containing the 2019 Scully et al paper focused on the efficacy and safety of CABLIVI in the HERCULES trial.</a:t>
            </a:r>
          </a:p>
        </p:txBody>
      </p:sp>
      <p:sp>
        <p:nvSpPr>
          <p:cNvPr id="88" name="Text Placeholder 87">
            <a:extLst>
              <a:ext uri="{FF2B5EF4-FFF2-40B4-BE49-F238E27FC236}">
                <a16:creationId xmlns:a16="http://schemas.microsoft.com/office/drawing/2014/main" id="{F9A46AA2-3E9D-C7A9-C528-BEF60165F565}"/>
              </a:ext>
            </a:extLst>
          </p:cNvPr>
          <p:cNvSpPr>
            <a:spLocks noGrp="1"/>
          </p:cNvSpPr>
          <p:nvPr>
            <p:ph type="body" sz="quarter" idx="80"/>
          </p:nvPr>
        </p:nvSpPr>
        <p:spPr/>
        <p:txBody>
          <a:bodyPr/>
          <a:lstStyle/>
          <a:p>
            <a:r>
              <a:rPr lang="en-US" dirty="0"/>
              <a:t>Can only be distributed in print.</a:t>
            </a:r>
          </a:p>
          <a:p>
            <a:r>
              <a:rPr lang="en-US" dirty="0"/>
              <a:t>PI Needed: Yes (included in pocket)</a:t>
            </a:r>
          </a:p>
        </p:txBody>
      </p:sp>
      <p:sp>
        <p:nvSpPr>
          <p:cNvPr id="89" name="Text Placeholder 88">
            <a:extLst>
              <a:ext uri="{FF2B5EF4-FFF2-40B4-BE49-F238E27FC236}">
                <a16:creationId xmlns:a16="http://schemas.microsoft.com/office/drawing/2014/main" id="{2BD19C71-3DE4-8DA2-61FD-7A6F04104AD3}"/>
              </a:ext>
            </a:extLst>
          </p:cNvPr>
          <p:cNvSpPr>
            <a:spLocks noGrp="1"/>
          </p:cNvSpPr>
          <p:nvPr>
            <p:ph type="body" sz="quarter" idx="81"/>
          </p:nvPr>
        </p:nvSpPr>
        <p:spPr/>
        <p:txBody>
          <a:bodyPr/>
          <a:lstStyle/>
          <a:p>
            <a:r>
              <a:rPr lang="en-US" dirty="0"/>
              <a:t>Healthcare Professionals &amp; Payers</a:t>
            </a:r>
            <a:endParaRPr lang="en-CA" dirty="0"/>
          </a:p>
        </p:txBody>
      </p:sp>
      <p:sp>
        <p:nvSpPr>
          <p:cNvPr id="91" name="Text Placeholder 90">
            <a:extLst>
              <a:ext uri="{FF2B5EF4-FFF2-40B4-BE49-F238E27FC236}">
                <a16:creationId xmlns:a16="http://schemas.microsoft.com/office/drawing/2014/main" id="{5F48CF32-288C-DB17-1181-713908B82EC6}"/>
              </a:ext>
            </a:extLst>
          </p:cNvPr>
          <p:cNvSpPr>
            <a:spLocks noGrp="1"/>
          </p:cNvSpPr>
          <p:nvPr>
            <p:ph type="body" sz="quarter" idx="82"/>
          </p:nvPr>
        </p:nvSpPr>
        <p:spPr/>
        <p:txBody>
          <a:bodyPr/>
          <a:lstStyle/>
          <a:p>
            <a:r>
              <a:rPr lang="en-CA" dirty="0"/>
              <a:t>MAT-US-2015138</a:t>
            </a:r>
          </a:p>
        </p:txBody>
      </p:sp>
      <p:sp>
        <p:nvSpPr>
          <p:cNvPr id="62" name="Picture Placeholder 61">
            <a:extLst>
              <a:ext uri="{FF2B5EF4-FFF2-40B4-BE49-F238E27FC236}">
                <a16:creationId xmlns:a16="http://schemas.microsoft.com/office/drawing/2014/main" id="{8C5D45B6-1D3F-0ECB-7BDA-777765CFD2C5}"/>
              </a:ext>
            </a:extLst>
          </p:cNvPr>
          <p:cNvSpPr>
            <a:spLocks noGrp="1"/>
          </p:cNvSpPr>
          <p:nvPr>
            <p:ph type="pic" sz="quarter" idx="83"/>
          </p:nvPr>
        </p:nvSpPr>
        <p:spPr/>
      </p:sp>
      <p:sp>
        <p:nvSpPr>
          <p:cNvPr id="63" name="Text Placeholder 62">
            <a:extLst>
              <a:ext uri="{FF2B5EF4-FFF2-40B4-BE49-F238E27FC236}">
                <a16:creationId xmlns:a16="http://schemas.microsoft.com/office/drawing/2014/main" id="{58F965A8-9F1F-8725-32C6-1EA28CF5FC24}"/>
              </a:ext>
            </a:extLst>
          </p:cNvPr>
          <p:cNvSpPr>
            <a:spLocks noGrp="1"/>
          </p:cNvSpPr>
          <p:nvPr>
            <p:ph type="body" sz="quarter" idx="85"/>
          </p:nvPr>
        </p:nvSpPr>
        <p:spPr/>
        <p:txBody>
          <a:bodyPr/>
          <a:lstStyle/>
          <a:p>
            <a:r>
              <a:rPr lang="en-US" dirty="0"/>
              <a:t>CABLIVI Treatment Guide</a:t>
            </a:r>
          </a:p>
        </p:txBody>
      </p:sp>
      <p:sp>
        <p:nvSpPr>
          <p:cNvPr id="64" name="Text Placeholder 63">
            <a:extLst>
              <a:ext uri="{FF2B5EF4-FFF2-40B4-BE49-F238E27FC236}">
                <a16:creationId xmlns:a16="http://schemas.microsoft.com/office/drawing/2014/main" id="{F17DD80B-52F7-8413-3C3B-EF5E5FE4BA01}"/>
              </a:ext>
            </a:extLst>
          </p:cNvPr>
          <p:cNvSpPr>
            <a:spLocks noGrp="1"/>
          </p:cNvSpPr>
          <p:nvPr>
            <p:ph type="body" sz="quarter" idx="86"/>
          </p:nvPr>
        </p:nvSpPr>
        <p:spPr/>
        <p:txBody>
          <a:bodyPr/>
          <a:lstStyle/>
          <a:p>
            <a:r>
              <a:rPr lang="en-US" dirty="0"/>
              <a:t>Cablivi EMR order set to reinforce ISTH guidelines for initiation of Cablivi when a clinical diagnosis has been made and ADAMTS13 has been ordered.</a:t>
            </a:r>
          </a:p>
        </p:txBody>
      </p:sp>
      <p:sp>
        <p:nvSpPr>
          <p:cNvPr id="65" name="Text Placeholder 64">
            <a:extLst>
              <a:ext uri="{FF2B5EF4-FFF2-40B4-BE49-F238E27FC236}">
                <a16:creationId xmlns:a16="http://schemas.microsoft.com/office/drawing/2014/main" id="{638C04E7-1080-A362-301A-CCB1D2283965}"/>
              </a:ext>
            </a:extLst>
          </p:cNvPr>
          <p:cNvSpPr>
            <a:spLocks noGrp="1"/>
          </p:cNvSpPr>
          <p:nvPr>
            <p:ph type="body" sz="quarter" idx="87"/>
          </p:nvPr>
        </p:nvSpPr>
        <p:spPr/>
        <p:txBody>
          <a:bodyPr/>
          <a:lstStyle/>
          <a:p>
            <a:r>
              <a:rPr lang="en-US" dirty="0"/>
              <a:t>Reminders: Can only be used as a detail aid and leave behind.</a:t>
            </a:r>
          </a:p>
          <a:p>
            <a:r>
              <a:rPr lang="en-US" dirty="0"/>
              <a:t>PI Needed: Yes</a:t>
            </a:r>
          </a:p>
        </p:txBody>
      </p:sp>
      <p:sp>
        <p:nvSpPr>
          <p:cNvPr id="66" name="Text Placeholder 65">
            <a:extLst>
              <a:ext uri="{FF2B5EF4-FFF2-40B4-BE49-F238E27FC236}">
                <a16:creationId xmlns:a16="http://schemas.microsoft.com/office/drawing/2014/main" id="{A4A742E7-503B-5DC6-8835-AD299493F22A}"/>
              </a:ext>
            </a:extLst>
          </p:cNvPr>
          <p:cNvSpPr>
            <a:spLocks noGrp="1"/>
          </p:cNvSpPr>
          <p:nvPr>
            <p:ph type="body" sz="quarter" idx="88"/>
          </p:nvPr>
        </p:nvSpPr>
        <p:spPr/>
        <p:txBody>
          <a:bodyPr/>
          <a:lstStyle/>
          <a:p>
            <a:r>
              <a:rPr lang="en-US" dirty="0"/>
              <a:t>Healthcare Professionals </a:t>
            </a:r>
          </a:p>
        </p:txBody>
      </p:sp>
      <p:sp>
        <p:nvSpPr>
          <p:cNvPr id="69" name="Text Placeholder 68">
            <a:extLst>
              <a:ext uri="{FF2B5EF4-FFF2-40B4-BE49-F238E27FC236}">
                <a16:creationId xmlns:a16="http://schemas.microsoft.com/office/drawing/2014/main" id="{7D55FD34-F5A1-D2B8-0A9F-B38A7A825317}"/>
              </a:ext>
            </a:extLst>
          </p:cNvPr>
          <p:cNvSpPr>
            <a:spLocks noGrp="1"/>
          </p:cNvSpPr>
          <p:nvPr>
            <p:ph type="body" sz="quarter" idx="89"/>
          </p:nvPr>
        </p:nvSpPr>
        <p:spPr/>
        <p:txBody>
          <a:bodyPr/>
          <a:lstStyle/>
          <a:p>
            <a:r>
              <a:rPr lang="en-US" dirty="0"/>
              <a:t>MAT-US-2108930 (digital); MAT-US-2107814 (print) </a:t>
            </a:r>
          </a:p>
        </p:txBody>
      </p:sp>
      <p:pic>
        <p:nvPicPr>
          <p:cNvPr id="70" name="Picture Placeholder 28" descr="Graphical user interface, text, application, email&#10;&#10;Description automatically generated">
            <a:extLst>
              <a:ext uri="{FF2B5EF4-FFF2-40B4-BE49-F238E27FC236}">
                <a16:creationId xmlns:a16="http://schemas.microsoft.com/office/drawing/2014/main" id="{345AA970-D1F7-5742-5A9B-3B0BC8B02FFE}"/>
              </a:ext>
            </a:extLst>
          </p:cNvPr>
          <p:cNvPicPr>
            <a:picLocks noChangeAspect="1"/>
          </p:cNvPicPr>
          <p:nvPr/>
        </p:nvPicPr>
        <p:blipFill rotWithShape="1">
          <a:blip r:embed="rId3"/>
          <a:srcRect l="725" t="1575" r="369" b="-1575"/>
          <a:stretch/>
        </p:blipFill>
        <p:spPr>
          <a:xfrm>
            <a:off x="7118350" y="732543"/>
            <a:ext cx="1700923" cy="1326697"/>
          </a:xfrm>
          <a:prstGeom prst="rect">
            <a:avLst/>
          </a:prstGeom>
          <a:ln>
            <a:solidFill>
              <a:schemeClr val="tx1"/>
            </a:solidFill>
          </a:ln>
        </p:spPr>
      </p:pic>
      <p:pic>
        <p:nvPicPr>
          <p:cNvPr id="71" name="Picture Placeholder 30" descr="Graphical user interface, text, application, email&#10;&#10;Description automatically generated">
            <a:extLst>
              <a:ext uri="{FF2B5EF4-FFF2-40B4-BE49-F238E27FC236}">
                <a16:creationId xmlns:a16="http://schemas.microsoft.com/office/drawing/2014/main" id="{895F7891-E142-182A-7FCD-D7EEAAEB8F06}"/>
              </a:ext>
            </a:extLst>
          </p:cNvPr>
          <p:cNvPicPr>
            <a:picLocks noChangeAspect="1"/>
          </p:cNvPicPr>
          <p:nvPr/>
        </p:nvPicPr>
        <p:blipFill rotWithShape="1">
          <a:blip r:embed="rId4"/>
          <a:srcRect l="-1" t="-652" r="549" b="652"/>
          <a:stretch/>
        </p:blipFill>
        <p:spPr>
          <a:xfrm>
            <a:off x="7757135" y="2170855"/>
            <a:ext cx="1067249" cy="1368966"/>
          </a:xfrm>
          <a:prstGeom prst="rect">
            <a:avLst/>
          </a:prstGeom>
          <a:ln>
            <a:solidFill>
              <a:schemeClr val="tx1"/>
            </a:solidFill>
          </a:ln>
        </p:spPr>
      </p:pic>
      <p:pic>
        <p:nvPicPr>
          <p:cNvPr id="21" name="Picture 20">
            <a:extLst>
              <a:ext uri="{FF2B5EF4-FFF2-40B4-BE49-F238E27FC236}">
                <a16:creationId xmlns:a16="http://schemas.microsoft.com/office/drawing/2014/main" id="{C486271D-C456-BE28-60E6-A7C40CABE9E4}"/>
              </a:ext>
            </a:extLst>
          </p:cNvPr>
          <p:cNvPicPr>
            <a:picLocks noChangeAspect="1"/>
          </p:cNvPicPr>
          <p:nvPr/>
        </p:nvPicPr>
        <p:blipFill>
          <a:blip r:embed="rId5"/>
          <a:stretch>
            <a:fillRect/>
          </a:stretch>
        </p:blipFill>
        <p:spPr>
          <a:xfrm>
            <a:off x="7781879" y="3655108"/>
            <a:ext cx="1026544" cy="1335665"/>
          </a:xfrm>
          <a:prstGeom prst="rect">
            <a:avLst/>
          </a:prstGeom>
          <a:ln>
            <a:solidFill>
              <a:schemeClr val="tx1"/>
            </a:solidFill>
          </a:ln>
        </p:spPr>
      </p:pic>
    </p:spTree>
    <p:extLst>
      <p:ext uri="{BB962C8B-B14F-4D97-AF65-F5344CB8AC3E}">
        <p14:creationId xmlns:p14="http://schemas.microsoft.com/office/powerpoint/2010/main" val="25292022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8D3DF-A8B5-846F-989B-14E4FC20A12D}"/>
              </a:ext>
            </a:extLst>
          </p:cNvPr>
          <p:cNvSpPr>
            <a:spLocks noGrp="1"/>
          </p:cNvSpPr>
          <p:nvPr>
            <p:ph type="title"/>
          </p:nvPr>
        </p:nvSpPr>
        <p:spPr/>
        <p:txBody>
          <a:bodyPr/>
          <a:lstStyle/>
          <a:p>
            <a:r>
              <a:rPr lang="en-CA" dirty="0"/>
              <a:t>Appendix - Branded</a:t>
            </a:r>
          </a:p>
        </p:txBody>
      </p:sp>
      <p:sp>
        <p:nvSpPr>
          <p:cNvPr id="25" name="Picture Placeholder 24">
            <a:extLst>
              <a:ext uri="{FF2B5EF4-FFF2-40B4-BE49-F238E27FC236}">
                <a16:creationId xmlns:a16="http://schemas.microsoft.com/office/drawing/2014/main" id="{2884373D-7866-A642-6188-7748D4459C81}"/>
              </a:ext>
            </a:extLst>
          </p:cNvPr>
          <p:cNvSpPr>
            <a:spLocks noGrp="1"/>
          </p:cNvSpPr>
          <p:nvPr>
            <p:ph type="pic" sz="quarter" idx="17"/>
          </p:nvPr>
        </p:nvSpPr>
        <p:spPr/>
      </p:sp>
      <p:sp>
        <p:nvSpPr>
          <p:cNvPr id="26" name="Text Placeholder 25">
            <a:extLst>
              <a:ext uri="{FF2B5EF4-FFF2-40B4-BE49-F238E27FC236}">
                <a16:creationId xmlns:a16="http://schemas.microsoft.com/office/drawing/2014/main" id="{32F97792-C86A-6ED4-23D2-344370DF8416}"/>
              </a:ext>
            </a:extLst>
          </p:cNvPr>
          <p:cNvSpPr>
            <a:spLocks noGrp="1"/>
          </p:cNvSpPr>
          <p:nvPr>
            <p:ph type="body" sz="quarter" idx="59"/>
          </p:nvPr>
        </p:nvSpPr>
        <p:spPr/>
        <p:txBody>
          <a:bodyPr/>
          <a:lstStyle/>
          <a:p>
            <a:r>
              <a:rPr lang="en-US" dirty="0"/>
              <a:t>CABLIVI Dosing Card</a:t>
            </a:r>
          </a:p>
        </p:txBody>
      </p:sp>
      <p:sp>
        <p:nvSpPr>
          <p:cNvPr id="27" name="Text Placeholder 26">
            <a:extLst>
              <a:ext uri="{FF2B5EF4-FFF2-40B4-BE49-F238E27FC236}">
                <a16:creationId xmlns:a16="http://schemas.microsoft.com/office/drawing/2014/main" id="{ECDA9572-F8FA-6D2D-172F-CFFFD3A1AD29}"/>
              </a:ext>
            </a:extLst>
          </p:cNvPr>
          <p:cNvSpPr>
            <a:spLocks noGrp="1"/>
          </p:cNvSpPr>
          <p:nvPr>
            <p:ph type="body" sz="quarter" idx="62"/>
          </p:nvPr>
        </p:nvSpPr>
        <p:spPr/>
        <p:txBody>
          <a:bodyPr/>
          <a:lstStyle/>
          <a:p>
            <a:r>
              <a:rPr lang="en-US" dirty="0"/>
              <a:t>A guide with important information for HCPs to share with patients regarding the CABLIVI dosing schedule, </a:t>
            </a:r>
            <a:br>
              <a:rPr lang="en-US" dirty="0"/>
            </a:br>
            <a:r>
              <a:rPr lang="en-US" dirty="0"/>
              <a:t>as well as financial and educational assistance with CABLIVI Patient Solutions.</a:t>
            </a:r>
          </a:p>
        </p:txBody>
      </p:sp>
      <p:sp>
        <p:nvSpPr>
          <p:cNvPr id="28" name="Text Placeholder 27">
            <a:extLst>
              <a:ext uri="{FF2B5EF4-FFF2-40B4-BE49-F238E27FC236}">
                <a16:creationId xmlns:a16="http://schemas.microsoft.com/office/drawing/2014/main" id="{AFFC4089-2260-E031-B6CE-342841C28A70}"/>
              </a:ext>
            </a:extLst>
          </p:cNvPr>
          <p:cNvSpPr>
            <a:spLocks noGrp="1"/>
          </p:cNvSpPr>
          <p:nvPr>
            <p:ph type="body" sz="quarter" idx="63"/>
          </p:nvPr>
        </p:nvSpPr>
        <p:spPr/>
        <p:txBody>
          <a:bodyPr/>
          <a:lstStyle/>
          <a:p>
            <a:r>
              <a:rPr lang="en-US" dirty="0"/>
              <a:t>Can be distributed in print or Veeva email form.</a:t>
            </a:r>
          </a:p>
          <a:p>
            <a:r>
              <a:rPr lang="en-US" dirty="0"/>
              <a:t>PI Needed: Yes</a:t>
            </a:r>
          </a:p>
        </p:txBody>
      </p:sp>
      <p:sp>
        <p:nvSpPr>
          <p:cNvPr id="29" name="Text Placeholder 28">
            <a:extLst>
              <a:ext uri="{FF2B5EF4-FFF2-40B4-BE49-F238E27FC236}">
                <a16:creationId xmlns:a16="http://schemas.microsoft.com/office/drawing/2014/main" id="{8FBC187A-420D-EAF5-9CA2-8D1F5AD68B30}"/>
              </a:ext>
            </a:extLst>
          </p:cNvPr>
          <p:cNvSpPr>
            <a:spLocks noGrp="1"/>
          </p:cNvSpPr>
          <p:nvPr>
            <p:ph type="body" sz="quarter" idx="74"/>
          </p:nvPr>
        </p:nvSpPr>
        <p:spPr/>
        <p:txBody>
          <a:bodyPr/>
          <a:lstStyle/>
          <a:p>
            <a:r>
              <a:rPr lang="en-US" dirty="0"/>
              <a:t>Healthcare Professionals &amp; Payers</a:t>
            </a:r>
          </a:p>
        </p:txBody>
      </p:sp>
      <p:sp>
        <p:nvSpPr>
          <p:cNvPr id="30" name="Text Placeholder 29">
            <a:extLst>
              <a:ext uri="{FF2B5EF4-FFF2-40B4-BE49-F238E27FC236}">
                <a16:creationId xmlns:a16="http://schemas.microsoft.com/office/drawing/2014/main" id="{D069B7F3-A4F2-A2C2-4CB6-7EFE9C68E502}"/>
              </a:ext>
            </a:extLst>
          </p:cNvPr>
          <p:cNvSpPr>
            <a:spLocks noGrp="1"/>
          </p:cNvSpPr>
          <p:nvPr>
            <p:ph type="body" sz="quarter" idx="75"/>
          </p:nvPr>
        </p:nvSpPr>
        <p:spPr/>
        <p:txBody>
          <a:bodyPr/>
          <a:lstStyle/>
          <a:p>
            <a:r>
              <a:rPr lang="en-US" dirty="0"/>
              <a:t>MAT-US-2016305</a:t>
            </a:r>
          </a:p>
        </p:txBody>
      </p:sp>
      <p:sp>
        <p:nvSpPr>
          <p:cNvPr id="31" name="Picture Placeholder 30">
            <a:extLst>
              <a:ext uri="{FF2B5EF4-FFF2-40B4-BE49-F238E27FC236}">
                <a16:creationId xmlns:a16="http://schemas.microsoft.com/office/drawing/2014/main" id="{4654FAE4-CC4A-6A6D-F897-52DBBF803C78}"/>
              </a:ext>
            </a:extLst>
          </p:cNvPr>
          <p:cNvSpPr>
            <a:spLocks noGrp="1"/>
          </p:cNvSpPr>
          <p:nvPr>
            <p:ph type="pic" sz="quarter" idx="76"/>
          </p:nvPr>
        </p:nvSpPr>
        <p:spPr/>
      </p:sp>
      <p:sp>
        <p:nvSpPr>
          <p:cNvPr id="32" name="Text Placeholder 31">
            <a:extLst>
              <a:ext uri="{FF2B5EF4-FFF2-40B4-BE49-F238E27FC236}">
                <a16:creationId xmlns:a16="http://schemas.microsoft.com/office/drawing/2014/main" id="{1652AF59-DD0C-EC1E-8924-B55CC7C2E185}"/>
              </a:ext>
            </a:extLst>
          </p:cNvPr>
          <p:cNvSpPr>
            <a:spLocks noGrp="1"/>
          </p:cNvSpPr>
          <p:nvPr>
            <p:ph type="body" sz="quarter" idx="78"/>
          </p:nvPr>
        </p:nvSpPr>
        <p:spPr/>
        <p:txBody>
          <a:bodyPr/>
          <a:lstStyle/>
          <a:p>
            <a:endParaRPr lang="en-US" dirty="0"/>
          </a:p>
        </p:txBody>
      </p:sp>
      <p:sp>
        <p:nvSpPr>
          <p:cNvPr id="33" name="Text Placeholder 32">
            <a:extLst>
              <a:ext uri="{FF2B5EF4-FFF2-40B4-BE49-F238E27FC236}">
                <a16:creationId xmlns:a16="http://schemas.microsoft.com/office/drawing/2014/main" id="{FBC46405-8E6A-5C30-A059-69E3517F9B8A}"/>
              </a:ext>
            </a:extLst>
          </p:cNvPr>
          <p:cNvSpPr>
            <a:spLocks noGrp="1"/>
          </p:cNvSpPr>
          <p:nvPr>
            <p:ph type="body" sz="quarter" idx="79"/>
          </p:nvPr>
        </p:nvSpPr>
        <p:spPr/>
        <p:txBody>
          <a:bodyPr/>
          <a:lstStyle/>
          <a:p>
            <a:endParaRPr lang="en-US" dirty="0"/>
          </a:p>
        </p:txBody>
      </p:sp>
      <p:sp>
        <p:nvSpPr>
          <p:cNvPr id="34" name="Text Placeholder 33">
            <a:extLst>
              <a:ext uri="{FF2B5EF4-FFF2-40B4-BE49-F238E27FC236}">
                <a16:creationId xmlns:a16="http://schemas.microsoft.com/office/drawing/2014/main" id="{D2EE104F-6C33-5D22-9213-529F959DB612}"/>
              </a:ext>
            </a:extLst>
          </p:cNvPr>
          <p:cNvSpPr>
            <a:spLocks noGrp="1"/>
          </p:cNvSpPr>
          <p:nvPr>
            <p:ph type="body" sz="quarter" idx="80"/>
          </p:nvPr>
        </p:nvSpPr>
        <p:spPr/>
        <p:txBody>
          <a:bodyPr/>
          <a:lstStyle/>
          <a:p>
            <a:endParaRPr lang="en-US" dirty="0"/>
          </a:p>
        </p:txBody>
      </p:sp>
      <p:sp>
        <p:nvSpPr>
          <p:cNvPr id="35" name="Text Placeholder 34">
            <a:extLst>
              <a:ext uri="{FF2B5EF4-FFF2-40B4-BE49-F238E27FC236}">
                <a16:creationId xmlns:a16="http://schemas.microsoft.com/office/drawing/2014/main" id="{7C392FC0-FB72-528E-2032-8E4A963F6058}"/>
              </a:ext>
            </a:extLst>
          </p:cNvPr>
          <p:cNvSpPr>
            <a:spLocks noGrp="1"/>
          </p:cNvSpPr>
          <p:nvPr>
            <p:ph type="body" sz="quarter" idx="81"/>
          </p:nvPr>
        </p:nvSpPr>
        <p:spPr/>
        <p:txBody>
          <a:bodyPr/>
          <a:lstStyle/>
          <a:p>
            <a:endParaRPr lang="en-US" dirty="0"/>
          </a:p>
        </p:txBody>
      </p:sp>
      <p:sp>
        <p:nvSpPr>
          <p:cNvPr id="36" name="Text Placeholder 35">
            <a:extLst>
              <a:ext uri="{FF2B5EF4-FFF2-40B4-BE49-F238E27FC236}">
                <a16:creationId xmlns:a16="http://schemas.microsoft.com/office/drawing/2014/main" id="{A7295936-A344-73BA-D202-4253614CCE2A}"/>
              </a:ext>
            </a:extLst>
          </p:cNvPr>
          <p:cNvSpPr>
            <a:spLocks noGrp="1"/>
          </p:cNvSpPr>
          <p:nvPr>
            <p:ph type="body" sz="quarter" idx="82"/>
          </p:nvPr>
        </p:nvSpPr>
        <p:spPr/>
        <p:txBody>
          <a:bodyPr/>
          <a:lstStyle/>
          <a:p>
            <a:endParaRPr lang="en-US" dirty="0"/>
          </a:p>
        </p:txBody>
      </p:sp>
      <p:sp>
        <p:nvSpPr>
          <p:cNvPr id="37" name="Picture Placeholder 36">
            <a:extLst>
              <a:ext uri="{FF2B5EF4-FFF2-40B4-BE49-F238E27FC236}">
                <a16:creationId xmlns:a16="http://schemas.microsoft.com/office/drawing/2014/main" id="{B0162BDF-B96C-E9CA-51BC-6F71901E2CB9}"/>
              </a:ext>
            </a:extLst>
          </p:cNvPr>
          <p:cNvSpPr>
            <a:spLocks noGrp="1"/>
          </p:cNvSpPr>
          <p:nvPr>
            <p:ph type="pic" sz="quarter" idx="83"/>
          </p:nvPr>
        </p:nvSpPr>
        <p:spPr/>
      </p:sp>
      <p:sp>
        <p:nvSpPr>
          <p:cNvPr id="38" name="Text Placeholder 37">
            <a:extLst>
              <a:ext uri="{FF2B5EF4-FFF2-40B4-BE49-F238E27FC236}">
                <a16:creationId xmlns:a16="http://schemas.microsoft.com/office/drawing/2014/main" id="{F5798D1C-1DDE-9F8A-AD4B-48B0B9842DFF}"/>
              </a:ext>
            </a:extLst>
          </p:cNvPr>
          <p:cNvSpPr>
            <a:spLocks noGrp="1"/>
          </p:cNvSpPr>
          <p:nvPr>
            <p:ph type="body" sz="quarter" idx="85"/>
          </p:nvPr>
        </p:nvSpPr>
        <p:spPr/>
        <p:txBody>
          <a:bodyPr/>
          <a:lstStyle/>
          <a:p>
            <a:endParaRPr lang="en-US" dirty="0"/>
          </a:p>
        </p:txBody>
      </p:sp>
      <p:sp>
        <p:nvSpPr>
          <p:cNvPr id="39" name="Text Placeholder 38">
            <a:extLst>
              <a:ext uri="{FF2B5EF4-FFF2-40B4-BE49-F238E27FC236}">
                <a16:creationId xmlns:a16="http://schemas.microsoft.com/office/drawing/2014/main" id="{2BFB3992-BD19-C757-DADA-F22DD3EE3C12}"/>
              </a:ext>
            </a:extLst>
          </p:cNvPr>
          <p:cNvSpPr>
            <a:spLocks noGrp="1"/>
          </p:cNvSpPr>
          <p:nvPr>
            <p:ph type="body" sz="quarter" idx="86"/>
          </p:nvPr>
        </p:nvSpPr>
        <p:spPr/>
        <p:txBody>
          <a:bodyPr/>
          <a:lstStyle/>
          <a:p>
            <a:endParaRPr lang="en-US" dirty="0"/>
          </a:p>
        </p:txBody>
      </p:sp>
      <p:sp>
        <p:nvSpPr>
          <p:cNvPr id="40" name="Text Placeholder 39">
            <a:extLst>
              <a:ext uri="{FF2B5EF4-FFF2-40B4-BE49-F238E27FC236}">
                <a16:creationId xmlns:a16="http://schemas.microsoft.com/office/drawing/2014/main" id="{6F02051F-ABC9-6E43-9626-D423B660673B}"/>
              </a:ext>
            </a:extLst>
          </p:cNvPr>
          <p:cNvSpPr>
            <a:spLocks noGrp="1"/>
          </p:cNvSpPr>
          <p:nvPr>
            <p:ph type="body" sz="quarter" idx="87"/>
          </p:nvPr>
        </p:nvSpPr>
        <p:spPr/>
        <p:txBody>
          <a:bodyPr/>
          <a:lstStyle/>
          <a:p>
            <a:endParaRPr lang="en-US" dirty="0"/>
          </a:p>
        </p:txBody>
      </p:sp>
      <p:sp>
        <p:nvSpPr>
          <p:cNvPr id="41" name="Text Placeholder 40">
            <a:extLst>
              <a:ext uri="{FF2B5EF4-FFF2-40B4-BE49-F238E27FC236}">
                <a16:creationId xmlns:a16="http://schemas.microsoft.com/office/drawing/2014/main" id="{91B9E1A3-A3E3-7068-26B2-3AE34C262C50}"/>
              </a:ext>
            </a:extLst>
          </p:cNvPr>
          <p:cNvSpPr>
            <a:spLocks noGrp="1"/>
          </p:cNvSpPr>
          <p:nvPr>
            <p:ph type="body" sz="quarter" idx="88"/>
          </p:nvPr>
        </p:nvSpPr>
        <p:spPr/>
        <p:txBody>
          <a:bodyPr/>
          <a:lstStyle/>
          <a:p>
            <a:endParaRPr lang="en-US" dirty="0"/>
          </a:p>
        </p:txBody>
      </p:sp>
      <p:sp>
        <p:nvSpPr>
          <p:cNvPr id="42" name="Text Placeholder 41">
            <a:extLst>
              <a:ext uri="{FF2B5EF4-FFF2-40B4-BE49-F238E27FC236}">
                <a16:creationId xmlns:a16="http://schemas.microsoft.com/office/drawing/2014/main" id="{E51652DE-DEC8-6F1E-1F8C-7E4568E705B9}"/>
              </a:ext>
            </a:extLst>
          </p:cNvPr>
          <p:cNvSpPr>
            <a:spLocks noGrp="1"/>
          </p:cNvSpPr>
          <p:nvPr>
            <p:ph type="body" sz="quarter" idx="89"/>
          </p:nvPr>
        </p:nvSpPr>
        <p:spPr/>
        <p:txBody>
          <a:bodyPr/>
          <a:lstStyle/>
          <a:p>
            <a:endParaRPr lang="en-US" dirty="0"/>
          </a:p>
        </p:txBody>
      </p:sp>
      <p:pic>
        <p:nvPicPr>
          <p:cNvPr id="66" name="Picture Placeholder 10" descr="Graphical user interface, website&#10;&#10;Description automatically generated">
            <a:extLst>
              <a:ext uri="{FF2B5EF4-FFF2-40B4-BE49-F238E27FC236}">
                <a16:creationId xmlns:a16="http://schemas.microsoft.com/office/drawing/2014/main" id="{DD444103-1F73-E08A-FDA0-CE0125D60271}"/>
              </a:ext>
            </a:extLst>
          </p:cNvPr>
          <p:cNvPicPr>
            <a:picLocks noChangeAspect="1"/>
          </p:cNvPicPr>
          <p:nvPr/>
        </p:nvPicPr>
        <p:blipFill rotWithShape="1">
          <a:blip r:embed="rId3"/>
          <a:srcRect l="772" t="-548" r="-567" b="548"/>
          <a:stretch/>
        </p:blipFill>
        <p:spPr>
          <a:xfrm>
            <a:off x="6832879" y="744316"/>
            <a:ext cx="1991505" cy="1326697"/>
          </a:xfrm>
          <a:prstGeom prst="rect">
            <a:avLst/>
          </a:prstGeom>
          <a:ln>
            <a:solidFill>
              <a:schemeClr val="tx1"/>
            </a:solidFill>
          </a:ln>
        </p:spPr>
      </p:pic>
      <p:sp>
        <p:nvSpPr>
          <p:cNvPr id="19" name="Rectangle 18">
            <a:extLst>
              <a:ext uri="{FF2B5EF4-FFF2-40B4-BE49-F238E27FC236}">
                <a16:creationId xmlns:a16="http://schemas.microsoft.com/office/drawing/2014/main" id="{F8F5636E-0D05-38D2-ABE0-0489E7CAF34C}"/>
              </a:ext>
            </a:extLst>
          </p:cNvPr>
          <p:cNvSpPr/>
          <p:nvPr/>
        </p:nvSpPr>
        <p:spPr>
          <a:xfrm>
            <a:off x="358775" y="2153931"/>
            <a:ext cx="8507815" cy="2924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4763641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8D3DF-A8B5-846F-989B-14E4FC20A12D}"/>
              </a:ext>
            </a:extLst>
          </p:cNvPr>
          <p:cNvSpPr>
            <a:spLocks noGrp="1"/>
          </p:cNvSpPr>
          <p:nvPr>
            <p:ph type="title"/>
          </p:nvPr>
        </p:nvSpPr>
        <p:spPr/>
        <p:txBody>
          <a:bodyPr/>
          <a:lstStyle/>
          <a:p>
            <a:r>
              <a:rPr lang="en-CA" dirty="0"/>
              <a:t>Appendix – Patient Support </a:t>
            </a:r>
          </a:p>
        </p:txBody>
      </p:sp>
      <p:sp>
        <p:nvSpPr>
          <p:cNvPr id="24" name="Picture Placeholder 23">
            <a:extLst>
              <a:ext uri="{FF2B5EF4-FFF2-40B4-BE49-F238E27FC236}">
                <a16:creationId xmlns:a16="http://schemas.microsoft.com/office/drawing/2014/main" id="{EB20164F-183E-0212-B15B-52A6BA2BBB34}"/>
              </a:ext>
            </a:extLst>
          </p:cNvPr>
          <p:cNvSpPr>
            <a:spLocks noGrp="1"/>
          </p:cNvSpPr>
          <p:nvPr>
            <p:ph type="pic" sz="quarter" idx="17"/>
          </p:nvPr>
        </p:nvSpPr>
        <p:spPr/>
      </p:sp>
      <p:sp>
        <p:nvSpPr>
          <p:cNvPr id="25" name="Text Placeholder 24">
            <a:extLst>
              <a:ext uri="{FF2B5EF4-FFF2-40B4-BE49-F238E27FC236}">
                <a16:creationId xmlns:a16="http://schemas.microsoft.com/office/drawing/2014/main" id="{6859F5AB-4EC5-F75E-079A-D24F91F36C00}"/>
              </a:ext>
            </a:extLst>
          </p:cNvPr>
          <p:cNvSpPr>
            <a:spLocks noGrp="1"/>
          </p:cNvSpPr>
          <p:nvPr>
            <p:ph type="body" sz="quarter" idx="59"/>
          </p:nvPr>
        </p:nvSpPr>
        <p:spPr/>
        <p:txBody>
          <a:bodyPr/>
          <a:lstStyle/>
          <a:p>
            <a:r>
              <a:rPr lang="en-US" dirty="0"/>
              <a:t>CABLIVI Patient Solutions Enrollment Form</a:t>
            </a:r>
          </a:p>
        </p:txBody>
      </p:sp>
      <p:sp>
        <p:nvSpPr>
          <p:cNvPr id="26" name="Text Placeholder 25">
            <a:extLst>
              <a:ext uri="{FF2B5EF4-FFF2-40B4-BE49-F238E27FC236}">
                <a16:creationId xmlns:a16="http://schemas.microsoft.com/office/drawing/2014/main" id="{758C8C13-7884-6EE1-5E3A-261F2AE467E6}"/>
              </a:ext>
            </a:extLst>
          </p:cNvPr>
          <p:cNvSpPr>
            <a:spLocks noGrp="1"/>
          </p:cNvSpPr>
          <p:nvPr>
            <p:ph type="body" sz="quarter" idx="62"/>
          </p:nvPr>
        </p:nvSpPr>
        <p:spPr/>
        <p:txBody>
          <a:bodyPr/>
          <a:lstStyle/>
          <a:p>
            <a:r>
              <a:rPr lang="en-US" dirty="0"/>
              <a:t>Form used to enroll patients in CABLIVI Patient Solutions for access to specialty pharmacy services, financial assistance, and supplemental administration training. </a:t>
            </a:r>
          </a:p>
        </p:txBody>
      </p:sp>
      <p:sp>
        <p:nvSpPr>
          <p:cNvPr id="27" name="Text Placeholder 26">
            <a:extLst>
              <a:ext uri="{FF2B5EF4-FFF2-40B4-BE49-F238E27FC236}">
                <a16:creationId xmlns:a16="http://schemas.microsoft.com/office/drawing/2014/main" id="{A6995C4E-1572-6290-9BFA-9B41BAC68267}"/>
              </a:ext>
            </a:extLst>
          </p:cNvPr>
          <p:cNvSpPr>
            <a:spLocks noGrp="1"/>
          </p:cNvSpPr>
          <p:nvPr>
            <p:ph type="body" sz="quarter" idx="63"/>
          </p:nvPr>
        </p:nvSpPr>
        <p:spPr/>
        <p:txBody>
          <a:bodyPr/>
          <a:lstStyle/>
          <a:p>
            <a:r>
              <a:rPr lang="en-US" dirty="0"/>
              <a:t>To be distributed by PSS ONLY. Can be distributed in print or Veeva email form. </a:t>
            </a:r>
          </a:p>
          <a:p>
            <a:r>
              <a:rPr lang="en-US" dirty="0"/>
              <a:t>PI Needed: No</a:t>
            </a:r>
          </a:p>
        </p:txBody>
      </p:sp>
      <p:sp>
        <p:nvSpPr>
          <p:cNvPr id="28" name="Text Placeholder 27">
            <a:extLst>
              <a:ext uri="{FF2B5EF4-FFF2-40B4-BE49-F238E27FC236}">
                <a16:creationId xmlns:a16="http://schemas.microsoft.com/office/drawing/2014/main" id="{3F981F13-F1EE-64A0-1927-2C8EC099D288}"/>
              </a:ext>
            </a:extLst>
          </p:cNvPr>
          <p:cNvSpPr>
            <a:spLocks noGrp="1"/>
          </p:cNvSpPr>
          <p:nvPr>
            <p:ph type="body" sz="quarter" idx="74"/>
          </p:nvPr>
        </p:nvSpPr>
        <p:spPr/>
        <p:txBody>
          <a:bodyPr/>
          <a:lstStyle/>
          <a:p>
            <a:r>
              <a:rPr lang="en-US" dirty="0"/>
              <a:t>Healthcare Professionals &amp; Payers</a:t>
            </a:r>
          </a:p>
        </p:txBody>
      </p:sp>
      <p:sp>
        <p:nvSpPr>
          <p:cNvPr id="29" name="Text Placeholder 28">
            <a:extLst>
              <a:ext uri="{FF2B5EF4-FFF2-40B4-BE49-F238E27FC236}">
                <a16:creationId xmlns:a16="http://schemas.microsoft.com/office/drawing/2014/main" id="{6345A398-A3A6-B476-FC75-145DA13217E8}"/>
              </a:ext>
            </a:extLst>
          </p:cNvPr>
          <p:cNvSpPr>
            <a:spLocks noGrp="1"/>
          </p:cNvSpPr>
          <p:nvPr>
            <p:ph type="body" sz="quarter" idx="75"/>
          </p:nvPr>
        </p:nvSpPr>
        <p:spPr/>
        <p:txBody>
          <a:bodyPr/>
          <a:lstStyle/>
          <a:p>
            <a:r>
              <a:rPr lang="en-US" dirty="0"/>
              <a:t>MAT-US-2106912</a:t>
            </a:r>
          </a:p>
        </p:txBody>
      </p:sp>
      <p:sp>
        <p:nvSpPr>
          <p:cNvPr id="30" name="Picture Placeholder 29">
            <a:extLst>
              <a:ext uri="{FF2B5EF4-FFF2-40B4-BE49-F238E27FC236}">
                <a16:creationId xmlns:a16="http://schemas.microsoft.com/office/drawing/2014/main" id="{D926C555-81FD-2419-F4DA-0A809FD6103A}"/>
              </a:ext>
            </a:extLst>
          </p:cNvPr>
          <p:cNvSpPr>
            <a:spLocks noGrp="1"/>
          </p:cNvSpPr>
          <p:nvPr>
            <p:ph type="pic" sz="quarter" idx="76"/>
          </p:nvPr>
        </p:nvSpPr>
        <p:spPr/>
      </p:sp>
      <p:sp>
        <p:nvSpPr>
          <p:cNvPr id="31" name="Text Placeholder 30">
            <a:extLst>
              <a:ext uri="{FF2B5EF4-FFF2-40B4-BE49-F238E27FC236}">
                <a16:creationId xmlns:a16="http://schemas.microsoft.com/office/drawing/2014/main" id="{0003CAE1-853D-2F90-7498-A3E4346CEF80}"/>
              </a:ext>
            </a:extLst>
          </p:cNvPr>
          <p:cNvSpPr>
            <a:spLocks noGrp="1"/>
          </p:cNvSpPr>
          <p:nvPr>
            <p:ph type="body" sz="quarter" idx="78"/>
          </p:nvPr>
        </p:nvSpPr>
        <p:spPr/>
        <p:txBody>
          <a:bodyPr/>
          <a:lstStyle/>
          <a:p>
            <a:r>
              <a:rPr lang="en-US" dirty="0"/>
              <a:t>CABLIVI Administration Training Flashcard</a:t>
            </a:r>
          </a:p>
        </p:txBody>
      </p:sp>
      <p:sp>
        <p:nvSpPr>
          <p:cNvPr id="32" name="Text Placeholder 31">
            <a:extLst>
              <a:ext uri="{FF2B5EF4-FFF2-40B4-BE49-F238E27FC236}">
                <a16:creationId xmlns:a16="http://schemas.microsoft.com/office/drawing/2014/main" id="{ACC58F7E-323D-1BCA-6DD1-8B42EEC35D03}"/>
              </a:ext>
            </a:extLst>
          </p:cNvPr>
          <p:cNvSpPr>
            <a:spLocks noGrp="1"/>
          </p:cNvSpPr>
          <p:nvPr>
            <p:ph type="body" sz="quarter" idx="79"/>
          </p:nvPr>
        </p:nvSpPr>
        <p:spPr/>
        <p:txBody>
          <a:bodyPr/>
          <a:lstStyle/>
          <a:p>
            <a:r>
              <a:rPr lang="en-US" dirty="0"/>
              <a:t>A guide for HCPs to share with patients regarding the administration of CABLIVI.</a:t>
            </a:r>
          </a:p>
        </p:txBody>
      </p:sp>
      <p:sp>
        <p:nvSpPr>
          <p:cNvPr id="33" name="Text Placeholder 32">
            <a:extLst>
              <a:ext uri="{FF2B5EF4-FFF2-40B4-BE49-F238E27FC236}">
                <a16:creationId xmlns:a16="http://schemas.microsoft.com/office/drawing/2014/main" id="{991F5FDB-6AB1-2707-104A-37629DBF84B4}"/>
              </a:ext>
            </a:extLst>
          </p:cNvPr>
          <p:cNvSpPr>
            <a:spLocks noGrp="1"/>
          </p:cNvSpPr>
          <p:nvPr>
            <p:ph type="body" sz="quarter" idx="80"/>
          </p:nvPr>
        </p:nvSpPr>
        <p:spPr/>
        <p:txBody>
          <a:bodyPr/>
          <a:lstStyle/>
          <a:p>
            <a:r>
              <a:rPr lang="en-US" dirty="0"/>
              <a:t>To be distributed by PSS ONLY. Can be distributed in print or Veeva email form.</a:t>
            </a:r>
          </a:p>
          <a:p>
            <a:r>
              <a:rPr lang="en-US" dirty="0"/>
              <a:t>PI Needed: Yes</a:t>
            </a:r>
          </a:p>
        </p:txBody>
      </p:sp>
      <p:sp>
        <p:nvSpPr>
          <p:cNvPr id="34" name="Text Placeholder 33">
            <a:extLst>
              <a:ext uri="{FF2B5EF4-FFF2-40B4-BE49-F238E27FC236}">
                <a16:creationId xmlns:a16="http://schemas.microsoft.com/office/drawing/2014/main" id="{915E0303-808F-30D7-A231-C58C52142319}"/>
              </a:ext>
            </a:extLst>
          </p:cNvPr>
          <p:cNvSpPr>
            <a:spLocks noGrp="1"/>
          </p:cNvSpPr>
          <p:nvPr>
            <p:ph type="body" sz="quarter" idx="81"/>
          </p:nvPr>
        </p:nvSpPr>
        <p:spPr/>
        <p:txBody>
          <a:bodyPr/>
          <a:lstStyle/>
          <a:p>
            <a:r>
              <a:rPr lang="en-US" dirty="0"/>
              <a:t>Healthcare Professionals &amp; Payers</a:t>
            </a:r>
          </a:p>
        </p:txBody>
      </p:sp>
      <p:sp>
        <p:nvSpPr>
          <p:cNvPr id="35" name="Text Placeholder 34">
            <a:extLst>
              <a:ext uri="{FF2B5EF4-FFF2-40B4-BE49-F238E27FC236}">
                <a16:creationId xmlns:a16="http://schemas.microsoft.com/office/drawing/2014/main" id="{35B24BCC-09A3-E38A-634D-61EA093D9770}"/>
              </a:ext>
            </a:extLst>
          </p:cNvPr>
          <p:cNvSpPr>
            <a:spLocks noGrp="1"/>
          </p:cNvSpPr>
          <p:nvPr>
            <p:ph type="body" sz="quarter" idx="82"/>
          </p:nvPr>
        </p:nvSpPr>
        <p:spPr/>
        <p:txBody>
          <a:bodyPr/>
          <a:lstStyle/>
          <a:p>
            <a:r>
              <a:rPr lang="en-US" dirty="0"/>
              <a:t>MAT-US-2014974</a:t>
            </a:r>
          </a:p>
        </p:txBody>
      </p:sp>
      <p:sp>
        <p:nvSpPr>
          <p:cNvPr id="36" name="Picture Placeholder 35">
            <a:extLst>
              <a:ext uri="{FF2B5EF4-FFF2-40B4-BE49-F238E27FC236}">
                <a16:creationId xmlns:a16="http://schemas.microsoft.com/office/drawing/2014/main" id="{75C84AC1-AA74-4D9F-5DA6-DCA1740493D6}"/>
              </a:ext>
            </a:extLst>
          </p:cNvPr>
          <p:cNvSpPr>
            <a:spLocks noGrp="1"/>
          </p:cNvSpPr>
          <p:nvPr>
            <p:ph type="pic" sz="quarter" idx="83"/>
          </p:nvPr>
        </p:nvSpPr>
        <p:spPr/>
      </p:sp>
      <p:sp>
        <p:nvSpPr>
          <p:cNvPr id="37" name="Text Placeholder 36">
            <a:extLst>
              <a:ext uri="{FF2B5EF4-FFF2-40B4-BE49-F238E27FC236}">
                <a16:creationId xmlns:a16="http://schemas.microsoft.com/office/drawing/2014/main" id="{A3DF3ED6-3A8E-0B02-CC64-2780F8D181CC}"/>
              </a:ext>
            </a:extLst>
          </p:cNvPr>
          <p:cNvSpPr>
            <a:spLocks noGrp="1"/>
          </p:cNvSpPr>
          <p:nvPr>
            <p:ph type="body" sz="quarter" idx="85"/>
          </p:nvPr>
        </p:nvSpPr>
        <p:spPr/>
        <p:txBody>
          <a:bodyPr/>
          <a:lstStyle/>
          <a:p>
            <a:r>
              <a:rPr lang="en-US" dirty="0"/>
              <a:t>CABLIVI PSS Leave Behind</a:t>
            </a:r>
          </a:p>
        </p:txBody>
      </p:sp>
      <p:sp>
        <p:nvSpPr>
          <p:cNvPr id="38" name="Text Placeholder 37">
            <a:extLst>
              <a:ext uri="{FF2B5EF4-FFF2-40B4-BE49-F238E27FC236}">
                <a16:creationId xmlns:a16="http://schemas.microsoft.com/office/drawing/2014/main" id="{BE22DEB9-DCCA-D0A5-C30D-49543B91E985}"/>
              </a:ext>
            </a:extLst>
          </p:cNvPr>
          <p:cNvSpPr>
            <a:spLocks noGrp="1"/>
          </p:cNvSpPr>
          <p:nvPr>
            <p:ph type="body" sz="quarter" idx="86"/>
          </p:nvPr>
        </p:nvSpPr>
        <p:spPr/>
        <p:txBody>
          <a:bodyPr/>
          <a:lstStyle/>
          <a:p>
            <a:r>
              <a:rPr lang="en-US" dirty="0"/>
              <a:t>Leave behind for patients encouraging them to sign up for the CABLIVI patient support program and providing an overview of the benefits and resources available once enrolled as well as for HCPs (nurses and specialty pharmacies) to educate CABLIVI patients about resources available.</a:t>
            </a:r>
          </a:p>
        </p:txBody>
      </p:sp>
      <p:sp>
        <p:nvSpPr>
          <p:cNvPr id="39" name="Text Placeholder 38">
            <a:extLst>
              <a:ext uri="{FF2B5EF4-FFF2-40B4-BE49-F238E27FC236}">
                <a16:creationId xmlns:a16="http://schemas.microsoft.com/office/drawing/2014/main" id="{DE998EE8-A8B6-62A1-6960-83D9AEF667F3}"/>
              </a:ext>
            </a:extLst>
          </p:cNvPr>
          <p:cNvSpPr>
            <a:spLocks noGrp="1"/>
          </p:cNvSpPr>
          <p:nvPr>
            <p:ph type="body" sz="quarter" idx="87"/>
          </p:nvPr>
        </p:nvSpPr>
        <p:spPr/>
        <p:txBody>
          <a:bodyPr/>
          <a:lstStyle/>
          <a:p>
            <a:r>
              <a:rPr lang="en-US" dirty="0"/>
              <a:t>To be distributed by PSS ONLY. Can be distributed in print and digital format.</a:t>
            </a:r>
          </a:p>
        </p:txBody>
      </p:sp>
      <p:sp>
        <p:nvSpPr>
          <p:cNvPr id="40" name="Text Placeholder 39">
            <a:extLst>
              <a:ext uri="{FF2B5EF4-FFF2-40B4-BE49-F238E27FC236}">
                <a16:creationId xmlns:a16="http://schemas.microsoft.com/office/drawing/2014/main" id="{C1A13A43-7BE7-C890-350A-DD076256222D}"/>
              </a:ext>
            </a:extLst>
          </p:cNvPr>
          <p:cNvSpPr>
            <a:spLocks noGrp="1"/>
          </p:cNvSpPr>
          <p:nvPr>
            <p:ph type="body" sz="quarter" idx="88"/>
          </p:nvPr>
        </p:nvSpPr>
        <p:spPr/>
        <p:txBody>
          <a:bodyPr/>
          <a:lstStyle/>
          <a:p>
            <a:r>
              <a:rPr lang="en-US" dirty="0"/>
              <a:t>Patients</a:t>
            </a:r>
          </a:p>
        </p:txBody>
      </p:sp>
      <p:sp>
        <p:nvSpPr>
          <p:cNvPr id="41" name="Text Placeholder 40">
            <a:extLst>
              <a:ext uri="{FF2B5EF4-FFF2-40B4-BE49-F238E27FC236}">
                <a16:creationId xmlns:a16="http://schemas.microsoft.com/office/drawing/2014/main" id="{D7D55B21-6B60-7ED3-CAA8-3F3A99E8A9DC}"/>
              </a:ext>
            </a:extLst>
          </p:cNvPr>
          <p:cNvSpPr>
            <a:spLocks noGrp="1"/>
          </p:cNvSpPr>
          <p:nvPr>
            <p:ph type="body" sz="quarter" idx="89"/>
          </p:nvPr>
        </p:nvSpPr>
        <p:spPr/>
        <p:txBody>
          <a:bodyPr/>
          <a:lstStyle/>
          <a:p>
            <a:r>
              <a:rPr lang="en-US" dirty="0"/>
              <a:t>MAT-US-2209786 (print); MAT-US-2209787 (digital)</a:t>
            </a:r>
          </a:p>
        </p:txBody>
      </p:sp>
      <p:pic>
        <p:nvPicPr>
          <p:cNvPr id="43" name="Picture Placeholder 30">
            <a:extLst>
              <a:ext uri="{FF2B5EF4-FFF2-40B4-BE49-F238E27FC236}">
                <a16:creationId xmlns:a16="http://schemas.microsoft.com/office/drawing/2014/main" id="{A17AE2BE-7FD2-5530-9B00-F9DED8D7BF05}"/>
              </a:ext>
            </a:extLst>
          </p:cNvPr>
          <p:cNvPicPr>
            <a:picLocks noChangeAspect="1"/>
          </p:cNvPicPr>
          <p:nvPr/>
        </p:nvPicPr>
        <p:blipFill>
          <a:blip r:embed="rId3"/>
          <a:srcRect t="887" b="887"/>
          <a:stretch/>
        </p:blipFill>
        <p:spPr>
          <a:xfrm>
            <a:off x="7791327" y="729076"/>
            <a:ext cx="1034296" cy="1326697"/>
          </a:xfrm>
          <a:prstGeom prst="rect">
            <a:avLst/>
          </a:prstGeom>
          <a:ln>
            <a:solidFill>
              <a:schemeClr val="tx1"/>
            </a:solidFill>
          </a:ln>
        </p:spPr>
      </p:pic>
      <p:pic>
        <p:nvPicPr>
          <p:cNvPr id="49" name="Picture Placeholder 9" descr="Graphical user interface, website&#10;&#10;Description automatically generated">
            <a:extLst>
              <a:ext uri="{FF2B5EF4-FFF2-40B4-BE49-F238E27FC236}">
                <a16:creationId xmlns:a16="http://schemas.microsoft.com/office/drawing/2014/main" id="{A38DF6AD-C510-DD54-C571-17FF92BD7C6E}"/>
              </a:ext>
            </a:extLst>
          </p:cNvPr>
          <p:cNvPicPr>
            <a:picLocks noChangeAspect="1"/>
          </p:cNvPicPr>
          <p:nvPr/>
        </p:nvPicPr>
        <p:blipFill>
          <a:blip r:embed="rId4"/>
          <a:srcRect l="4746" r="4746"/>
          <a:stretch>
            <a:fillRect/>
          </a:stretch>
        </p:blipFill>
        <p:spPr>
          <a:xfrm>
            <a:off x="7899301" y="2184496"/>
            <a:ext cx="925083" cy="1326697"/>
          </a:xfrm>
          <a:prstGeom prst="rect">
            <a:avLst/>
          </a:prstGeom>
          <a:ln>
            <a:solidFill>
              <a:schemeClr val="tx1"/>
            </a:solidFill>
          </a:ln>
        </p:spPr>
      </p:pic>
      <p:pic>
        <p:nvPicPr>
          <p:cNvPr id="60" name="Picture Placeholder 3" descr="Text&#10;&#10;Description automatically generated">
            <a:extLst>
              <a:ext uri="{FF2B5EF4-FFF2-40B4-BE49-F238E27FC236}">
                <a16:creationId xmlns:a16="http://schemas.microsoft.com/office/drawing/2014/main" id="{FE7BF686-7036-4C13-2099-E7BCBE33D333}"/>
              </a:ext>
            </a:extLst>
          </p:cNvPr>
          <p:cNvPicPr>
            <a:picLocks noChangeAspect="1"/>
          </p:cNvPicPr>
          <p:nvPr/>
        </p:nvPicPr>
        <p:blipFill>
          <a:blip r:embed="rId5"/>
          <a:srcRect l="4835" r="4835"/>
          <a:stretch>
            <a:fillRect/>
          </a:stretch>
        </p:blipFill>
        <p:spPr>
          <a:xfrm>
            <a:off x="7900540" y="3672593"/>
            <a:ext cx="925083" cy="1326697"/>
          </a:xfrm>
          <a:prstGeom prst="rect">
            <a:avLst/>
          </a:prstGeom>
          <a:ln>
            <a:solidFill>
              <a:schemeClr val="tx1"/>
            </a:solidFill>
          </a:ln>
        </p:spPr>
      </p:pic>
    </p:spTree>
    <p:extLst>
      <p:ext uri="{BB962C8B-B14F-4D97-AF65-F5344CB8AC3E}">
        <p14:creationId xmlns:p14="http://schemas.microsoft.com/office/powerpoint/2010/main" val="42538597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8D3DF-A8B5-846F-989B-14E4FC20A12D}"/>
              </a:ext>
            </a:extLst>
          </p:cNvPr>
          <p:cNvSpPr>
            <a:spLocks noGrp="1"/>
          </p:cNvSpPr>
          <p:nvPr>
            <p:ph type="title"/>
          </p:nvPr>
        </p:nvSpPr>
        <p:spPr/>
        <p:txBody>
          <a:bodyPr/>
          <a:lstStyle/>
          <a:p>
            <a:r>
              <a:rPr lang="en-CA" dirty="0"/>
              <a:t>Appendix – Patient Support </a:t>
            </a:r>
          </a:p>
        </p:txBody>
      </p:sp>
      <p:sp>
        <p:nvSpPr>
          <p:cNvPr id="43" name="Text Placeholder 42">
            <a:extLst>
              <a:ext uri="{FF2B5EF4-FFF2-40B4-BE49-F238E27FC236}">
                <a16:creationId xmlns:a16="http://schemas.microsoft.com/office/drawing/2014/main" id="{49E5552D-60ED-2826-2089-8812E0762DE5}"/>
              </a:ext>
            </a:extLst>
          </p:cNvPr>
          <p:cNvSpPr>
            <a:spLocks noGrp="1"/>
          </p:cNvSpPr>
          <p:nvPr>
            <p:ph type="body" sz="quarter" idx="59"/>
          </p:nvPr>
        </p:nvSpPr>
        <p:spPr/>
        <p:txBody>
          <a:bodyPr/>
          <a:lstStyle/>
          <a:p>
            <a:r>
              <a:rPr lang="en-US" dirty="0"/>
              <a:t>Language of aTTP Guide</a:t>
            </a:r>
          </a:p>
        </p:txBody>
      </p:sp>
      <p:sp>
        <p:nvSpPr>
          <p:cNvPr id="44" name="Text Placeholder 43">
            <a:extLst>
              <a:ext uri="{FF2B5EF4-FFF2-40B4-BE49-F238E27FC236}">
                <a16:creationId xmlns:a16="http://schemas.microsoft.com/office/drawing/2014/main" id="{3F9683A6-3E82-45E6-F9A6-F934413607E6}"/>
              </a:ext>
            </a:extLst>
          </p:cNvPr>
          <p:cNvSpPr>
            <a:spLocks noGrp="1"/>
          </p:cNvSpPr>
          <p:nvPr>
            <p:ph type="body" sz="quarter" idx="62"/>
          </p:nvPr>
        </p:nvSpPr>
        <p:spPr/>
        <p:txBody>
          <a:bodyPr/>
          <a:lstStyle/>
          <a:p>
            <a:r>
              <a:rPr lang="en-US" dirty="0"/>
              <a:t>This resource helps to educate patients about aTTP by providing a list of aTTP-related terms and definitions.</a:t>
            </a:r>
          </a:p>
        </p:txBody>
      </p:sp>
      <p:sp>
        <p:nvSpPr>
          <p:cNvPr id="45" name="Text Placeholder 44">
            <a:extLst>
              <a:ext uri="{FF2B5EF4-FFF2-40B4-BE49-F238E27FC236}">
                <a16:creationId xmlns:a16="http://schemas.microsoft.com/office/drawing/2014/main" id="{E0AD8EE7-ED93-0A16-6F56-DE2180628B10}"/>
              </a:ext>
            </a:extLst>
          </p:cNvPr>
          <p:cNvSpPr>
            <a:spLocks noGrp="1"/>
          </p:cNvSpPr>
          <p:nvPr>
            <p:ph type="body" sz="quarter" idx="63"/>
          </p:nvPr>
        </p:nvSpPr>
        <p:spPr/>
        <p:txBody>
          <a:bodyPr/>
          <a:lstStyle/>
          <a:p>
            <a:r>
              <a:rPr lang="en-US" dirty="0"/>
              <a:t>To be distributed by PSS ONLY. Can be distributed in print and digital format.</a:t>
            </a:r>
          </a:p>
        </p:txBody>
      </p:sp>
      <p:sp>
        <p:nvSpPr>
          <p:cNvPr id="46" name="Text Placeholder 45">
            <a:extLst>
              <a:ext uri="{FF2B5EF4-FFF2-40B4-BE49-F238E27FC236}">
                <a16:creationId xmlns:a16="http://schemas.microsoft.com/office/drawing/2014/main" id="{2F142F7C-58AA-2D4E-51A1-5232D73815D1}"/>
              </a:ext>
            </a:extLst>
          </p:cNvPr>
          <p:cNvSpPr>
            <a:spLocks noGrp="1"/>
          </p:cNvSpPr>
          <p:nvPr>
            <p:ph type="body" sz="quarter" idx="74"/>
          </p:nvPr>
        </p:nvSpPr>
        <p:spPr/>
        <p:txBody>
          <a:bodyPr/>
          <a:lstStyle/>
          <a:p>
            <a:r>
              <a:rPr lang="en-US" dirty="0"/>
              <a:t>Patients</a:t>
            </a:r>
          </a:p>
        </p:txBody>
      </p:sp>
      <p:sp>
        <p:nvSpPr>
          <p:cNvPr id="47" name="Text Placeholder 46">
            <a:extLst>
              <a:ext uri="{FF2B5EF4-FFF2-40B4-BE49-F238E27FC236}">
                <a16:creationId xmlns:a16="http://schemas.microsoft.com/office/drawing/2014/main" id="{32819859-1D6D-B809-5291-C531079193E7}"/>
              </a:ext>
            </a:extLst>
          </p:cNvPr>
          <p:cNvSpPr>
            <a:spLocks noGrp="1"/>
          </p:cNvSpPr>
          <p:nvPr>
            <p:ph type="body" sz="quarter" idx="75"/>
          </p:nvPr>
        </p:nvSpPr>
        <p:spPr/>
        <p:txBody>
          <a:bodyPr/>
          <a:lstStyle/>
          <a:p>
            <a:r>
              <a:rPr lang="en-US" dirty="0"/>
              <a:t>MAT-US-2016146</a:t>
            </a:r>
          </a:p>
        </p:txBody>
      </p:sp>
      <p:sp>
        <p:nvSpPr>
          <p:cNvPr id="49" name="Text Placeholder 48">
            <a:extLst>
              <a:ext uri="{FF2B5EF4-FFF2-40B4-BE49-F238E27FC236}">
                <a16:creationId xmlns:a16="http://schemas.microsoft.com/office/drawing/2014/main" id="{22B779D1-96B2-972E-3B18-E5AEE65E840C}"/>
              </a:ext>
            </a:extLst>
          </p:cNvPr>
          <p:cNvSpPr>
            <a:spLocks noGrp="1"/>
          </p:cNvSpPr>
          <p:nvPr>
            <p:ph type="body" sz="quarter" idx="78"/>
          </p:nvPr>
        </p:nvSpPr>
        <p:spPr/>
        <p:txBody>
          <a:bodyPr/>
          <a:lstStyle/>
          <a:p>
            <a:r>
              <a:rPr lang="en-US" dirty="0"/>
              <a:t>CABLIVI Patient Brochure</a:t>
            </a:r>
          </a:p>
        </p:txBody>
      </p:sp>
      <p:sp>
        <p:nvSpPr>
          <p:cNvPr id="50" name="Text Placeholder 49">
            <a:extLst>
              <a:ext uri="{FF2B5EF4-FFF2-40B4-BE49-F238E27FC236}">
                <a16:creationId xmlns:a16="http://schemas.microsoft.com/office/drawing/2014/main" id="{2B431C9B-EC79-76F2-B4F0-96BA54E25AB6}"/>
              </a:ext>
            </a:extLst>
          </p:cNvPr>
          <p:cNvSpPr>
            <a:spLocks noGrp="1"/>
          </p:cNvSpPr>
          <p:nvPr>
            <p:ph type="body" sz="quarter" idx="79"/>
          </p:nvPr>
        </p:nvSpPr>
        <p:spPr/>
        <p:txBody>
          <a:bodyPr/>
          <a:lstStyle/>
          <a:p>
            <a:r>
              <a:rPr lang="en-US" dirty="0"/>
              <a:t>This resource includes disease background and product information for patients as well as a patient journey. </a:t>
            </a:r>
          </a:p>
        </p:txBody>
      </p:sp>
      <p:sp>
        <p:nvSpPr>
          <p:cNvPr id="51" name="Text Placeholder 50">
            <a:extLst>
              <a:ext uri="{FF2B5EF4-FFF2-40B4-BE49-F238E27FC236}">
                <a16:creationId xmlns:a16="http://schemas.microsoft.com/office/drawing/2014/main" id="{8C59F961-B2D2-B951-F930-9BBF89456966}"/>
              </a:ext>
            </a:extLst>
          </p:cNvPr>
          <p:cNvSpPr>
            <a:spLocks noGrp="1"/>
          </p:cNvSpPr>
          <p:nvPr>
            <p:ph type="body" sz="quarter" idx="80"/>
          </p:nvPr>
        </p:nvSpPr>
        <p:spPr/>
        <p:txBody>
          <a:bodyPr/>
          <a:lstStyle/>
          <a:p>
            <a:r>
              <a:rPr lang="en-US" dirty="0"/>
              <a:t>To be distributed by PSS ONLY. Can be distributed in print and digital format.</a:t>
            </a:r>
          </a:p>
        </p:txBody>
      </p:sp>
      <p:sp>
        <p:nvSpPr>
          <p:cNvPr id="52" name="Text Placeholder 51">
            <a:extLst>
              <a:ext uri="{FF2B5EF4-FFF2-40B4-BE49-F238E27FC236}">
                <a16:creationId xmlns:a16="http://schemas.microsoft.com/office/drawing/2014/main" id="{5C0C1E9F-9F16-037A-CCC6-726202275337}"/>
              </a:ext>
            </a:extLst>
          </p:cNvPr>
          <p:cNvSpPr>
            <a:spLocks noGrp="1"/>
          </p:cNvSpPr>
          <p:nvPr>
            <p:ph type="body" sz="quarter" idx="81"/>
          </p:nvPr>
        </p:nvSpPr>
        <p:spPr/>
        <p:txBody>
          <a:bodyPr/>
          <a:lstStyle/>
          <a:p>
            <a:r>
              <a:rPr lang="en-US" dirty="0"/>
              <a:t>Patients</a:t>
            </a:r>
          </a:p>
        </p:txBody>
      </p:sp>
      <p:sp>
        <p:nvSpPr>
          <p:cNvPr id="53" name="Text Placeholder 52">
            <a:extLst>
              <a:ext uri="{FF2B5EF4-FFF2-40B4-BE49-F238E27FC236}">
                <a16:creationId xmlns:a16="http://schemas.microsoft.com/office/drawing/2014/main" id="{CD3B18E7-22F3-DB60-6C21-B413368583BB}"/>
              </a:ext>
            </a:extLst>
          </p:cNvPr>
          <p:cNvSpPr>
            <a:spLocks noGrp="1"/>
          </p:cNvSpPr>
          <p:nvPr>
            <p:ph type="body" sz="quarter" idx="82"/>
          </p:nvPr>
        </p:nvSpPr>
        <p:spPr/>
        <p:txBody>
          <a:bodyPr/>
          <a:lstStyle/>
          <a:p>
            <a:r>
              <a:rPr lang="en-US" dirty="0"/>
              <a:t>MAT-US-2109962 (print); MAT-US-2110998 (digital)</a:t>
            </a:r>
          </a:p>
        </p:txBody>
      </p:sp>
      <p:sp>
        <p:nvSpPr>
          <p:cNvPr id="55" name="Text Placeholder 54">
            <a:extLst>
              <a:ext uri="{FF2B5EF4-FFF2-40B4-BE49-F238E27FC236}">
                <a16:creationId xmlns:a16="http://schemas.microsoft.com/office/drawing/2014/main" id="{F552A3B4-E21A-32AA-2BF9-431DD1364DC4}"/>
              </a:ext>
            </a:extLst>
          </p:cNvPr>
          <p:cNvSpPr>
            <a:spLocks noGrp="1"/>
          </p:cNvSpPr>
          <p:nvPr>
            <p:ph type="body" sz="quarter" idx="85"/>
          </p:nvPr>
        </p:nvSpPr>
        <p:spPr/>
        <p:txBody>
          <a:bodyPr/>
          <a:lstStyle/>
          <a:p>
            <a:r>
              <a:rPr lang="en-US" dirty="0"/>
              <a:t>CABLIVI Patient Solutions Flashcard</a:t>
            </a:r>
          </a:p>
        </p:txBody>
      </p:sp>
      <p:sp>
        <p:nvSpPr>
          <p:cNvPr id="56" name="Text Placeholder 55">
            <a:extLst>
              <a:ext uri="{FF2B5EF4-FFF2-40B4-BE49-F238E27FC236}">
                <a16:creationId xmlns:a16="http://schemas.microsoft.com/office/drawing/2014/main" id="{E924C4CB-CB5A-358C-F3BB-52C475798FC9}"/>
              </a:ext>
            </a:extLst>
          </p:cNvPr>
          <p:cNvSpPr>
            <a:spLocks noGrp="1"/>
          </p:cNvSpPr>
          <p:nvPr>
            <p:ph type="body" sz="quarter" idx="86"/>
          </p:nvPr>
        </p:nvSpPr>
        <p:spPr/>
        <p:txBody>
          <a:bodyPr/>
          <a:lstStyle/>
          <a:p>
            <a:r>
              <a:rPr lang="en-US" dirty="0"/>
              <a:t>This resource outlines the patients support team through their journey with CABLIVI.</a:t>
            </a:r>
          </a:p>
        </p:txBody>
      </p:sp>
      <p:sp>
        <p:nvSpPr>
          <p:cNvPr id="57" name="Text Placeholder 56">
            <a:extLst>
              <a:ext uri="{FF2B5EF4-FFF2-40B4-BE49-F238E27FC236}">
                <a16:creationId xmlns:a16="http://schemas.microsoft.com/office/drawing/2014/main" id="{B4DEC008-EB28-6D9A-C81B-CC38F7EAEE50}"/>
              </a:ext>
            </a:extLst>
          </p:cNvPr>
          <p:cNvSpPr>
            <a:spLocks noGrp="1"/>
          </p:cNvSpPr>
          <p:nvPr>
            <p:ph type="body" sz="quarter" idx="87"/>
          </p:nvPr>
        </p:nvSpPr>
        <p:spPr/>
        <p:txBody>
          <a:bodyPr/>
          <a:lstStyle/>
          <a:p>
            <a:r>
              <a:rPr lang="en-US" dirty="0"/>
              <a:t>To be distributed by PSS ONLY. Can be distributed in print and digital format.</a:t>
            </a:r>
          </a:p>
        </p:txBody>
      </p:sp>
      <p:sp>
        <p:nvSpPr>
          <p:cNvPr id="58" name="Text Placeholder 57">
            <a:extLst>
              <a:ext uri="{FF2B5EF4-FFF2-40B4-BE49-F238E27FC236}">
                <a16:creationId xmlns:a16="http://schemas.microsoft.com/office/drawing/2014/main" id="{5F4C8EAD-2CF8-F30B-FEB4-510EBD7F6026}"/>
              </a:ext>
            </a:extLst>
          </p:cNvPr>
          <p:cNvSpPr>
            <a:spLocks noGrp="1"/>
          </p:cNvSpPr>
          <p:nvPr>
            <p:ph type="body" sz="quarter" idx="88"/>
          </p:nvPr>
        </p:nvSpPr>
        <p:spPr/>
        <p:txBody>
          <a:bodyPr/>
          <a:lstStyle/>
          <a:p>
            <a:r>
              <a:rPr lang="en-US" dirty="0"/>
              <a:t>Patients</a:t>
            </a:r>
          </a:p>
        </p:txBody>
      </p:sp>
      <p:sp>
        <p:nvSpPr>
          <p:cNvPr id="59" name="Text Placeholder 58">
            <a:extLst>
              <a:ext uri="{FF2B5EF4-FFF2-40B4-BE49-F238E27FC236}">
                <a16:creationId xmlns:a16="http://schemas.microsoft.com/office/drawing/2014/main" id="{EE19D6BF-DE8E-745F-B91E-744B4D703998}"/>
              </a:ext>
            </a:extLst>
          </p:cNvPr>
          <p:cNvSpPr>
            <a:spLocks noGrp="1"/>
          </p:cNvSpPr>
          <p:nvPr>
            <p:ph type="body" sz="quarter" idx="89"/>
          </p:nvPr>
        </p:nvSpPr>
        <p:spPr/>
        <p:txBody>
          <a:bodyPr/>
          <a:lstStyle/>
          <a:p>
            <a:r>
              <a:rPr lang="en-US" dirty="0"/>
              <a:t>MAT-US-2109963 (print); MAT-US-2109965 (digital)</a:t>
            </a:r>
          </a:p>
        </p:txBody>
      </p:sp>
      <p:pic>
        <p:nvPicPr>
          <p:cNvPr id="63" name="Picture Placeholder 62">
            <a:extLst>
              <a:ext uri="{FF2B5EF4-FFF2-40B4-BE49-F238E27FC236}">
                <a16:creationId xmlns:a16="http://schemas.microsoft.com/office/drawing/2014/main" id="{32E75F40-F231-27A2-B05A-DACC75A7806E}"/>
              </a:ext>
            </a:extLst>
          </p:cNvPr>
          <p:cNvPicPr>
            <a:picLocks noGrp="1" noChangeAspect="1"/>
          </p:cNvPicPr>
          <p:nvPr>
            <p:ph type="pic" sz="quarter" idx="17"/>
          </p:nvPr>
        </p:nvPicPr>
        <p:blipFill rotWithShape="1">
          <a:blip r:embed="rId3"/>
          <a:srcRect l="-1667" r="5349"/>
          <a:stretch/>
        </p:blipFill>
        <p:spPr>
          <a:xfrm>
            <a:off x="7822040" y="731838"/>
            <a:ext cx="996524" cy="1327150"/>
          </a:xfrm>
          <a:prstGeom prst="rect">
            <a:avLst/>
          </a:prstGeom>
          <a:ln>
            <a:solidFill>
              <a:schemeClr val="accent1"/>
            </a:solidFill>
          </a:ln>
        </p:spPr>
      </p:pic>
      <p:pic>
        <p:nvPicPr>
          <p:cNvPr id="64" name="Picture Placeholder 63">
            <a:extLst>
              <a:ext uri="{FF2B5EF4-FFF2-40B4-BE49-F238E27FC236}">
                <a16:creationId xmlns:a16="http://schemas.microsoft.com/office/drawing/2014/main" id="{E8176D85-68A2-A8C6-750A-18A31E18EF1E}"/>
              </a:ext>
            </a:extLst>
          </p:cNvPr>
          <p:cNvPicPr>
            <a:picLocks noGrp="1" noChangeAspect="1"/>
          </p:cNvPicPr>
          <p:nvPr>
            <p:ph type="pic" sz="quarter" idx="76"/>
          </p:nvPr>
        </p:nvPicPr>
        <p:blipFill>
          <a:blip r:embed="rId4"/>
          <a:srcRect t="2201" b="2201"/>
          <a:stretch>
            <a:fillRect/>
          </a:stretch>
        </p:blipFill>
        <p:spPr>
          <a:xfrm>
            <a:off x="7899400" y="2184400"/>
            <a:ext cx="925513" cy="1327150"/>
          </a:xfrm>
          <a:prstGeom prst="rect">
            <a:avLst/>
          </a:prstGeom>
          <a:ln>
            <a:solidFill>
              <a:schemeClr val="accent1"/>
            </a:solidFill>
          </a:ln>
        </p:spPr>
      </p:pic>
      <p:pic>
        <p:nvPicPr>
          <p:cNvPr id="65" name="Picture Placeholder 64">
            <a:extLst>
              <a:ext uri="{FF2B5EF4-FFF2-40B4-BE49-F238E27FC236}">
                <a16:creationId xmlns:a16="http://schemas.microsoft.com/office/drawing/2014/main" id="{4CC52AF8-9B5C-CEB8-CF4C-7C4848A4F603}"/>
              </a:ext>
            </a:extLst>
          </p:cNvPr>
          <p:cNvPicPr>
            <a:picLocks noGrp="1" noChangeAspect="1"/>
          </p:cNvPicPr>
          <p:nvPr>
            <p:ph type="pic" sz="quarter" idx="83"/>
          </p:nvPr>
        </p:nvPicPr>
        <p:blipFill rotWithShape="1">
          <a:blip r:embed="rId5"/>
          <a:srcRect l="265" r="4911"/>
          <a:stretch/>
        </p:blipFill>
        <p:spPr>
          <a:xfrm>
            <a:off x="7853390" y="3671888"/>
            <a:ext cx="971523" cy="1327150"/>
          </a:xfrm>
          <a:prstGeom prst="rect">
            <a:avLst/>
          </a:prstGeom>
          <a:ln>
            <a:solidFill>
              <a:schemeClr val="accent1"/>
            </a:solidFill>
          </a:ln>
        </p:spPr>
      </p:pic>
    </p:spTree>
    <p:extLst>
      <p:ext uri="{BB962C8B-B14F-4D97-AF65-F5344CB8AC3E}">
        <p14:creationId xmlns:p14="http://schemas.microsoft.com/office/powerpoint/2010/main" val="3561774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8D3DF-A8B5-846F-989B-14E4FC20A12D}"/>
              </a:ext>
            </a:extLst>
          </p:cNvPr>
          <p:cNvSpPr>
            <a:spLocks noGrp="1"/>
          </p:cNvSpPr>
          <p:nvPr>
            <p:ph type="title"/>
          </p:nvPr>
        </p:nvSpPr>
        <p:spPr/>
        <p:txBody>
          <a:bodyPr/>
          <a:lstStyle/>
          <a:p>
            <a:r>
              <a:rPr lang="en-CA" dirty="0"/>
              <a:t>Appendix – Patient Support </a:t>
            </a:r>
          </a:p>
        </p:txBody>
      </p:sp>
      <p:sp>
        <p:nvSpPr>
          <p:cNvPr id="43" name="Text Placeholder 42">
            <a:extLst>
              <a:ext uri="{FF2B5EF4-FFF2-40B4-BE49-F238E27FC236}">
                <a16:creationId xmlns:a16="http://schemas.microsoft.com/office/drawing/2014/main" id="{49E5552D-60ED-2826-2089-8812E0762DE5}"/>
              </a:ext>
            </a:extLst>
          </p:cNvPr>
          <p:cNvSpPr>
            <a:spLocks noGrp="1"/>
          </p:cNvSpPr>
          <p:nvPr>
            <p:ph type="body" sz="quarter" idx="59"/>
          </p:nvPr>
        </p:nvSpPr>
        <p:spPr/>
        <p:txBody>
          <a:bodyPr/>
          <a:lstStyle/>
          <a:p>
            <a:r>
              <a:rPr lang="en-US" dirty="0"/>
              <a:t>CABLIVI Branded Patient Brochure </a:t>
            </a:r>
          </a:p>
        </p:txBody>
      </p:sp>
      <p:sp>
        <p:nvSpPr>
          <p:cNvPr id="44" name="Text Placeholder 43">
            <a:extLst>
              <a:ext uri="{FF2B5EF4-FFF2-40B4-BE49-F238E27FC236}">
                <a16:creationId xmlns:a16="http://schemas.microsoft.com/office/drawing/2014/main" id="{3F9683A6-3E82-45E6-F9A6-F934413607E6}"/>
              </a:ext>
            </a:extLst>
          </p:cNvPr>
          <p:cNvSpPr>
            <a:spLocks noGrp="1"/>
          </p:cNvSpPr>
          <p:nvPr>
            <p:ph type="body" sz="quarter" idx="62"/>
          </p:nvPr>
        </p:nvSpPr>
        <p:spPr/>
        <p:txBody>
          <a:bodyPr/>
          <a:lstStyle/>
          <a:p>
            <a:r>
              <a:rPr lang="en-US" dirty="0"/>
              <a:t>The branded patient brochure will be used to educate patients who are or may be prescribed CABLIVI to help treat aTTP.</a:t>
            </a:r>
          </a:p>
        </p:txBody>
      </p:sp>
      <p:sp>
        <p:nvSpPr>
          <p:cNvPr id="45" name="Text Placeholder 44">
            <a:extLst>
              <a:ext uri="{FF2B5EF4-FFF2-40B4-BE49-F238E27FC236}">
                <a16:creationId xmlns:a16="http://schemas.microsoft.com/office/drawing/2014/main" id="{E0AD8EE7-ED93-0A16-6F56-DE2180628B10}"/>
              </a:ext>
            </a:extLst>
          </p:cNvPr>
          <p:cNvSpPr>
            <a:spLocks noGrp="1"/>
          </p:cNvSpPr>
          <p:nvPr>
            <p:ph type="body" sz="quarter" idx="63"/>
          </p:nvPr>
        </p:nvSpPr>
        <p:spPr/>
        <p:txBody>
          <a:bodyPr/>
          <a:lstStyle/>
          <a:p>
            <a:r>
              <a:rPr lang="en-US" dirty="0"/>
              <a:t>To be distributed by PSS ONLY. </a:t>
            </a:r>
            <a:r>
              <a:rPr lang="en-CA" b="0" i="0" dirty="0">
                <a:solidFill>
                  <a:srgbClr val="303030"/>
                </a:solidFill>
                <a:effectLst/>
              </a:rPr>
              <a:t>Will be distributed by hand. Will also be available for download from CABLIVI patient website (not yet approved). Will be included as part of the Patient Welcome Kit.</a:t>
            </a:r>
          </a:p>
          <a:p>
            <a:endParaRPr lang="en-US" sz="800" dirty="0"/>
          </a:p>
        </p:txBody>
      </p:sp>
      <p:sp>
        <p:nvSpPr>
          <p:cNvPr id="46" name="Text Placeholder 45">
            <a:extLst>
              <a:ext uri="{FF2B5EF4-FFF2-40B4-BE49-F238E27FC236}">
                <a16:creationId xmlns:a16="http://schemas.microsoft.com/office/drawing/2014/main" id="{2F142F7C-58AA-2D4E-51A1-5232D73815D1}"/>
              </a:ext>
            </a:extLst>
          </p:cNvPr>
          <p:cNvSpPr>
            <a:spLocks noGrp="1"/>
          </p:cNvSpPr>
          <p:nvPr>
            <p:ph type="body" sz="quarter" idx="74"/>
          </p:nvPr>
        </p:nvSpPr>
        <p:spPr/>
        <p:txBody>
          <a:bodyPr/>
          <a:lstStyle/>
          <a:p>
            <a:r>
              <a:rPr lang="en-US" dirty="0"/>
              <a:t>Patients</a:t>
            </a:r>
          </a:p>
        </p:txBody>
      </p:sp>
      <p:sp>
        <p:nvSpPr>
          <p:cNvPr id="47" name="Text Placeholder 46">
            <a:extLst>
              <a:ext uri="{FF2B5EF4-FFF2-40B4-BE49-F238E27FC236}">
                <a16:creationId xmlns:a16="http://schemas.microsoft.com/office/drawing/2014/main" id="{32819859-1D6D-B809-5291-C531079193E7}"/>
              </a:ext>
            </a:extLst>
          </p:cNvPr>
          <p:cNvSpPr>
            <a:spLocks noGrp="1"/>
          </p:cNvSpPr>
          <p:nvPr>
            <p:ph type="body" sz="quarter" idx="75"/>
          </p:nvPr>
        </p:nvSpPr>
        <p:spPr/>
        <p:txBody>
          <a:bodyPr/>
          <a:lstStyle/>
          <a:p>
            <a:r>
              <a:rPr lang="en-US" dirty="0"/>
              <a:t>MAT-US-2010925</a:t>
            </a:r>
          </a:p>
        </p:txBody>
      </p:sp>
      <p:sp>
        <p:nvSpPr>
          <p:cNvPr id="4" name="Picture Placeholder 3">
            <a:extLst>
              <a:ext uri="{FF2B5EF4-FFF2-40B4-BE49-F238E27FC236}">
                <a16:creationId xmlns:a16="http://schemas.microsoft.com/office/drawing/2014/main" id="{972C0283-BE5B-159E-DED8-4A6C3149A1E9}"/>
              </a:ext>
            </a:extLst>
          </p:cNvPr>
          <p:cNvSpPr>
            <a:spLocks noGrp="1"/>
          </p:cNvSpPr>
          <p:nvPr>
            <p:ph type="pic" sz="quarter" idx="83"/>
          </p:nvPr>
        </p:nvSpPr>
        <p:spPr/>
      </p:sp>
      <p:sp>
        <p:nvSpPr>
          <p:cNvPr id="6" name="Text Placeholder 5">
            <a:extLst>
              <a:ext uri="{FF2B5EF4-FFF2-40B4-BE49-F238E27FC236}">
                <a16:creationId xmlns:a16="http://schemas.microsoft.com/office/drawing/2014/main" id="{1DC3CFA7-5840-5845-6FA4-D76F1F3913B2}"/>
              </a:ext>
            </a:extLst>
          </p:cNvPr>
          <p:cNvSpPr>
            <a:spLocks noGrp="1"/>
          </p:cNvSpPr>
          <p:nvPr>
            <p:ph type="body" sz="quarter" idx="86"/>
          </p:nvPr>
        </p:nvSpPr>
        <p:spPr/>
        <p:txBody>
          <a:bodyPr/>
          <a:lstStyle/>
          <a:p>
            <a:endParaRPr lang="en-CA" dirty="0"/>
          </a:p>
        </p:txBody>
      </p:sp>
      <p:sp>
        <p:nvSpPr>
          <p:cNvPr id="8" name="Text Placeholder 7">
            <a:extLst>
              <a:ext uri="{FF2B5EF4-FFF2-40B4-BE49-F238E27FC236}">
                <a16:creationId xmlns:a16="http://schemas.microsoft.com/office/drawing/2014/main" id="{5FE68C4A-6171-D36E-3B7A-986DD510CAFD}"/>
              </a:ext>
            </a:extLst>
          </p:cNvPr>
          <p:cNvSpPr>
            <a:spLocks noGrp="1"/>
          </p:cNvSpPr>
          <p:nvPr>
            <p:ph type="body" sz="quarter" idx="88"/>
          </p:nvPr>
        </p:nvSpPr>
        <p:spPr/>
        <p:txBody>
          <a:bodyPr/>
          <a:lstStyle/>
          <a:p>
            <a:endParaRPr lang="en-CA" dirty="0"/>
          </a:p>
        </p:txBody>
      </p:sp>
      <p:sp>
        <p:nvSpPr>
          <p:cNvPr id="10" name="Text Placeholder 9">
            <a:extLst>
              <a:ext uri="{FF2B5EF4-FFF2-40B4-BE49-F238E27FC236}">
                <a16:creationId xmlns:a16="http://schemas.microsoft.com/office/drawing/2014/main" id="{79474D52-DBD4-E78E-0420-AD7F7FC5A0BA}"/>
              </a:ext>
            </a:extLst>
          </p:cNvPr>
          <p:cNvSpPr>
            <a:spLocks noGrp="1"/>
          </p:cNvSpPr>
          <p:nvPr>
            <p:ph type="body" sz="quarter" idx="89"/>
          </p:nvPr>
        </p:nvSpPr>
        <p:spPr/>
        <p:txBody>
          <a:bodyPr/>
          <a:lstStyle/>
          <a:p>
            <a:endParaRPr lang="en-CA" dirty="0"/>
          </a:p>
        </p:txBody>
      </p:sp>
      <p:sp>
        <p:nvSpPr>
          <p:cNvPr id="12" name="Text Placeholder 11">
            <a:extLst>
              <a:ext uri="{FF2B5EF4-FFF2-40B4-BE49-F238E27FC236}">
                <a16:creationId xmlns:a16="http://schemas.microsoft.com/office/drawing/2014/main" id="{3D21CB02-0E1C-1353-0C30-3AA39D469BC5}"/>
              </a:ext>
            </a:extLst>
          </p:cNvPr>
          <p:cNvSpPr>
            <a:spLocks noGrp="1"/>
          </p:cNvSpPr>
          <p:nvPr>
            <p:ph type="body" sz="quarter" idx="85"/>
          </p:nvPr>
        </p:nvSpPr>
        <p:spPr/>
        <p:txBody>
          <a:bodyPr/>
          <a:lstStyle/>
          <a:p>
            <a:endParaRPr lang="en-CA" dirty="0"/>
          </a:p>
        </p:txBody>
      </p:sp>
      <p:sp>
        <p:nvSpPr>
          <p:cNvPr id="14" name="Text Placeholder 13">
            <a:extLst>
              <a:ext uri="{FF2B5EF4-FFF2-40B4-BE49-F238E27FC236}">
                <a16:creationId xmlns:a16="http://schemas.microsoft.com/office/drawing/2014/main" id="{E917D93A-6D82-9FD1-695F-4BB880389F86}"/>
              </a:ext>
            </a:extLst>
          </p:cNvPr>
          <p:cNvSpPr>
            <a:spLocks noGrp="1"/>
          </p:cNvSpPr>
          <p:nvPr>
            <p:ph type="body" sz="quarter" idx="80"/>
          </p:nvPr>
        </p:nvSpPr>
        <p:spPr/>
        <p:txBody>
          <a:bodyPr/>
          <a:lstStyle/>
          <a:p>
            <a:endParaRPr lang="en-CA" dirty="0"/>
          </a:p>
        </p:txBody>
      </p:sp>
      <p:sp>
        <p:nvSpPr>
          <p:cNvPr id="16" name="Text Placeholder 15">
            <a:extLst>
              <a:ext uri="{FF2B5EF4-FFF2-40B4-BE49-F238E27FC236}">
                <a16:creationId xmlns:a16="http://schemas.microsoft.com/office/drawing/2014/main" id="{1EB527EA-81C4-27B4-EFFC-AD7CA0A76B0F}"/>
              </a:ext>
            </a:extLst>
          </p:cNvPr>
          <p:cNvSpPr>
            <a:spLocks noGrp="1"/>
          </p:cNvSpPr>
          <p:nvPr>
            <p:ph type="body" sz="quarter" idx="79"/>
          </p:nvPr>
        </p:nvSpPr>
        <p:spPr/>
        <p:txBody>
          <a:bodyPr/>
          <a:lstStyle/>
          <a:p>
            <a:endParaRPr lang="en-CA" dirty="0"/>
          </a:p>
        </p:txBody>
      </p:sp>
      <p:sp>
        <p:nvSpPr>
          <p:cNvPr id="18" name="Text Placeholder 17">
            <a:extLst>
              <a:ext uri="{FF2B5EF4-FFF2-40B4-BE49-F238E27FC236}">
                <a16:creationId xmlns:a16="http://schemas.microsoft.com/office/drawing/2014/main" id="{D87255CE-C6AE-D931-00CD-91B694A22FD2}"/>
              </a:ext>
            </a:extLst>
          </p:cNvPr>
          <p:cNvSpPr>
            <a:spLocks noGrp="1"/>
          </p:cNvSpPr>
          <p:nvPr>
            <p:ph type="body" sz="quarter" idx="81"/>
          </p:nvPr>
        </p:nvSpPr>
        <p:spPr/>
        <p:txBody>
          <a:bodyPr/>
          <a:lstStyle/>
          <a:p>
            <a:endParaRPr lang="en-CA" dirty="0"/>
          </a:p>
        </p:txBody>
      </p:sp>
      <p:sp>
        <p:nvSpPr>
          <p:cNvPr id="20" name="Text Placeholder 19">
            <a:extLst>
              <a:ext uri="{FF2B5EF4-FFF2-40B4-BE49-F238E27FC236}">
                <a16:creationId xmlns:a16="http://schemas.microsoft.com/office/drawing/2014/main" id="{1D55AC6A-357F-298F-4556-D76304A6D6E1}"/>
              </a:ext>
            </a:extLst>
          </p:cNvPr>
          <p:cNvSpPr>
            <a:spLocks noGrp="1"/>
          </p:cNvSpPr>
          <p:nvPr>
            <p:ph type="body" sz="quarter" idx="82"/>
          </p:nvPr>
        </p:nvSpPr>
        <p:spPr/>
        <p:txBody>
          <a:bodyPr/>
          <a:lstStyle/>
          <a:p>
            <a:endParaRPr lang="en-CA" dirty="0"/>
          </a:p>
        </p:txBody>
      </p:sp>
      <p:sp>
        <p:nvSpPr>
          <p:cNvPr id="22" name="Text Placeholder 21">
            <a:extLst>
              <a:ext uri="{FF2B5EF4-FFF2-40B4-BE49-F238E27FC236}">
                <a16:creationId xmlns:a16="http://schemas.microsoft.com/office/drawing/2014/main" id="{6DE6BA78-50F5-A898-2987-FD513B353E87}"/>
              </a:ext>
            </a:extLst>
          </p:cNvPr>
          <p:cNvSpPr>
            <a:spLocks noGrp="1"/>
          </p:cNvSpPr>
          <p:nvPr>
            <p:ph type="body" sz="quarter" idx="78"/>
          </p:nvPr>
        </p:nvSpPr>
        <p:spPr/>
        <p:txBody>
          <a:bodyPr/>
          <a:lstStyle/>
          <a:p>
            <a:endParaRPr lang="en-CA" dirty="0"/>
          </a:p>
        </p:txBody>
      </p:sp>
      <p:sp>
        <p:nvSpPr>
          <p:cNvPr id="24" name="Picture Placeholder 23">
            <a:extLst>
              <a:ext uri="{FF2B5EF4-FFF2-40B4-BE49-F238E27FC236}">
                <a16:creationId xmlns:a16="http://schemas.microsoft.com/office/drawing/2014/main" id="{112F4EF9-C837-3CA0-CD70-EE06D8622B17}"/>
              </a:ext>
            </a:extLst>
          </p:cNvPr>
          <p:cNvSpPr>
            <a:spLocks noGrp="1"/>
          </p:cNvSpPr>
          <p:nvPr>
            <p:ph type="pic" sz="quarter" idx="76"/>
          </p:nvPr>
        </p:nvSpPr>
        <p:spPr/>
      </p:sp>
      <p:pic>
        <p:nvPicPr>
          <p:cNvPr id="29" name="Picture Placeholder 28" descr="Graphical user interface&#10;&#10;Description automatically generated">
            <a:extLst>
              <a:ext uri="{FF2B5EF4-FFF2-40B4-BE49-F238E27FC236}">
                <a16:creationId xmlns:a16="http://schemas.microsoft.com/office/drawing/2014/main" id="{249FE628-8070-7658-543B-5134D6F62FE8}"/>
              </a:ext>
            </a:extLst>
          </p:cNvPr>
          <p:cNvPicPr>
            <a:picLocks noGrp="1" noChangeAspect="1"/>
          </p:cNvPicPr>
          <p:nvPr>
            <p:ph type="pic" sz="quarter" idx="17"/>
          </p:nvPr>
        </p:nvPicPr>
        <p:blipFill>
          <a:blip r:embed="rId3"/>
          <a:srcRect l="1268" r="1268"/>
          <a:stretch>
            <a:fillRect/>
          </a:stretch>
        </p:blipFill>
        <p:spPr/>
      </p:pic>
      <p:sp>
        <p:nvSpPr>
          <p:cNvPr id="32" name="Text Placeholder 31">
            <a:extLst>
              <a:ext uri="{FF2B5EF4-FFF2-40B4-BE49-F238E27FC236}">
                <a16:creationId xmlns:a16="http://schemas.microsoft.com/office/drawing/2014/main" id="{20941AF7-F0B1-3AF8-6984-4DAC3AE9F860}"/>
              </a:ext>
            </a:extLst>
          </p:cNvPr>
          <p:cNvSpPr>
            <a:spLocks noGrp="1"/>
          </p:cNvSpPr>
          <p:nvPr>
            <p:ph type="body" sz="quarter" idx="87"/>
          </p:nvPr>
        </p:nvSpPr>
        <p:spPr/>
        <p:txBody>
          <a:bodyPr/>
          <a:lstStyle/>
          <a:p>
            <a:endParaRPr lang="en-CA" dirty="0"/>
          </a:p>
        </p:txBody>
      </p:sp>
    </p:spTree>
    <p:extLst>
      <p:ext uri="{BB962C8B-B14F-4D97-AF65-F5344CB8AC3E}">
        <p14:creationId xmlns:p14="http://schemas.microsoft.com/office/powerpoint/2010/main" val="30710777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8D3DF-A8B5-846F-989B-14E4FC20A12D}"/>
              </a:ext>
            </a:extLst>
          </p:cNvPr>
          <p:cNvSpPr>
            <a:spLocks noGrp="1"/>
          </p:cNvSpPr>
          <p:nvPr>
            <p:ph type="title"/>
          </p:nvPr>
        </p:nvSpPr>
        <p:spPr/>
        <p:txBody>
          <a:bodyPr/>
          <a:lstStyle/>
          <a:p>
            <a:r>
              <a:rPr lang="en-CA" dirty="0"/>
              <a:t>Appendix – Access &amp; Support </a:t>
            </a:r>
          </a:p>
        </p:txBody>
      </p:sp>
      <p:sp>
        <p:nvSpPr>
          <p:cNvPr id="27" name="Text Placeholder 26">
            <a:extLst>
              <a:ext uri="{FF2B5EF4-FFF2-40B4-BE49-F238E27FC236}">
                <a16:creationId xmlns:a16="http://schemas.microsoft.com/office/drawing/2014/main" id="{6105D231-13C6-45F5-85EE-F5E3023579E1}"/>
              </a:ext>
            </a:extLst>
          </p:cNvPr>
          <p:cNvSpPr>
            <a:spLocks noGrp="1"/>
          </p:cNvSpPr>
          <p:nvPr>
            <p:ph type="body" sz="quarter" idx="59"/>
          </p:nvPr>
        </p:nvSpPr>
        <p:spPr/>
        <p:txBody>
          <a:bodyPr/>
          <a:lstStyle/>
          <a:p>
            <a:r>
              <a:rPr lang="en-US" dirty="0"/>
              <a:t>CABLIVI Cost Flashcard</a:t>
            </a:r>
            <a:endParaRPr lang="en-CA" dirty="0"/>
          </a:p>
        </p:txBody>
      </p:sp>
      <p:sp>
        <p:nvSpPr>
          <p:cNvPr id="74" name="Text Placeholder 73">
            <a:extLst>
              <a:ext uri="{FF2B5EF4-FFF2-40B4-BE49-F238E27FC236}">
                <a16:creationId xmlns:a16="http://schemas.microsoft.com/office/drawing/2014/main" id="{50F6662E-CB22-0F6A-2D68-BBDB5C44DD23}"/>
              </a:ext>
            </a:extLst>
          </p:cNvPr>
          <p:cNvSpPr>
            <a:spLocks noGrp="1"/>
          </p:cNvSpPr>
          <p:nvPr>
            <p:ph type="body" sz="quarter" idx="62"/>
          </p:nvPr>
        </p:nvSpPr>
        <p:spPr>
          <a:xfrm>
            <a:off x="1202829" y="1311979"/>
            <a:ext cx="5486400" cy="307777"/>
          </a:xfrm>
        </p:spPr>
        <p:txBody>
          <a:bodyPr/>
          <a:lstStyle/>
          <a:p>
            <a:r>
              <a:rPr lang="en-US" dirty="0"/>
              <a:t>Customer-facing aid to reactively respond to customer questions/objections regarding cost, reimbursement, and coverage for CABLIVI.</a:t>
            </a:r>
            <a:endParaRPr lang="en-CA" dirty="0"/>
          </a:p>
        </p:txBody>
      </p:sp>
      <p:sp>
        <p:nvSpPr>
          <p:cNvPr id="75" name="Text Placeholder 74">
            <a:extLst>
              <a:ext uri="{FF2B5EF4-FFF2-40B4-BE49-F238E27FC236}">
                <a16:creationId xmlns:a16="http://schemas.microsoft.com/office/drawing/2014/main" id="{1F1340AD-ABD4-B825-1232-29C8058216C0}"/>
              </a:ext>
            </a:extLst>
          </p:cNvPr>
          <p:cNvSpPr>
            <a:spLocks noGrp="1"/>
          </p:cNvSpPr>
          <p:nvPr>
            <p:ph type="body" sz="quarter" idx="63"/>
          </p:nvPr>
        </p:nvSpPr>
        <p:spPr/>
        <p:txBody>
          <a:bodyPr/>
          <a:lstStyle/>
          <a:p>
            <a:r>
              <a:rPr lang="en-US" dirty="0"/>
              <a:t>Can be used reactively with HCPs. HCEI Attestation is not required. Can be distributed in print or Veeva email form. </a:t>
            </a:r>
          </a:p>
          <a:p>
            <a:r>
              <a:rPr lang="en-US" dirty="0"/>
              <a:t>PI Needed: Yes</a:t>
            </a:r>
          </a:p>
        </p:txBody>
      </p:sp>
      <p:sp>
        <p:nvSpPr>
          <p:cNvPr id="76" name="Text Placeholder 75">
            <a:extLst>
              <a:ext uri="{FF2B5EF4-FFF2-40B4-BE49-F238E27FC236}">
                <a16:creationId xmlns:a16="http://schemas.microsoft.com/office/drawing/2014/main" id="{D82BAAC0-2D95-501C-A267-BD093C438DF4}"/>
              </a:ext>
            </a:extLst>
          </p:cNvPr>
          <p:cNvSpPr>
            <a:spLocks noGrp="1"/>
          </p:cNvSpPr>
          <p:nvPr>
            <p:ph type="body" sz="quarter" idx="74"/>
          </p:nvPr>
        </p:nvSpPr>
        <p:spPr/>
        <p:txBody>
          <a:bodyPr/>
          <a:lstStyle/>
          <a:p>
            <a:r>
              <a:rPr lang="en-CA" dirty="0"/>
              <a:t>Healthcare Professionals &amp; Payers</a:t>
            </a:r>
          </a:p>
        </p:txBody>
      </p:sp>
      <p:sp>
        <p:nvSpPr>
          <p:cNvPr id="77" name="Text Placeholder 76">
            <a:extLst>
              <a:ext uri="{FF2B5EF4-FFF2-40B4-BE49-F238E27FC236}">
                <a16:creationId xmlns:a16="http://schemas.microsoft.com/office/drawing/2014/main" id="{7B0FA7D3-EC21-6BF5-7387-200B6606EB40}"/>
              </a:ext>
            </a:extLst>
          </p:cNvPr>
          <p:cNvSpPr>
            <a:spLocks noGrp="1"/>
          </p:cNvSpPr>
          <p:nvPr>
            <p:ph type="body" sz="quarter" idx="75"/>
          </p:nvPr>
        </p:nvSpPr>
        <p:spPr/>
        <p:txBody>
          <a:bodyPr/>
          <a:lstStyle/>
          <a:p>
            <a:r>
              <a:rPr lang="en-CA" dirty="0"/>
              <a:t>MAT-US-2102511 (print); MAT-US-2101320 (digital)</a:t>
            </a:r>
          </a:p>
        </p:txBody>
      </p:sp>
      <p:sp>
        <p:nvSpPr>
          <p:cNvPr id="44" name="Picture Placeholder 43">
            <a:extLst>
              <a:ext uri="{FF2B5EF4-FFF2-40B4-BE49-F238E27FC236}">
                <a16:creationId xmlns:a16="http://schemas.microsoft.com/office/drawing/2014/main" id="{C68560C5-4EF2-6F65-59A9-DB724D4119CA}"/>
              </a:ext>
            </a:extLst>
          </p:cNvPr>
          <p:cNvSpPr>
            <a:spLocks noGrp="1"/>
          </p:cNvSpPr>
          <p:nvPr>
            <p:ph type="pic" sz="quarter" idx="76"/>
          </p:nvPr>
        </p:nvSpPr>
        <p:spPr/>
      </p:sp>
      <p:sp>
        <p:nvSpPr>
          <p:cNvPr id="45" name="Text Placeholder 44">
            <a:extLst>
              <a:ext uri="{FF2B5EF4-FFF2-40B4-BE49-F238E27FC236}">
                <a16:creationId xmlns:a16="http://schemas.microsoft.com/office/drawing/2014/main" id="{DB670E74-3CED-8947-6D97-660C100D4D58}"/>
              </a:ext>
            </a:extLst>
          </p:cNvPr>
          <p:cNvSpPr>
            <a:spLocks noGrp="1"/>
          </p:cNvSpPr>
          <p:nvPr>
            <p:ph type="body" sz="quarter" idx="78"/>
          </p:nvPr>
        </p:nvSpPr>
        <p:spPr/>
        <p:txBody>
          <a:bodyPr/>
          <a:lstStyle/>
          <a:p>
            <a:r>
              <a:rPr lang="en-US" dirty="0"/>
              <a:t>Hospital Guide for CABLIVI</a:t>
            </a:r>
          </a:p>
        </p:txBody>
      </p:sp>
      <p:sp>
        <p:nvSpPr>
          <p:cNvPr id="46" name="Text Placeholder 45">
            <a:extLst>
              <a:ext uri="{FF2B5EF4-FFF2-40B4-BE49-F238E27FC236}">
                <a16:creationId xmlns:a16="http://schemas.microsoft.com/office/drawing/2014/main" id="{F58CAB29-33BC-582E-8424-276255A4EDF9}"/>
              </a:ext>
            </a:extLst>
          </p:cNvPr>
          <p:cNvSpPr>
            <a:spLocks noGrp="1"/>
          </p:cNvSpPr>
          <p:nvPr>
            <p:ph type="body" sz="quarter" idx="79"/>
          </p:nvPr>
        </p:nvSpPr>
        <p:spPr/>
        <p:txBody>
          <a:bodyPr/>
          <a:lstStyle/>
          <a:p>
            <a:r>
              <a:rPr lang="en-US" dirty="0"/>
              <a:t>A guide highlighting key information related to the procurement of patient access to CABLIVI.</a:t>
            </a:r>
          </a:p>
        </p:txBody>
      </p:sp>
      <p:sp>
        <p:nvSpPr>
          <p:cNvPr id="47" name="Text Placeholder 46">
            <a:extLst>
              <a:ext uri="{FF2B5EF4-FFF2-40B4-BE49-F238E27FC236}">
                <a16:creationId xmlns:a16="http://schemas.microsoft.com/office/drawing/2014/main" id="{33D2DA50-A490-DB37-FC20-EE5BC2B754FE}"/>
              </a:ext>
            </a:extLst>
          </p:cNvPr>
          <p:cNvSpPr>
            <a:spLocks noGrp="1"/>
          </p:cNvSpPr>
          <p:nvPr>
            <p:ph type="body" sz="quarter" idx="80"/>
          </p:nvPr>
        </p:nvSpPr>
        <p:spPr/>
        <p:txBody>
          <a:bodyPr/>
          <a:lstStyle/>
          <a:p>
            <a:r>
              <a:rPr lang="en-US" dirty="0"/>
              <a:t>Can be distributed in print or Veeva email form. </a:t>
            </a:r>
          </a:p>
          <a:p>
            <a:r>
              <a:rPr lang="en-US" dirty="0"/>
              <a:t>PI Needed: Yes (included in pocket)</a:t>
            </a:r>
          </a:p>
        </p:txBody>
      </p:sp>
      <p:sp>
        <p:nvSpPr>
          <p:cNvPr id="48" name="Text Placeholder 47">
            <a:extLst>
              <a:ext uri="{FF2B5EF4-FFF2-40B4-BE49-F238E27FC236}">
                <a16:creationId xmlns:a16="http://schemas.microsoft.com/office/drawing/2014/main" id="{942E0391-9BC8-0599-B0A3-D01BCA5E1184}"/>
              </a:ext>
            </a:extLst>
          </p:cNvPr>
          <p:cNvSpPr>
            <a:spLocks noGrp="1"/>
          </p:cNvSpPr>
          <p:nvPr>
            <p:ph type="body" sz="quarter" idx="81"/>
          </p:nvPr>
        </p:nvSpPr>
        <p:spPr/>
        <p:txBody>
          <a:bodyPr/>
          <a:lstStyle/>
          <a:p>
            <a:r>
              <a:rPr lang="en-US" dirty="0"/>
              <a:t>Healthcare Professionals &amp; Payers</a:t>
            </a:r>
          </a:p>
        </p:txBody>
      </p:sp>
      <p:sp>
        <p:nvSpPr>
          <p:cNvPr id="49" name="Text Placeholder 48">
            <a:extLst>
              <a:ext uri="{FF2B5EF4-FFF2-40B4-BE49-F238E27FC236}">
                <a16:creationId xmlns:a16="http://schemas.microsoft.com/office/drawing/2014/main" id="{5F15C32D-4891-7430-260C-FCBD50B45EC1}"/>
              </a:ext>
            </a:extLst>
          </p:cNvPr>
          <p:cNvSpPr>
            <a:spLocks noGrp="1"/>
          </p:cNvSpPr>
          <p:nvPr>
            <p:ph type="body" sz="quarter" idx="82"/>
          </p:nvPr>
        </p:nvSpPr>
        <p:spPr/>
        <p:txBody>
          <a:bodyPr/>
          <a:lstStyle/>
          <a:p>
            <a:r>
              <a:rPr lang="en-US" dirty="0"/>
              <a:t>MAT-US-2102423 (print); MAT-US-2110815 (digital)</a:t>
            </a:r>
          </a:p>
        </p:txBody>
      </p:sp>
      <p:sp>
        <p:nvSpPr>
          <p:cNvPr id="50" name="Picture Placeholder 49">
            <a:extLst>
              <a:ext uri="{FF2B5EF4-FFF2-40B4-BE49-F238E27FC236}">
                <a16:creationId xmlns:a16="http://schemas.microsoft.com/office/drawing/2014/main" id="{C50EF049-43D1-6206-CBCB-000F73B6F4E2}"/>
              </a:ext>
            </a:extLst>
          </p:cNvPr>
          <p:cNvSpPr>
            <a:spLocks noGrp="1"/>
          </p:cNvSpPr>
          <p:nvPr>
            <p:ph type="pic" sz="quarter" idx="83"/>
          </p:nvPr>
        </p:nvSpPr>
        <p:spPr/>
      </p:sp>
      <p:sp>
        <p:nvSpPr>
          <p:cNvPr id="51" name="Text Placeholder 50">
            <a:extLst>
              <a:ext uri="{FF2B5EF4-FFF2-40B4-BE49-F238E27FC236}">
                <a16:creationId xmlns:a16="http://schemas.microsoft.com/office/drawing/2014/main" id="{F5E865B7-1A2E-5408-7ACA-2905090B3A5B}"/>
              </a:ext>
            </a:extLst>
          </p:cNvPr>
          <p:cNvSpPr>
            <a:spLocks noGrp="1"/>
          </p:cNvSpPr>
          <p:nvPr>
            <p:ph type="body" sz="quarter" idx="85"/>
          </p:nvPr>
        </p:nvSpPr>
        <p:spPr/>
        <p:txBody>
          <a:bodyPr/>
          <a:lstStyle/>
          <a:p>
            <a:r>
              <a:rPr lang="en-US" dirty="0"/>
              <a:t>CABLIVI Healthcare Resource Utilization Leave Behind</a:t>
            </a:r>
          </a:p>
        </p:txBody>
      </p:sp>
      <p:sp>
        <p:nvSpPr>
          <p:cNvPr id="52" name="Text Placeholder 51">
            <a:extLst>
              <a:ext uri="{FF2B5EF4-FFF2-40B4-BE49-F238E27FC236}">
                <a16:creationId xmlns:a16="http://schemas.microsoft.com/office/drawing/2014/main" id="{28D7E310-5373-5E2E-B6CD-901CF4B745CF}"/>
              </a:ext>
            </a:extLst>
          </p:cNvPr>
          <p:cNvSpPr>
            <a:spLocks noGrp="1"/>
          </p:cNvSpPr>
          <p:nvPr>
            <p:ph type="body" sz="quarter" idx="86"/>
          </p:nvPr>
        </p:nvSpPr>
        <p:spPr/>
        <p:txBody>
          <a:bodyPr/>
          <a:lstStyle/>
          <a:p>
            <a:r>
              <a:rPr lang="en-US" dirty="0"/>
              <a:t>A guide to discuss the healthcare resource information regarding CABLIVI.</a:t>
            </a:r>
          </a:p>
        </p:txBody>
      </p:sp>
      <p:sp>
        <p:nvSpPr>
          <p:cNvPr id="53" name="Text Placeholder 52">
            <a:extLst>
              <a:ext uri="{FF2B5EF4-FFF2-40B4-BE49-F238E27FC236}">
                <a16:creationId xmlns:a16="http://schemas.microsoft.com/office/drawing/2014/main" id="{70E01122-C4E3-0703-1928-9685AC440304}"/>
              </a:ext>
            </a:extLst>
          </p:cNvPr>
          <p:cNvSpPr>
            <a:spLocks noGrp="1"/>
          </p:cNvSpPr>
          <p:nvPr>
            <p:ph type="body" sz="quarter" idx="87"/>
          </p:nvPr>
        </p:nvSpPr>
        <p:spPr/>
        <p:txBody>
          <a:bodyPr/>
          <a:lstStyle/>
          <a:p>
            <a:r>
              <a:rPr lang="en-US" dirty="0"/>
              <a:t>Can be used as a detail aid for IADs and ABMs. </a:t>
            </a:r>
          </a:p>
          <a:p>
            <a:r>
              <a:rPr lang="en-US" dirty="0"/>
              <a:t>PI Needed: Yes</a:t>
            </a:r>
          </a:p>
        </p:txBody>
      </p:sp>
      <p:sp>
        <p:nvSpPr>
          <p:cNvPr id="54" name="Text Placeholder 53">
            <a:extLst>
              <a:ext uri="{FF2B5EF4-FFF2-40B4-BE49-F238E27FC236}">
                <a16:creationId xmlns:a16="http://schemas.microsoft.com/office/drawing/2014/main" id="{90EBDF30-E236-40F5-1980-A9AD8211DF9E}"/>
              </a:ext>
            </a:extLst>
          </p:cNvPr>
          <p:cNvSpPr>
            <a:spLocks noGrp="1"/>
          </p:cNvSpPr>
          <p:nvPr>
            <p:ph type="body" sz="quarter" idx="88"/>
          </p:nvPr>
        </p:nvSpPr>
        <p:spPr/>
        <p:txBody>
          <a:bodyPr/>
          <a:lstStyle/>
          <a:p>
            <a:r>
              <a:rPr lang="en-US" dirty="0"/>
              <a:t>Healthcare Professionals, Payers, Formulary Decision Makers</a:t>
            </a:r>
          </a:p>
        </p:txBody>
      </p:sp>
      <p:sp>
        <p:nvSpPr>
          <p:cNvPr id="55" name="Text Placeholder 54">
            <a:extLst>
              <a:ext uri="{FF2B5EF4-FFF2-40B4-BE49-F238E27FC236}">
                <a16:creationId xmlns:a16="http://schemas.microsoft.com/office/drawing/2014/main" id="{F2AE5D2F-C27F-5F16-A01B-2B1C4A245BFB}"/>
              </a:ext>
            </a:extLst>
          </p:cNvPr>
          <p:cNvSpPr>
            <a:spLocks noGrp="1"/>
          </p:cNvSpPr>
          <p:nvPr>
            <p:ph type="body" sz="quarter" idx="89"/>
          </p:nvPr>
        </p:nvSpPr>
        <p:spPr/>
        <p:txBody>
          <a:bodyPr/>
          <a:lstStyle/>
          <a:p>
            <a:r>
              <a:rPr lang="en-US" dirty="0"/>
              <a:t>MAT-US-2109948</a:t>
            </a:r>
          </a:p>
        </p:txBody>
      </p:sp>
      <p:pic>
        <p:nvPicPr>
          <p:cNvPr id="28" name="Picture Placeholder 32">
            <a:extLst>
              <a:ext uri="{FF2B5EF4-FFF2-40B4-BE49-F238E27FC236}">
                <a16:creationId xmlns:a16="http://schemas.microsoft.com/office/drawing/2014/main" id="{6A1BC8FF-2672-DEF3-14AF-8D7BC8C4A27B}"/>
              </a:ext>
            </a:extLst>
          </p:cNvPr>
          <p:cNvPicPr>
            <a:picLocks noChangeAspect="1"/>
          </p:cNvPicPr>
          <p:nvPr/>
        </p:nvPicPr>
        <p:blipFill>
          <a:blip r:embed="rId3"/>
          <a:srcRect l="2319" r="2319"/>
          <a:stretch/>
        </p:blipFill>
        <p:spPr>
          <a:xfrm>
            <a:off x="7856220" y="2194313"/>
            <a:ext cx="977023" cy="1326697"/>
          </a:xfrm>
          <a:prstGeom prst="rect">
            <a:avLst/>
          </a:prstGeom>
          <a:ln>
            <a:solidFill>
              <a:schemeClr val="tx1"/>
            </a:solidFill>
          </a:ln>
        </p:spPr>
      </p:pic>
      <p:pic>
        <p:nvPicPr>
          <p:cNvPr id="37" name="Picture Placeholder 5" descr="Graphical user interface, text, application, Teams&#10;&#10;Description automatically generated">
            <a:extLst>
              <a:ext uri="{FF2B5EF4-FFF2-40B4-BE49-F238E27FC236}">
                <a16:creationId xmlns:a16="http://schemas.microsoft.com/office/drawing/2014/main" id="{B8BB0ECC-E5D3-24BE-883A-CC62F0B609D2}"/>
              </a:ext>
            </a:extLst>
          </p:cNvPr>
          <p:cNvPicPr>
            <a:picLocks noChangeAspect="1"/>
          </p:cNvPicPr>
          <p:nvPr/>
        </p:nvPicPr>
        <p:blipFill>
          <a:blip r:embed="rId4"/>
          <a:srcRect l="5006" r="5006"/>
          <a:stretch>
            <a:fillRect/>
          </a:stretch>
        </p:blipFill>
        <p:spPr>
          <a:xfrm>
            <a:off x="7846025" y="3605918"/>
            <a:ext cx="970073" cy="1391219"/>
          </a:xfrm>
          <a:prstGeom prst="rect">
            <a:avLst/>
          </a:prstGeom>
          <a:ln>
            <a:solidFill>
              <a:schemeClr val="bg2">
                <a:lumMod val="75000"/>
              </a:schemeClr>
            </a:solidFill>
          </a:ln>
        </p:spPr>
      </p:pic>
      <p:pic>
        <p:nvPicPr>
          <p:cNvPr id="58" name="Picture Placeholder 28">
            <a:extLst>
              <a:ext uri="{FF2B5EF4-FFF2-40B4-BE49-F238E27FC236}">
                <a16:creationId xmlns:a16="http://schemas.microsoft.com/office/drawing/2014/main" id="{ED188314-746D-9C8E-973C-2DDCD6B69C72}"/>
              </a:ext>
            </a:extLst>
          </p:cNvPr>
          <p:cNvPicPr>
            <a:picLocks noGrp="1" noChangeAspect="1"/>
          </p:cNvPicPr>
          <p:nvPr>
            <p:ph type="pic" sz="quarter" idx="17"/>
          </p:nvPr>
        </p:nvPicPr>
        <p:blipFill>
          <a:blip r:embed="rId5"/>
          <a:srcRect l="413" r="413"/>
          <a:stretch/>
        </p:blipFill>
        <p:spPr>
          <a:xfrm>
            <a:off x="7197991" y="732543"/>
            <a:ext cx="1627632" cy="1269531"/>
          </a:xfrm>
        </p:spPr>
      </p:pic>
    </p:spTree>
    <p:extLst>
      <p:ext uri="{BB962C8B-B14F-4D97-AF65-F5344CB8AC3E}">
        <p14:creationId xmlns:p14="http://schemas.microsoft.com/office/powerpoint/2010/main" val="18740998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8D3DF-A8B5-846F-989B-14E4FC20A12D}"/>
              </a:ext>
            </a:extLst>
          </p:cNvPr>
          <p:cNvSpPr>
            <a:spLocks noGrp="1"/>
          </p:cNvSpPr>
          <p:nvPr>
            <p:ph type="title"/>
          </p:nvPr>
        </p:nvSpPr>
        <p:spPr/>
        <p:txBody>
          <a:bodyPr/>
          <a:lstStyle/>
          <a:p>
            <a:r>
              <a:rPr lang="en-CA" dirty="0"/>
              <a:t>Appendix – Access &amp; Support</a:t>
            </a:r>
          </a:p>
        </p:txBody>
      </p:sp>
      <p:pic>
        <p:nvPicPr>
          <p:cNvPr id="6" name="Picture Placeholder 5" descr="Graphical user interface, text, application&#10;&#10;Description automatically generated">
            <a:extLst>
              <a:ext uri="{FF2B5EF4-FFF2-40B4-BE49-F238E27FC236}">
                <a16:creationId xmlns:a16="http://schemas.microsoft.com/office/drawing/2014/main" id="{16E2C989-B313-3429-A09F-487D498F8940}"/>
              </a:ext>
            </a:extLst>
          </p:cNvPr>
          <p:cNvPicPr>
            <a:picLocks noGrp="1" noChangeAspect="1"/>
          </p:cNvPicPr>
          <p:nvPr>
            <p:ph type="pic" sz="quarter" idx="17"/>
          </p:nvPr>
        </p:nvPicPr>
        <p:blipFill>
          <a:blip r:embed="rId3"/>
          <a:srcRect l="5859" r="5859"/>
          <a:stretch>
            <a:fillRect/>
          </a:stretch>
        </p:blipFill>
        <p:spPr/>
      </p:pic>
      <p:sp>
        <p:nvSpPr>
          <p:cNvPr id="27" name="Text Placeholder 26">
            <a:extLst>
              <a:ext uri="{FF2B5EF4-FFF2-40B4-BE49-F238E27FC236}">
                <a16:creationId xmlns:a16="http://schemas.microsoft.com/office/drawing/2014/main" id="{6105D231-13C6-45F5-85EE-F5E3023579E1}"/>
              </a:ext>
            </a:extLst>
          </p:cNvPr>
          <p:cNvSpPr>
            <a:spLocks noGrp="1"/>
          </p:cNvSpPr>
          <p:nvPr>
            <p:ph type="body" sz="quarter" idx="59"/>
          </p:nvPr>
        </p:nvSpPr>
        <p:spPr/>
        <p:txBody>
          <a:bodyPr/>
          <a:lstStyle/>
          <a:p>
            <a:r>
              <a:rPr lang="en-US" dirty="0"/>
              <a:t>CABLIVI Pricing Sheet</a:t>
            </a:r>
            <a:endParaRPr lang="en-CA" dirty="0"/>
          </a:p>
        </p:txBody>
      </p:sp>
      <p:sp>
        <p:nvSpPr>
          <p:cNvPr id="74" name="Text Placeholder 73">
            <a:extLst>
              <a:ext uri="{FF2B5EF4-FFF2-40B4-BE49-F238E27FC236}">
                <a16:creationId xmlns:a16="http://schemas.microsoft.com/office/drawing/2014/main" id="{50F6662E-CB22-0F6A-2D68-BBDB5C44DD23}"/>
              </a:ext>
            </a:extLst>
          </p:cNvPr>
          <p:cNvSpPr>
            <a:spLocks noGrp="1"/>
          </p:cNvSpPr>
          <p:nvPr>
            <p:ph type="body" sz="quarter" idx="62"/>
          </p:nvPr>
        </p:nvSpPr>
        <p:spPr/>
        <p:txBody>
          <a:bodyPr/>
          <a:lstStyle/>
          <a:p>
            <a:r>
              <a:rPr lang="en-US" dirty="0"/>
              <a:t>A guide to pricing for CABLIVI.</a:t>
            </a:r>
            <a:endParaRPr lang="en-CA" dirty="0"/>
          </a:p>
        </p:txBody>
      </p:sp>
      <p:sp>
        <p:nvSpPr>
          <p:cNvPr id="75" name="Text Placeholder 74">
            <a:extLst>
              <a:ext uri="{FF2B5EF4-FFF2-40B4-BE49-F238E27FC236}">
                <a16:creationId xmlns:a16="http://schemas.microsoft.com/office/drawing/2014/main" id="{1F1340AD-ABD4-B825-1232-29C8058216C0}"/>
              </a:ext>
            </a:extLst>
          </p:cNvPr>
          <p:cNvSpPr>
            <a:spLocks noGrp="1"/>
          </p:cNvSpPr>
          <p:nvPr>
            <p:ph type="body" sz="quarter" idx="63"/>
          </p:nvPr>
        </p:nvSpPr>
        <p:spPr/>
        <p:txBody>
          <a:bodyPr/>
          <a:lstStyle/>
          <a:p>
            <a:r>
              <a:rPr lang="en-US" dirty="0"/>
              <a:t>Can be distributed in print or Veeva email form.</a:t>
            </a:r>
          </a:p>
          <a:p>
            <a:r>
              <a:rPr lang="en-US" dirty="0"/>
              <a:t>PI Needed: No</a:t>
            </a:r>
          </a:p>
        </p:txBody>
      </p:sp>
      <p:sp>
        <p:nvSpPr>
          <p:cNvPr id="76" name="Text Placeholder 75">
            <a:extLst>
              <a:ext uri="{FF2B5EF4-FFF2-40B4-BE49-F238E27FC236}">
                <a16:creationId xmlns:a16="http://schemas.microsoft.com/office/drawing/2014/main" id="{D82BAAC0-2D95-501C-A267-BD093C438DF4}"/>
              </a:ext>
            </a:extLst>
          </p:cNvPr>
          <p:cNvSpPr>
            <a:spLocks noGrp="1"/>
          </p:cNvSpPr>
          <p:nvPr>
            <p:ph type="body" sz="quarter" idx="74"/>
          </p:nvPr>
        </p:nvSpPr>
        <p:spPr/>
        <p:txBody>
          <a:bodyPr/>
          <a:lstStyle/>
          <a:p>
            <a:r>
              <a:rPr lang="en-CA" dirty="0"/>
              <a:t>Healthcare Professionals &amp; Payers</a:t>
            </a:r>
          </a:p>
        </p:txBody>
      </p:sp>
      <p:sp>
        <p:nvSpPr>
          <p:cNvPr id="77" name="Text Placeholder 76">
            <a:extLst>
              <a:ext uri="{FF2B5EF4-FFF2-40B4-BE49-F238E27FC236}">
                <a16:creationId xmlns:a16="http://schemas.microsoft.com/office/drawing/2014/main" id="{7B0FA7D3-EC21-6BF5-7387-200B6606EB40}"/>
              </a:ext>
            </a:extLst>
          </p:cNvPr>
          <p:cNvSpPr>
            <a:spLocks noGrp="1"/>
          </p:cNvSpPr>
          <p:nvPr>
            <p:ph type="body" sz="quarter" idx="75"/>
          </p:nvPr>
        </p:nvSpPr>
        <p:spPr/>
        <p:txBody>
          <a:bodyPr/>
          <a:lstStyle/>
          <a:p>
            <a:r>
              <a:rPr lang="en-CA" dirty="0"/>
              <a:t>MAT-US-2102422</a:t>
            </a:r>
          </a:p>
        </p:txBody>
      </p:sp>
      <p:sp>
        <p:nvSpPr>
          <p:cNvPr id="47" name="Text Placeholder 46">
            <a:extLst>
              <a:ext uri="{FF2B5EF4-FFF2-40B4-BE49-F238E27FC236}">
                <a16:creationId xmlns:a16="http://schemas.microsoft.com/office/drawing/2014/main" id="{C5480020-2FFF-406B-3748-CC8915FDFBEC}"/>
              </a:ext>
            </a:extLst>
          </p:cNvPr>
          <p:cNvSpPr>
            <a:spLocks noGrp="1"/>
          </p:cNvSpPr>
          <p:nvPr>
            <p:ph type="body" sz="quarter" idx="78"/>
          </p:nvPr>
        </p:nvSpPr>
        <p:spPr/>
        <p:txBody>
          <a:bodyPr/>
          <a:lstStyle/>
          <a:p>
            <a:r>
              <a:rPr lang="en-US" dirty="0"/>
              <a:t>Billing and Coding Guide</a:t>
            </a:r>
          </a:p>
        </p:txBody>
      </p:sp>
      <p:sp>
        <p:nvSpPr>
          <p:cNvPr id="48" name="Text Placeholder 47">
            <a:extLst>
              <a:ext uri="{FF2B5EF4-FFF2-40B4-BE49-F238E27FC236}">
                <a16:creationId xmlns:a16="http://schemas.microsoft.com/office/drawing/2014/main" id="{6C14BF55-4D01-A91B-3D29-371DB789595E}"/>
              </a:ext>
            </a:extLst>
          </p:cNvPr>
          <p:cNvSpPr>
            <a:spLocks noGrp="1"/>
          </p:cNvSpPr>
          <p:nvPr>
            <p:ph type="body" sz="quarter" idx="79"/>
          </p:nvPr>
        </p:nvSpPr>
        <p:spPr/>
        <p:txBody>
          <a:bodyPr/>
          <a:lstStyle/>
          <a:p>
            <a:r>
              <a:rPr lang="en-US" dirty="0"/>
              <a:t>A guide with information regarding coverage and other reimbursement considerations. </a:t>
            </a:r>
          </a:p>
        </p:txBody>
      </p:sp>
      <p:sp>
        <p:nvSpPr>
          <p:cNvPr id="49" name="Text Placeholder 48">
            <a:extLst>
              <a:ext uri="{FF2B5EF4-FFF2-40B4-BE49-F238E27FC236}">
                <a16:creationId xmlns:a16="http://schemas.microsoft.com/office/drawing/2014/main" id="{AEA5E11F-ACC6-22B2-9ED5-A832251AB3CE}"/>
              </a:ext>
            </a:extLst>
          </p:cNvPr>
          <p:cNvSpPr>
            <a:spLocks noGrp="1"/>
          </p:cNvSpPr>
          <p:nvPr>
            <p:ph type="body" sz="quarter" idx="80"/>
          </p:nvPr>
        </p:nvSpPr>
        <p:spPr/>
        <p:txBody>
          <a:bodyPr/>
          <a:lstStyle/>
          <a:p>
            <a:r>
              <a:rPr lang="en-US" dirty="0"/>
              <a:t>Can be used as a detail aid and leave behind for IAD and ABM but can only be used as a leave behind for IAD and TLL. </a:t>
            </a:r>
            <a:br>
              <a:rPr lang="en-US" dirty="0"/>
            </a:br>
            <a:r>
              <a:rPr lang="en-US" dirty="0"/>
              <a:t>Can be distributed in print or Veeva email form. PI Needed: Yes (included in pocket)</a:t>
            </a:r>
          </a:p>
        </p:txBody>
      </p:sp>
      <p:sp>
        <p:nvSpPr>
          <p:cNvPr id="50" name="Text Placeholder 49">
            <a:extLst>
              <a:ext uri="{FF2B5EF4-FFF2-40B4-BE49-F238E27FC236}">
                <a16:creationId xmlns:a16="http://schemas.microsoft.com/office/drawing/2014/main" id="{13E9444D-2040-D737-CF06-5C5D5D014D6B}"/>
              </a:ext>
            </a:extLst>
          </p:cNvPr>
          <p:cNvSpPr>
            <a:spLocks noGrp="1"/>
          </p:cNvSpPr>
          <p:nvPr>
            <p:ph type="body" sz="quarter" idx="81"/>
          </p:nvPr>
        </p:nvSpPr>
        <p:spPr/>
        <p:txBody>
          <a:bodyPr/>
          <a:lstStyle/>
          <a:p>
            <a:r>
              <a:rPr lang="en-US" dirty="0"/>
              <a:t>Healthcare Professionals &amp; Payers</a:t>
            </a:r>
          </a:p>
        </p:txBody>
      </p:sp>
      <p:sp>
        <p:nvSpPr>
          <p:cNvPr id="51" name="Text Placeholder 50">
            <a:extLst>
              <a:ext uri="{FF2B5EF4-FFF2-40B4-BE49-F238E27FC236}">
                <a16:creationId xmlns:a16="http://schemas.microsoft.com/office/drawing/2014/main" id="{BA5E06AB-1093-5547-B945-6C0896642BDD}"/>
              </a:ext>
            </a:extLst>
          </p:cNvPr>
          <p:cNvSpPr>
            <a:spLocks noGrp="1"/>
          </p:cNvSpPr>
          <p:nvPr>
            <p:ph type="body" sz="quarter" idx="82"/>
          </p:nvPr>
        </p:nvSpPr>
        <p:spPr/>
        <p:txBody>
          <a:bodyPr/>
          <a:lstStyle/>
          <a:p>
            <a:r>
              <a:rPr lang="en-US" dirty="0"/>
              <a:t>MAT-US-2110814 (print); MAT-US-2102421 (digital)</a:t>
            </a:r>
          </a:p>
        </p:txBody>
      </p:sp>
      <p:sp>
        <p:nvSpPr>
          <p:cNvPr id="55" name="Text Placeholder 54">
            <a:extLst>
              <a:ext uri="{FF2B5EF4-FFF2-40B4-BE49-F238E27FC236}">
                <a16:creationId xmlns:a16="http://schemas.microsoft.com/office/drawing/2014/main" id="{EDB253B4-C8B1-D87A-1C6C-FB3DFF9ECFA0}"/>
              </a:ext>
            </a:extLst>
          </p:cNvPr>
          <p:cNvSpPr>
            <a:spLocks noGrp="1"/>
          </p:cNvSpPr>
          <p:nvPr>
            <p:ph type="body" sz="quarter" idx="85"/>
          </p:nvPr>
        </p:nvSpPr>
        <p:spPr/>
        <p:txBody>
          <a:bodyPr/>
          <a:lstStyle/>
          <a:p>
            <a:r>
              <a:rPr lang="en-US" dirty="0"/>
              <a:t>CABLIVI Order Set Customer Guides</a:t>
            </a:r>
          </a:p>
        </p:txBody>
      </p:sp>
      <p:sp>
        <p:nvSpPr>
          <p:cNvPr id="57" name="Text Placeholder 56">
            <a:extLst>
              <a:ext uri="{FF2B5EF4-FFF2-40B4-BE49-F238E27FC236}">
                <a16:creationId xmlns:a16="http://schemas.microsoft.com/office/drawing/2014/main" id="{F883B538-80D6-2771-A682-6917F80751E1}"/>
              </a:ext>
            </a:extLst>
          </p:cNvPr>
          <p:cNvSpPr>
            <a:spLocks noGrp="1"/>
          </p:cNvSpPr>
          <p:nvPr>
            <p:ph type="body" sz="quarter" idx="86"/>
          </p:nvPr>
        </p:nvSpPr>
        <p:spPr>
          <a:xfrm>
            <a:off x="1202829" y="4279277"/>
            <a:ext cx="5718119" cy="355506"/>
          </a:xfrm>
        </p:spPr>
        <p:txBody>
          <a:bodyPr/>
          <a:lstStyle/>
          <a:p>
            <a:r>
              <a:rPr lang="en-US" dirty="0"/>
              <a:t>A guide to inform customers that their EHR capabilities can be used to support TTP diagnosis and treatment. This internal reference provides an overview for internal customer-facing field teams of how reminders and order sets are used within </a:t>
            </a:r>
            <a:br>
              <a:rPr lang="en-US" dirty="0"/>
            </a:br>
            <a:r>
              <a:rPr lang="en-US" dirty="0"/>
              <a:t>the HER. It also explains how emergency departments, hospitals, and health systems make changes to their EHRs.</a:t>
            </a:r>
          </a:p>
        </p:txBody>
      </p:sp>
      <p:sp>
        <p:nvSpPr>
          <p:cNvPr id="59" name="Text Placeholder 58">
            <a:extLst>
              <a:ext uri="{FF2B5EF4-FFF2-40B4-BE49-F238E27FC236}">
                <a16:creationId xmlns:a16="http://schemas.microsoft.com/office/drawing/2014/main" id="{C18B5226-B302-1A48-29BC-657A67BDD567}"/>
              </a:ext>
            </a:extLst>
          </p:cNvPr>
          <p:cNvSpPr>
            <a:spLocks noGrp="1"/>
          </p:cNvSpPr>
          <p:nvPr>
            <p:ph type="body" sz="quarter" idx="87"/>
          </p:nvPr>
        </p:nvSpPr>
        <p:spPr/>
        <p:txBody>
          <a:bodyPr/>
          <a:lstStyle/>
          <a:p>
            <a:r>
              <a:rPr lang="en-US" dirty="0"/>
              <a:t>Can be distributed in print or Veeva email form.</a:t>
            </a:r>
          </a:p>
          <a:p>
            <a:r>
              <a:rPr lang="en-US" dirty="0"/>
              <a:t>PI Needed: Yes</a:t>
            </a:r>
          </a:p>
        </p:txBody>
      </p:sp>
      <p:sp>
        <p:nvSpPr>
          <p:cNvPr id="61" name="Text Placeholder 60">
            <a:extLst>
              <a:ext uri="{FF2B5EF4-FFF2-40B4-BE49-F238E27FC236}">
                <a16:creationId xmlns:a16="http://schemas.microsoft.com/office/drawing/2014/main" id="{B46104A1-8D8C-DC59-F8FE-3B3ABE2CAF94}"/>
              </a:ext>
            </a:extLst>
          </p:cNvPr>
          <p:cNvSpPr>
            <a:spLocks noGrp="1"/>
          </p:cNvSpPr>
          <p:nvPr>
            <p:ph type="body" sz="quarter" idx="88"/>
          </p:nvPr>
        </p:nvSpPr>
        <p:spPr/>
        <p:txBody>
          <a:bodyPr/>
          <a:lstStyle/>
          <a:p>
            <a:r>
              <a:rPr lang="en-US" dirty="0"/>
              <a:t>Healthcare Professionals &amp; Payers</a:t>
            </a:r>
          </a:p>
        </p:txBody>
      </p:sp>
      <p:sp>
        <p:nvSpPr>
          <p:cNvPr id="63" name="Text Placeholder 62">
            <a:extLst>
              <a:ext uri="{FF2B5EF4-FFF2-40B4-BE49-F238E27FC236}">
                <a16:creationId xmlns:a16="http://schemas.microsoft.com/office/drawing/2014/main" id="{B2340BED-2AB2-1361-54A5-5B2090C5715B}"/>
              </a:ext>
            </a:extLst>
          </p:cNvPr>
          <p:cNvSpPr>
            <a:spLocks noGrp="1"/>
          </p:cNvSpPr>
          <p:nvPr>
            <p:ph type="body" sz="quarter" idx="89"/>
          </p:nvPr>
        </p:nvSpPr>
        <p:spPr/>
        <p:txBody>
          <a:bodyPr/>
          <a:lstStyle/>
          <a:p>
            <a:r>
              <a:rPr lang="en-US" dirty="0"/>
              <a:t>MAT-US-2207861 (Cerner); MAT-US-2207862 (Meditech); MAT-US-2207257 (Epic); MAT-US-2207863 (EHR)</a:t>
            </a:r>
          </a:p>
        </p:txBody>
      </p:sp>
      <p:pic>
        <p:nvPicPr>
          <p:cNvPr id="82" name="Picture Placeholder 13" descr="Text&#10;&#10;Description automatically generated">
            <a:extLst>
              <a:ext uri="{FF2B5EF4-FFF2-40B4-BE49-F238E27FC236}">
                <a16:creationId xmlns:a16="http://schemas.microsoft.com/office/drawing/2014/main" id="{57FD7213-32E4-A6DE-7873-3D3F6BA6BDB1}"/>
              </a:ext>
            </a:extLst>
          </p:cNvPr>
          <p:cNvPicPr>
            <a:picLocks noGrp="1" noChangeAspect="1"/>
          </p:cNvPicPr>
          <p:nvPr>
            <p:ph type="pic" sz="quarter" idx="76"/>
          </p:nvPr>
        </p:nvPicPr>
        <p:blipFill rotWithShape="1">
          <a:blip r:embed="rId4"/>
          <a:srcRect l="2464" r="4418"/>
          <a:stretch/>
        </p:blipFill>
        <p:spPr>
          <a:xfrm>
            <a:off x="7868478" y="2184400"/>
            <a:ext cx="956435" cy="1327150"/>
          </a:xfrm>
          <a:prstGeom prst="rect">
            <a:avLst/>
          </a:prstGeom>
          <a:ln>
            <a:solidFill>
              <a:schemeClr val="tx1"/>
            </a:solidFill>
          </a:ln>
        </p:spPr>
      </p:pic>
      <p:pic>
        <p:nvPicPr>
          <p:cNvPr id="83" name="Picture Placeholder 10">
            <a:extLst>
              <a:ext uri="{FF2B5EF4-FFF2-40B4-BE49-F238E27FC236}">
                <a16:creationId xmlns:a16="http://schemas.microsoft.com/office/drawing/2014/main" id="{9A3837FC-5E7D-0CE8-A58A-604FE65A3622}"/>
              </a:ext>
            </a:extLst>
          </p:cNvPr>
          <p:cNvPicPr>
            <a:picLocks noGrp="1" noChangeAspect="1"/>
          </p:cNvPicPr>
          <p:nvPr>
            <p:ph type="pic" sz="quarter" idx="83"/>
          </p:nvPr>
        </p:nvPicPr>
        <p:blipFill rotWithShape="1">
          <a:blip r:embed="rId5"/>
          <a:srcRect l="-120" r="-327"/>
          <a:stretch/>
        </p:blipFill>
        <p:spPr>
          <a:xfrm>
            <a:off x="7089914" y="3671888"/>
            <a:ext cx="1735000" cy="1327150"/>
          </a:xfrm>
          <a:prstGeom prst="rect">
            <a:avLst/>
          </a:prstGeom>
          <a:ln>
            <a:solidFill>
              <a:schemeClr val="tx1"/>
            </a:solidFill>
          </a:ln>
        </p:spPr>
      </p:pic>
    </p:spTree>
    <p:extLst>
      <p:ext uri="{BB962C8B-B14F-4D97-AF65-F5344CB8AC3E}">
        <p14:creationId xmlns:p14="http://schemas.microsoft.com/office/powerpoint/2010/main" val="37010543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8D3DF-A8B5-846F-989B-14E4FC20A12D}"/>
              </a:ext>
            </a:extLst>
          </p:cNvPr>
          <p:cNvSpPr>
            <a:spLocks noGrp="1"/>
          </p:cNvSpPr>
          <p:nvPr>
            <p:ph type="title"/>
          </p:nvPr>
        </p:nvSpPr>
        <p:spPr/>
        <p:txBody>
          <a:bodyPr/>
          <a:lstStyle/>
          <a:p>
            <a:r>
              <a:rPr lang="en-CA" dirty="0"/>
              <a:t>Appendix – Access &amp; Support </a:t>
            </a:r>
          </a:p>
        </p:txBody>
      </p:sp>
      <p:pic>
        <p:nvPicPr>
          <p:cNvPr id="7" name="Picture Placeholder 6" descr="Text&#10;&#10;Description automatically generated">
            <a:extLst>
              <a:ext uri="{FF2B5EF4-FFF2-40B4-BE49-F238E27FC236}">
                <a16:creationId xmlns:a16="http://schemas.microsoft.com/office/drawing/2014/main" id="{9E773791-4210-FE7E-4F72-95E14FB26980}"/>
              </a:ext>
            </a:extLst>
          </p:cNvPr>
          <p:cNvPicPr>
            <a:picLocks noGrp="1" noChangeAspect="1"/>
          </p:cNvPicPr>
          <p:nvPr>
            <p:ph type="pic" sz="quarter" idx="17"/>
          </p:nvPr>
        </p:nvPicPr>
        <p:blipFill rotWithShape="1">
          <a:blip r:embed="rId3"/>
          <a:srcRect l="4835" r="4835"/>
          <a:stretch/>
        </p:blipFill>
        <p:spPr/>
      </p:pic>
      <p:sp>
        <p:nvSpPr>
          <p:cNvPr id="27" name="Text Placeholder 26">
            <a:extLst>
              <a:ext uri="{FF2B5EF4-FFF2-40B4-BE49-F238E27FC236}">
                <a16:creationId xmlns:a16="http://schemas.microsoft.com/office/drawing/2014/main" id="{6105D231-13C6-45F5-85EE-F5E3023579E1}"/>
              </a:ext>
            </a:extLst>
          </p:cNvPr>
          <p:cNvSpPr>
            <a:spLocks noGrp="1"/>
          </p:cNvSpPr>
          <p:nvPr>
            <p:ph type="body" sz="quarter" idx="59"/>
          </p:nvPr>
        </p:nvSpPr>
        <p:spPr/>
        <p:txBody>
          <a:bodyPr/>
          <a:lstStyle/>
          <a:p>
            <a:r>
              <a:rPr lang="en-US" dirty="0"/>
              <a:t>CABLIVI Hospital Discount Program</a:t>
            </a:r>
            <a:endParaRPr lang="en-CA" dirty="0"/>
          </a:p>
        </p:txBody>
      </p:sp>
      <p:sp>
        <p:nvSpPr>
          <p:cNvPr id="74" name="Text Placeholder 73">
            <a:extLst>
              <a:ext uri="{FF2B5EF4-FFF2-40B4-BE49-F238E27FC236}">
                <a16:creationId xmlns:a16="http://schemas.microsoft.com/office/drawing/2014/main" id="{50F6662E-CB22-0F6A-2D68-BBDB5C44DD23}"/>
              </a:ext>
            </a:extLst>
          </p:cNvPr>
          <p:cNvSpPr>
            <a:spLocks noGrp="1"/>
          </p:cNvSpPr>
          <p:nvPr>
            <p:ph type="body" sz="quarter" idx="62"/>
          </p:nvPr>
        </p:nvSpPr>
        <p:spPr/>
        <p:txBody>
          <a:bodyPr/>
          <a:lstStyle/>
          <a:p>
            <a:r>
              <a:rPr lang="en-US" dirty="0"/>
              <a:t>A guide with information on the CABLIVI Hospital Discount Program for eligible accounts. The CABLIVI Discount Program is available to certain Pareto accounts identified by and shared only through sales/market access leadership. Can be distributed in print shown through Veeva media, or outlook email template with attachment.</a:t>
            </a:r>
            <a:endParaRPr lang="en-CA" dirty="0"/>
          </a:p>
        </p:txBody>
      </p:sp>
      <p:sp>
        <p:nvSpPr>
          <p:cNvPr id="75" name="Text Placeholder 74">
            <a:extLst>
              <a:ext uri="{FF2B5EF4-FFF2-40B4-BE49-F238E27FC236}">
                <a16:creationId xmlns:a16="http://schemas.microsoft.com/office/drawing/2014/main" id="{1F1340AD-ABD4-B825-1232-29C8058216C0}"/>
              </a:ext>
            </a:extLst>
          </p:cNvPr>
          <p:cNvSpPr>
            <a:spLocks noGrp="1"/>
          </p:cNvSpPr>
          <p:nvPr>
            <p:ph type="body" sz="quarter" idx="63"/>
          </p:nvPr>
        </p:nvSpPr>
        <p:spPr/>
        <p:txBody>
          <a:bodyPr/>
          <a:lstStyle/>
          <a:p>
            <a:r>
              <a:rPr lang="en-US" dirty="0"/>
              <a:t>PI Needed: Yes</a:t>
            </a:r>
          </a:p>
        </p:txBody>
      </p:sp>
      <p:sp>
        <p:nvSpPr>
          <p:cNvPr id="76" name="Text Placeholder 75">
            <a:extLst>
              <a:ext uri="{FF2B5EF4-FFF2-40B4-BE49-F238E27FC236}">
                <a16:creationId xmlns:a16="http://schemas.microsoft.com/office/drawing/2014/main" id="{D82BAAC0-2D95-501C-A267-BD093C438DF4}"/>
              </a:ext>
            </a:extLst>
          </p:cNvPr>
          <p:cNvSpPr>
            <a:spLocks noGrp="1"/>
          </p:cNvSpPr>
          <p:nvPr>
            <p:ph type="body" sz="quarter" idx="74"/>
          </p:nvPr>
        </p:nvSpPr>
        <p:spPr/>
        <p:txBody>
          <a:bodyPr/>
          <a:lstStyle/>
          <a:p>
            <a:r>
              <a:rPr lang="en-CA" dirty="0"/>
              <a:t>Healthcare Professionals &amp; Payers</a:t>
            </a:r>
          </a:p>
        </p:txBody>
      </p:sp>
      <p:sp>
        <p:nvSpPr>
          <p:cNvPr id="77" name="Text Placeholder 76">
            <a:extLst>
              <a:ext uri="{FF2B5EF4-FFF2-40B4-BE49-F238E27FC236}">
                <a16:creationId xmlns:a16="http://schemas.microsoft.com/office/drawing/2014/main" id="{7B0FA7D3-EC21-6BF5-7387-200B6606EB40}"/>
              </a:ext>
            </a:extLst>
          </p:cNvPr>
          <p:cNvSpPr>
            <a:spLocks noGrp="1"/>
          </p:cNvSpPr>
          <p:nvPr>
            <p:ph type="body" sz="quarter" idx="75"/>
          </p:nvPr>
        </p:nvSpPr>
        <p:spPr/>
        <p:txBody>
          <a:bodyPr/>
          <a:lstStyle/>
          <a:p>
            <a:r>
              <a:rPr lang="en-CA" dirty="0"/>
              <a:t>MAT-US-2203248</a:t>
            </a:r>
          </a:p>
        </p:txBody>
      </p:sp>
      <p:sp>
        <p:nvSpPr>
          <p:cNvPr id="3" name="Picture Placeholder 2">
            <a:extLst>
              <a:ext uri="{FF2B5EF4-FFF2-40B4-BE49-F238E27FC236}">
                <a16:creationId xmlns:a16="http://schemas.microsoft.com/office/drawing/2014/main" id="{1CFEE13B-A9E4-041E-0B06-91061D3E2E1E}"/>
              </a:ext>
            </a:extLst>
          </p:cNvPr>
          <p:cNvSpPr>
            <a:spLocks noGrp="1"/>
          </p:cNvSpPr>
          <p:nvPr>
            <p:ph type="pic" sz="quarter" idx="76"/>
          </p:nvPr>
        </p:nvSpPr>
        <p:spPr/>
      </p:sp>
      <p:sp>
        <p:nvSpPr>
          <p:cNvPr id="84" name="Text Placeholder 83">
            <a:extLst>
              <a:ext uri="{FF2B5EF4-FFF2-40B4-BE49-F238E27FC236}">
                <a16:creationId xmlns:a16="http://schemas.microsoft.com/office/drawing/2014/main" id="{DABE7E20-86BA-E783-3D7E-7216A1CDAABC}"/>
              </a:ext>
            </a:extLst>
          </p:cNvPr>
          <p:cNvSpPr>
            <a:spLocks noGrp="1"/>
          </p:cNvSpPr>
          <p:nvPr>
            <p:ph type="body" sz="quarter" idx="78"/>
          </p:nvPr>
        </p:nvSpPr>
        <p:spPr/>
        <p:txBody>
          <a:bodyPr/>
          <a:lstStyle/>
          <a:p>
            <a:r>
              <a:rPr lang="en-US" dirty="0"/>
              <a:t>Warranty Program Leave Behind</a:t>
            </a:r>
            <a:endParaRPr lang="en-CA" dirty="0"/>
          </a:p>
        </p:txBody>
      </p:sp>
      <p:sp>
        <p:nvSpPr>
          <p:cNvPr id="87" name="Text Placeholder 86">
            <a:extLst>
              <a:ext uri="{FF2B5EF4-FFF2-40B4-BE49-F238E27FC236}">
                <a16:creationId xmlns:a16="http://schemas.microsoft.com/office/drawing/2014/main" id="{97A62FD8-5785-5B5A-E14A-3501601E3145}"/>
              </a:ext>
            </a:extLst>
          </p:cNvPr>
          <p:cNvSpPr>
            <a:spLocks noGrp="1"/>
          </p:cNvSpPr>
          <p:nvPr>
            <p:ph type="body" sz="quarter" idx="79"/>
          </p:nvPr>
        </p:nvSpPr>
        <p:spPr/>
        <p:txBody>
          <a:bodyPr/>
          <a:lstStyle/>
          <a:p>
            <a:r>
              <a:rPr lang="en-US" dirty="0"/>
              <a:t>This is a tool outlining the Warranty Program for inpatient doses of CABLIVI. </a:t>
            </a:r>
            <a:r>
              <a:rPr lang="en-CA" dirty="0"/>
              <a:t>Can be distributed in print shown through Veeva media, or outlook email template with attachment</a:t>
            </a:r>
            <a:r>
              <a:rPr lang="en-US" dirty="0"/>
              <a:t>.</a:t>
            </a:r>
          </a:p>
        </p:txBody>
      </p:sp>
      <p:sp>
        <p:nvSpPr>
          <p:cNvPr id="88" name="Text Placeholder 87">
            <a:extLst>
              <a:ext uri="{FF2B5EF4-FFF2-40B4-BE49-F238E27FC236}">
                <a16:creationId xmlns:a16="http://schemas.microsoft.com/office/drawing/2014/main" id="{F9A46AA2-3E9D-C7A9-C528-BEF60165F565}"/>
              </a:ext>
            </a:extLst>
          </p:cNvPr>
          <p:cNvSpPr>
            <a:spLocks noGrp="1"/>
          </p:cNvSpPr>
          <p:nvPr>
            <p:ph type="body" sz="quarter" idx="80"/>
          </p:nvPr>
        </p:nvSpPr>
        <p:spPr/>
        <p:txBody>
          <a:bodyPr/>
          <a:lstStyle/>
          <a:p>
            <a:r>
              <a:rPr lang="en-US" dirty="0"/>
              <a:t>PI Needed: No. PI is included. </a:t>
            </a:r>
          </a:p>
        </p:txBody>
      </p:sp>
      <p:sp>
        <p:nvSpPr>
          <p:cNvPr id="89" name="Text Placeholder 88">
            <a:extLst>
              <a:ext uri="{FF2B5EF4-FFF2-40B4-BE49-F238E27FC236}">
                <a16:creationId xmlns:a16="http://schemas.microsoft.com/office/drawing/2014/main" id="{2BD19C71-3DE4-8DA2-61FD-7A6F04104AD3}"/>
              </a:ext>
            </a:extLst>
          </p:cNvPr>
          <p:cNvSpPr>
            <a:spLocks noGrp="1"/>
          </p:cNvSpPr>
          <p:nvPr>
            <p:ph type="body" sz="quarter" idx="81"/>
          </p:nvPr>
        </p:nvSpPr>
        <p:spPr/>
        <p:txBody>
          <a:bodyPr/>
          <a:lstStyle/>
          <a:p>
            <a:r>
              <a:rPr lang="en-US" dirty="0"/>
              <a:t>Healthcare Professionals &amp; Payers</a:t>
            </a:r>
            <a:endParaRPr lang="en-CA" dirty="0"/>
          </a:p>
        </p:txBody>
      </p:sp>
      <p:sp>
        <p:nvSpPr>
          <p:cNvPr id="91" name="Text Placeholder 90">
            <a:extLst>
              <a:ext uri="{FF2B5EF4-FFF2-40B4-BE49-F238E27FC236}">
                <a16:creationId xmlns:a16="http://schemas.microsoft.com/office/drawing/2014/main" id="{5F48CF32-288C-DB17-1181-713908B82EC6}"/>
              </a:ext>
            </a:extLst>
          </p:cNvPr>
          <p:cNvSpPr>
            <a:spLocks noGrp="1"/>
          </p:cNvSpPr>
          <p:nvPr>
            <p:ph type="body" sz="quarter" idx="82"/>
          </p:nvPr>
        </p:nvSpPr>
        <p:spPr/>
        <p:txBody>
          <a:bodyPr/>
          <a:lstStyle/>
          <a:p>
            <a:r>
              <a:rPr lang="en-CA" dirty="0"/>
              <a:t>MAT-US-2208980 (print);</a:t>
            </a:r>
            <a:r>
              <a:rPr lang="en-US" dirty="0"/>
              <a:t> </a:t>
            </a:r>
            <a:r>
              <a:rPr lang="en-CA" dirty="0"/>
              <a:t>MAT-US-2208982 (digital) </a:t>
            </a:r>
            <a:endParaRPr lang="en-US" dirty="0"/>
          </a:p>
          <a:p>
            <a:endParaRPr lang="en-CA" dirty="0"/>
          </a:p>
        </p:txBody>
      </p:sp>
      <p:sp>
        <p:nvSpPr>
          <p:cNvPr id="4" name="Picture Placeholder 3">
            <a:extLst>
              <a:ext uri="{FF2B5EF4-FFF2-40B4-BE49-F238E27FC236}">
                <a16:creationId xmlns:a16="http://schemas.microsoft.com/office/drawing/2014/main" id="{1F06F8FF-CD6A-48E2-C977-B7C8992327BA}"/>
              </a:ext>
            </a:extLst>
          </p:cNvPr>
          <p:cNvSpPr>
            <a:spLocks noGrp="1"/>
          </p:cNvSpPr>
          <p:nvPr>
            <p:ph type="pic" sz="quarter" idx="83"/>
          </p:nvPr>
        </p:nvSpPr>
        <p:spPr/>
      </p:sp>
      <p:sp>
        <p:nvSpPr>
          <p:cNvPr id="48" name="Text Placeholder 47">
            <a:extLst>
              <a:ext uri="{FF2B5EF4-FFF2-40B4-BE49-F238E27FC236}">
                <a16:creationId xmlns:a16="http://schemas.microsoft.com/office/drawing/2014/main" id="{8E0A0F29-E966-5267-9B70-A71F21F604DD}"/>
              </a:ext>
            </a:extLst>
          </p:cNvPr>
          <p:cNvSpPr>
            <a:spLocks noGrp="1"/>
          </p:cNvSpPr>
          <p:nvPr>
            <p:ph type="body" sz="quarter" idx="85"/>
          </p:nvPr>
        </p:nvSpPr>
        <p:spPr/>
        <p:txBody>
          <a:bodyPr/>
          <a:lstStyle/>
          <a:p>
            <a:r>
              <a:rPr lang="en-US" dirty="0"/>
              <a:t>CABLIVI On Formulary Flashcard</a:t>
            </a:r>
          </a:p>
        </p:txBody>
      </p:sp>
      <p:sp>
        <p:nvSpPr>
          <p:cNvPr id="49" name="Text Placeholder 48">
            <a:extLst>
              <a:ext uri="{FF2B5EF4-FFF2-40B4-BE49-F238E27FC236}">
                <a16:creationId xmlns:a16="http://schemas.microsoft.com/office/drawing/2014/main" id="{A06D2493-A537-2077-4365-13FF923DCEDB}"/>
              </a:ext>
            </a:extLst>
          </p:cNvPr>
          <p:cNvSpPr>
            <a:spLocks noGrp="1"/>
          </p:cNvSpPr>
          <p:nvPr>
            <p:ph type="body" sz="quarter" idx="86"/>
          </p:nvPr>
        </p:nvSpPr>
        <p:spPr/>
        <p:txBody>
          <a:bodyPr/>
          <a:lstStyle/>
          <a:p>
            <a:r>
              <a:rPr lang="en-US" dirty="0"/>
              <a:t>A guide used to announce the formulary status of CABLIVI at the IDN and account level.</a:t>
            </a:r>
          </a:p>
        </p:txBody>
      </p:sp>
      <p:sp>
        <p:nvSpPr>
          <p:cNvPr id="50" name="Text Placeholder 49">
            <a:extLst>
              <a:ext uri="{FF2B5EF4-FFF2-40B4-BE49-F238E27FC236}">
                <a16:creationId xmlns:a16="http://schemas.microsoft.com/office/drawing/2014/main" id="{1F0141F9-14C7-B2C2-1752-4576EA96F727}"/>
              </a:ext>
            </a:extLst>
          </p:cNvPr>
          <p:cNvSpPr>
            <a:spLocks noGrp="1"/>
          </p:cNvSpPr>
          <p:nvPr>
            <p:ph type="body" sz="quarter" idx="87"/>
          </p:nvPr>
        </p:nvSpPr>
        <p:spPr/>
        <p:txBody>
          <a:bodyPr/>
          <a:lstStyle/>
          <a:p>
            <a:r>
              <a:rPr lang="en-US" dirty="0"/>
              <a:t>Can be distributed in print or Veeva email form.</a:t>
            </a:r>
          </a:p>
          <a:p>
            <a:r>
              <a:rPr lang="en-US" dirty="0"/>
              <a:t>PI Needed: Yes</a:t>
            </a:r>
          </a:p>
        </p:txBody>
      </p:sp>
      <p:sp>
        <p:nvSpPr>
          <p:cNvPr id="51" name="Text Placeholder 50">
            <a:extLst>
              <a:ext uri="{FF2B5EF4-FFF2-40B4-BE49-F238E27FC236}">
                <a16:creationId xmlns:a16="http://schemas.microsoft.com/office/drawing/2014/main" id="{2EA67E5B-D4BB-99BD-4C3B-80545A7326A7}"/>
              </a:ext>
            </a:extLst>
          </p:cNvPr>
          <p:cNvSpPr>
            <a:spLocks noGrp="1"/>
          </p:cNvSpPr>
          <p:nvPr>
            <p:ph type="body" sz="quarter" idx="88"/>
          </p:nvPr>
        </p:nvSpPr>
        <p:spPr/>
        <p:txBody>
          <a:bodyPr/>
          <a:lstStyle/>
          <a:p>
            <a:r>
              <a:rPr lang="en-US" dirty="0"/>
              <a:t>Healthcare Professionals &amp; Payers</a:t>
            </a:r>
          </a:p>
        </p:txBody>
      </p:sp>
      <p:sp>
        <p:nvSpPr>
          <p:cNvPr id="52" name="Text Placeholder 51">
            <a:extLst>
              <a:ext uri="{FF2B5EF4-FFF2-40B4-BE49-F238E27FC236}">
                <a16:creationId xmlns:a16="http://schemas.microsoft.com/office/drawing/2014/main" id="{AA61D998-55F4-ED85-4AEF-579335101EFA}"/>
              </a:ext>
            </a:extLst>
          </p:cNvPr>
          <p:cNvSpPr>
            <a:spLocks noGrp="1"/>
          </p:cNvSpPr>
          <p:nvPr>
            <p:ph type="body" sz="quarter" idx="89"/>
          </p:nvPr>
        </p:nvSpPr>
        <p:spPr/>
        <p:txBody>
          <a:bodyPr/>
          <a:lstStyle/>
          <a:p>
            <a:r>
              <a:rPr lang="en-US" dirty="0"/>
              <a:t>MAT-US-2203765</a:t>
            </a:r>
          </a:p>
        </p:txBody>
      </p:sp>
      <p:pic>
        <p:nvPicPr>
          <p:cNvPr id="9" name="Picture Placeholder 6" descr="Graphical user interface, text, application&#10;&#10;Description automatically generated">
            <a:extLst>
              <a:ext uri="{FF2B5EF4-FFF2-40B4-BE49-F238E27FC236}">
                <a16:creationId xmlns:a16="http://schemas.microsoft.com/office/drawing/2014/main" id="{1106C6D9-D7EB-BC7B-5970-043F1502CD86}"/>
              </a:ext>
            </a:extLst>
          </p:cNvPr>
          <p:cNvPicPr>
            <a:picLocks noChangeAspect="1"/>
          </p:cNvPicPr>
          <p:nvPr/>
        </p:nvPicPr>
        <p:blipFill rotWithShape="1">
          <a:blip r:embed="rId4"/>
          <a:srcRect l="1928" r="1928"/>
          <a:stretch/>
        </p:blipFill>
        <p:spPr>
          <a:xfrm>
            <a:off x="7118350" y="3642931"/>
            <a:ext cx="1700923" cy="1362971"/>
          </a:xfrm>
          <a:prstGeom prst="rect">
            <a:avLst/>
          </a:prstGeom>
          <a:ln>
            <a:solidFill>
              <a:schemeClr val="tx1"/>
            </a:solidFill>
          </a:ln>
        </p:spPr>
      </p:pic>
      <p:pic>
        <p:nvPicPr>
          <p:cNvPr id="20" name="Picture 19">
            <a:extLst>
              <a:ext uri="{FF2B5EF4-FFF2-40B4-BE49-F238E27FC236}">
                <a16:creationId xmlns:a16="http://schemas.microsoft.com/office/drawing/2014/main" id="{78F84E92-5E5B-1D10-90A4-63CB690DACA5}"/>
              </a:ext>
            </a:extLst>
          </p:cNvPr>
          <p:cNvPicPr>
            <a:picLocks noChangeAspect="1"/>
          </p:cNvPicPr>
          <p:nvPr/>
        </p:nvPicPr>
        <p:blipFill>
          <a:blip r:embed="rId5"/>
          <a:stretch>
            <a:fillRect/>
          </a:stretch>
        </p:blipFill>
        <p:spPr>
          <a:xfrm>
            <a:off x="7804797" y="2184127"/>
            <a:ext cx="1014476" cy="1321943"/>
          </a:xfrm>
          <a:prstGeom prst="rect">
            <a:avLst/>
          </a:prstGeom>
          <a:ln>
            <a:solidFill>
              <a:schemeClr val="accent1"/>
            </a:solidFill>
          </a:ln>
        </p:spPr>
      </p:pic>
    </p:spTree>
    <p:extLst>
      <p:ext uri="{BB962C8B-B14F-4D97-AF65-F5344CB8AC3E}">
        <p14:creationId xmlns:p14="http://schemas.microsoft.com/office/powerpoint/2010/main" val="167296555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D95F2A4E-8A1C-F614-C188-9A22119F8919}"/>
              </a:ext>
            </a:extLst>
          </p:cNvPr>
          <p:cNvSpPr/>
          <p:nvPr/>
        </p:nvSpPr>
        <p:spPr>
          <a:xfrm>
            <a:off x="358775" y="730349"/>
            <a:ext cx="8514374" cy="28627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a:extLst>
              <a:ext uri="{FF2B5EF4-FFF2-40B4-BE49-F238E27FC236}">
                <a16:creationId xmlns:a16="http://schemas.microsoft.com/office/drawing/2014/main" id="{CF38D3DF-A8B5-846F-989B-14E4FC20A12D}"/>
              </a:ext>
            </a:extLst>
          </p:cNvPr>
          <p:cNvSpPr>
            <a:spLocks noGrp="1"/>
          </p:cNvSpPr>
          <p:nvPr>
            <p:ph type="title"/>
          </p:nvPr>
        </p:nvSpPr>
        <p:spPr/>
        <p:txBody>
          <a:bodyPr/>
          <a:lstStyle/>
          <a:p>
            <a:r>
              <a:rPr lang="en-CA" dirty="0"/>
              <a:t>Appendix - Kits</a:t>
            </a:r>
          </a:p>
        </p:txBody>
      </p:sp>
      <p:sp>
        <p:nvSpPr>
          <p:cNvPr id="9" name="Rectangle 8">
            <a:extLst>
              <a:ext uri="{FF2B5EF4-FFF2-40B4-BE49-F238E27FC236}">
                <a16:creationId xmlns:a16="http://schemas.microsoft.com/office/drawing/2014/main" id="{F2ADE463-5D63-66F0-5556-6A139B843C5E}"/>
              </a:ext>
            </a:extLst>
          </p:cNvPr>
          <p:cNvSpPr/>
          <p:nvPr/>
        </p:nvSpPr>
        <p:spPr>
          <a:xfrm>
            <a:off x="358775" y="2077166"/>
            <a:ext cx="8514374" cy="29280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2" name="Text Placeholder 26">
            <a:extLst>
              <a:ext uri="{FF2B5EF4-FFF2-40B4-BE49-F238E27FC236}">
                <a16:creationId xmlns:a16="http://schemas.microsoft.com/office/drawing/2014/main" id="{147FBC9F-BF13-2385-19B8-997F584EE282}"/>
              </a:ext>
            </a:extLst>
          </p:cNvPr>
          <p:cNvSpPr txBox="1">
            <a:spLocks/>
          </p:cNvSpPr>
          <p:nvPr/>
        </p:nvSpPr>
        <p:spPr>
          <a:xfrm>
            <a:off x="1245338" y="2855322"/>
            <a:ext cx="6583680" cy="228762"/>
          </a:xfrm>
          <a:prstGeom prst="rect">
            <a:avLst/>
          </a:prstGeom>
        </p:spPr>
        <p:txBody>
          <a:bodyPr vert="horz" lIns="0" tIns="0" rIns="0" bIns="0" rtlCol="0" anchor="b">
            <a:noAutofit/>
          </a:bodyPr>
          <a:lstStyle>
            <a:lvl1pPr marL="0" indent="0" algn="l" defTabSz="685800" rtl="0" eaLnBrk="1" latinLnBrk="0" hangingPunct="1">
              <a:lnSpc>
                <a:spcPct val="100000"/>
              </a:lnSpc>
              <a:spcBef>
                <a:spcPts val="0"/>
              </a:spcBef>
              <a:buClr>
                <a:schemeClr val="accent1"/>
              </a:buClr>
              <a:buFont typeface="Arial" charset="0"/>
              <a:buNone/>
              <a:tabLst/>
              <a:defRPr sz="700" b="0"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271462"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287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a:p>
            <a:r>
              <a:rPr lang="en-US" dirty="0"/>
              <a:t>Patient Welcome Kit</a:t>
            </a:r>
          </a:p>
          <a:p>
            <a:endParaRPr lang="en-CA" dirty="0"/>
          </a:p>
        </p:txBody>
      </p:sp>
      <p:sp>
        <p:nvSpPr>
          <p:cNvPr id="45" name="Text Placeholder 75">
            <a:extLst>
              <a:ext uri="{FF2B5EF4-FFF2-40B4-BE49-F238E27FC236}">
                <a16:creationId xmlns:a16="http://schemas.microsoft.com/office/drawing/2014/main" id="{91455FF0-CA06-2771-0701-0D0B0C833333}"/>
              </a:ext>
            </a:extLst>
          </p:cNvPr>
          <p:cNvSpPr txBox="1">
            <a:spLocks/>
          </p:cNvSpPr>
          <p:nvPr/>
        </p:nvSpPr>
        <p:spPr>
          <a:xfrm>
            <a:off x="1245338" y="3280606"/>
            <a:ext cx="2480842" cy="125581"/>
          </a:xfrm>
          <a:prstGeom prst="rect">
            <a:avLst/>
          </a:prstGeom>
        </p:spPr>
        <p:txBody>
          <a:bodyPr vert="horz" lIns="0" tIns="0" rIns="0" bIns="0" rtlCol="0" anchor="b">
            <a:noAutofit/>
          </a:bodyPr>
          <a:lstStyle>
            <a:lvl1pPr marL="0" indent="0" algn="l" defTabSz="685800" rtl="0" eaLnBrk="1" latinLnBrk="0" hangingPunct="1">
              <a:lnSpc>
                <a:spcPct val="100000"/>
              </a:lnSpc>
              <a:spcBef>
                <a:spcPts val="0"/>
              </a:spcBef>
              <a:buClr>
                <a:schemeClr val="accent1"/>
              </a:buClr>
              <a:buFont typeface="Arial" charset="0"/>
              <a:buNone/>
              <a:tabLst/>
              <a:defRPr sz="700" b="0"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271462"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287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CA" dirty="0"/>
              <a:t>Patients</a:t>
            </a:r>
          </a:p>
        </p:txBody>
      </p:sp>
      <p:sp>
        <p:nvSpPr>
          <p:cNvPr id="46" name="Text Placeholder 76">
            <a:extLst>
              <a:ext uri="{FF2B5EF4-FFF2-40B4-BE49-F238E27FC236}">
                <a16:creationId xmlns:a16="http://schemas.microsoft.com/office/drawing/2014/main" id="{05F9C7DF-8315-B906-F131-F73E1511B1AE}"/>
              </a:ext>
            </a:extLst>
          </p:cNvPr>
          <p:cNvSpPr txBox="1">
            <a:spLocks/>
          </p:cNvSpPr>
          <p:nvPr/>
        </p:nvSpPr>
        <p:spPr>
          <a:xfrm>
            <a:off x="1248059" y="2988122"/>
            <a:ext cx="6583680" cy="166896"/>
          </a:xfrm>
          <a:prstGeom prst="rect">
            <a:avLst/>
          </a:prstGeom>
        </p:spPr>
        <p:txBody>
          <a:bodyPr vert="horz" lIns="0" tIns="0" rIns="0" bIns="0" rtlCol="0" anchor="b">
            <a:noAutofit/>
          </a:bodyPr>
          <a:lstStyle>
            <a:lvl1pPr marL="0" indent="0" algn="l" defTabSz="685800" rtl="0" eaLnBrk="1" latinLnBrk="0" hangingPunct="1">
              <a:lnSpc>
                <a:spcPct val="100000"/>
              </a:lnSpc>
              <a:spcBef>
                <a:spcPts val="0"/>
              </a:spcBef>
              <a:buClr>
                <a:schemeClr val="accent1"/>
              </a:buClr>
              <a:buFont typeface="Arial" charset="0"/>
              <a:buNone/>
              <a:tabLst/>
              <a:defRPr sz="700" b="0"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271462"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287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CA" dirty="0"/>
              <a:t>MAT-US-2016723</a:t>
            </a:r>
          </a:p>
        </p:txBody>
      </p:sp>
      <p:sp>
        <p:nvSpPr>
          <p:cNvPr id="59" name="Text Placeholder 75">
            <a:extLst>
              <a:ext uri="{FF2B5EF4-FFF2-40B4-BE49-F238E27FC236}">
                <a16:creationId xmlns:a16="http://schemas.microsoft.com/office/drawing/2014/main" id="{C614D491-AD5A-32DC-DABB-994DF5788F16}"/>
              </a:ext>
            </a:extLst>
          </p:cNvPr>
          <p:cNvSpPr txBox="1">
            <a:spLocks/>
          </p:cNvSpPr>
          <p:nvPr/>
        </p:nvSpPr>
        <p:spPr>
          <a:xfrm>
            <a:off x="389951" y="2835332"/>
            <a:ext cx="1115048" cy="136440"/>
          </a:xfrm>
          <a:prstGeom prst="rect">
            <a:avLst/>
          </a:prstGeom>
        </p:spPr>
        <p:txBody>
          <a:bodyPr vert="horz" lIns="0" tIns="0" rIns="0" bIns="0" rtlCol="0" anchor="b">
            <a:noAutofit/>
          </a:bodyPr>
          <a:lstStyle>
            <a:lvl1pPr marL="0" indent="0" algn="l" defTabSz="685800" rtl="0" eaLnBrk="1" latinLnBrk="0" hangingPunct="1">
              <a:lnSpc>
                <a:spcPct val="100000"/>
              </a:lnSpc>
              <a:spcBef>
                <a:spcPts val="0"/>
              </a:spcBef>
              <a:buClr>
                <a:schemeClr val="accent1"/>
              </a:buClr>
              <a:buFont typeface="Arial" charset="0"/>
              <a:buNone/>
              <a:tabLst/>
              <a:defRPr sz="700" b="0"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271462"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287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CA" b="1" dirty="0">
                <a:solidFill>
                  <a:schemeClr val="accent2"/>
                </a:solidFill>
              </a:rPr>
              <a:t>Material:</a:t>
            </a:r>
          </a:p>
        </p:txBody>
      </p:sp>
      <p:sp>
        <p:nvSpPr>
          <p:cNvPr id="62" name="Text Placeholder 75">
            <a:extLst>
              <a:ext uri="{FF2B5EF4-FFF2-40B4-BE49-F238E27FC236}">
                <a16:creationId xmlns:a16="http://schemas.microsoft.com/office/drawing/2014/main" id="{38BB9E06-8321-F0D2-46FF-3832C02A92F3}"/>
              </a:ext>
            </a:extLst>
          </p:cNvPr>
          <p:cNvSpPr txBox="1">
            <a:spLocks/>
          </p:cNvSpPr>
          <p:nvPr/>
        </p:nvSpPr>
        <p:spPr>
          <a:xfrm>
            <a:off x="389951" y="3018578"/>
            <a:ext cx="1115048" cy="136440"/>
          </a:xfrm>
          <a:prstGeom prst="rect">
            <a:avLst/>
          </a:prstGeom>
        </p:spPr>
        <p:txBody>
          <a:bodyPr vert="horz" lIns="0" tIns="0" rIns="0" bIns="0" rtlCol="0" anchor="b">
            <a:noAutofit/>
          </a:bodyPr>
          <a:lstStyle>
            <a:lvl1pPr marL="0" indent="0" algn="l" defTabSz="685800" rtl="0" eaLnBrk="1" latinLnBrk="0" hangingPunct="1">
              <a:lnSpc>
                <a:spcPct val="100000"/>
              </a:lnSpc>
              <a:spcBef>
                <a:spcPts val="0"/>
              </a:spcBef>
              <a:buClr>
                <a:schemeClr val="accent1"/>
              </a:buClr>
              <a:buFont typeface="Arial" charset="0"/>
              <a:buNone/>
              <a:tabLst/>
              <a:defRPr sz="700" b="0"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271462"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287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CA" b="1" dirty="0">
                <a:solidFill>
                  <a:schemeClr val="accent2"/>
                </a:solidFill>
              </a:rPr>
              <a:t>Approval Code:</a:t>
            </a:r>
          </a:p>
        </p:txBody>
      </p:sp>
      <p:sp>
        <p:nvSpPr>
          <p:cNvPr id="63" name="Text Placeholder 75">
            <a:extLst>
              <a:ext uri="{FF2B5EF4-FFF2-40B4-BE49-F238E27FC236}">
                <a16:creationId xmlns:a16="http://schemas.microsoft.com/office/drawing/2014/main" id="{EA74B425-FA95-FC98-B70B-0F2C07DCFC8E}"/>
              </a:ext>
            </a:extLst>
          </p:cNvPr>
          <p:cNvSpPr txBox="1">
            <a:spLocks/>
          </p:cNvSpPr>
          <p:nvPr/>
        </p:nvSpPr>
        <p:spPr>
          <a:xfrm>
            <a:off x="389951" y="3286524"/>
            <a:ext cx="742852" cy="136440"/>
          </a:xfrm>
          <a:prstGeom prst="rect">
            <a:avLst/>
          </a:prstGeom>
        </p:spPr>
        <p:txBody>
          <a:bodyPr vert="horz" lIns="0" tIns="0" rIns="0" bIns="0" rtlCol="0" anchor="b">
            <a:noAutofit/>
          </a:bodyPr>
          <a:lstStyle>
            <a:lvl1pPr marL="0" indent="0" algn="l" defTabSz="685800" rtl="0" eaLnBrk="1" latinLnBrk="0" hangingPunct="1">
              <a:lnSpc>
                <a:spcPct val="100000"/>
              </a:lnSpc>
              <a:spcBef>
                <a:spcPts val="0"/>
              </a:spcBef>
              <a:buClr>
                <a:schemeClr val="accent1"/>
              </a:buClr>
              <a:buFont typeface="Arial" charset="0"/>
              <a:buNone/>
              <a:tabLst/>
              <a:defRPr sz="700" b="0"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271462"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287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CA" b="1" dirty="0">
                <a:solidFill>
                  <a:schemeClr val="accent2"/>
                </a:solidFill>
              </a:rPr>
              <a:t>Intended Audience:</a:t>
            </a:r>
          </a:p>
        </p:txBody>
      </p:sp>
      <p:sp>
        <p:nvSpPr>
          <p:cNvPr id="64" name="Text Placeholder 75">
            <a:extLst>
              <a:ext uri="{FF2B5EF4-FFF2-40B4-BE49-F238E27FC236}">
                <a16:creationId xmlns:a16="http://schemas.microsoft.com/office/drawing/2014/main" id="{9C4BF71F-5AA3-AD27-85CB-17FA8330CB44}"/>
              </a:ext>
            </a:extLst>
          </p:cNvPr>
          <p:cNvSpPr txBox="1">
            <a:spLocks/>
          </p:cNvSpPr>
          <p:nvPr/>
        </p:nvSpPr>
        <p:spPr>
          <a:xfrm>
            <a:off x="397990" y="4183963"/>
            <a:ext cx="742852" cy="136440"/>
          </a:xfrm>
          <a:prstGeom prst="rect">
            <a:avLst/>
          </a:prstGeom>
        </p:spPr>
        <p:txBody>
          <a:bodyPr vert="horz" lIns="0" tIns="0" rIns="0" bIns="0" rtlCol="0" anchor="b">
            <a:noAutofit/>
          </a:bodyPr>
          <a:lstStyle>
            <a:lvl1pPr marL="0" indent="0" algn="l" defTabSz="685800" rtl="0" eaLnBrk="1" latinLnBrk="0" hangingPunct="1">
              <a:lnSpc>
                <a:spcPct val="100000"/>
              </a:lnSpc>
              <a:spcBef>
                <a:spcPts val="0"/>
              </a:spcBef>
              <a:buClr>
                <a:schemeClr val="accent1"/>
              </a:buClr>
              <a:buFont typeface="Arial" charset="0"/>
              <a:buNone/>
              <a:tabLst/>
              <a:defRPr sz="700" b="0"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271462"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287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CA" b="1" dirty="0">
                <a:solidFill>
                  <a:schemeClr val="accent2"/>
                </a:solidFill>
              </a:rPr>
              <a:t>Description:</a:t>
            </a:r>
          </a:p>
        </p:txBody>
      </p:sp>
      <p:sp>
        <p:nvSpPr>
          <p:cNvPr id="65" name="Text Placeholder 75">
            <a:extLst>
              <a:ext uri="{FF2B5EF4-FFF2-40B4-BE49-F238E27FC236}">
                <a16:creationId xmlns:a16="http://schemas.microsoft.com/office/drawing/2014/main" id="{07A7D5BC-92E0-F33F-7164-5F9E7A7CBF35}"/>
              </a:ext>
            </a:extLst>
          </p:cNvPr>
          <p:cNvSpPr txBox="1">
            <a:spLocks/>
          </p:cNvSpPr>
          <p:nvPr/>
        </p:nvSpPr>
        <p:spPr>
          <a:xfrm>
            <a:off x="389951" y="4470445"/>
            <a:ext cx="742852" cy="136440"/>
          </a:xfrm>
          <a:prstGeom prst="rect">
            <a:avLst/>
          </a:prstGeom>
        </p:spPr>
        <p:txBody>
          <a:bodyPr vert="horz" lIns="0" tIns="0" rIns="0" bIns="0" rtlCol="0" anchor="b">
            <a:noAutofit/>
          </a:bodyPr>
          <a:lstStyle>
            <a:lvl1pPr marL="0" indent="0" algn="l" defTabSz="685800" rtl="0" eaLnBrk="1" latinLnBrk="0" hangingPunct="1">
              <a:lnSpc>
                <a:spcPct val="100000"/>
              </a:lnSpc>
              <a:spcBef>
                <a:spcPts val="0"/>
              </a:spcBef>
              <a:buClr>
                <a:schemeClr val="accent1"/>
              </a:buClr>
              <a:buFont typeface="Arial" charset="0"/>
              <a:buNone/>
              <a:tabLst/>
              <a:defRPr sz="700" b="0"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271462"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287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CA" b="1" dirty="0">
                <a:solidFill>
                  <a:schemeClr val="accent2"/>
                </a:solidFill>
              </a:rPr>
              <a:t>Reminders:</a:t>
            </a:r>
          </a:p>
        </p:txBody>
      </p:sp>
      <p:sp>
        <p:nvSpPr>
          <p:cNvPr id="70" name="Text Placeholder 75">
            <a:extLst>
              <a:ext uri="{FF2B5EF4-FFF2-40B4-BE49-F238E27FC236}">
                <a16:creationId xmlns:a16="http://schemas.microsoft.com/office/drawing/2014/main" id="{F69CB024-1378-8D9F-2A25-1A7C7B1CABC9}"/>
              </a:ext>
            </a:extLst>
          </p:cNvPr>
          <p:cNvSpPr txBox="1">
            <a:spLocks/>
          </p:cNvSpPr>
          <p:nvPr/>
        </p:nvSpPr>
        <p:spPr>
          <a:xfrm>
            <a:off x="1242491" y="3578376"/>
            <a:ext cx="6583680" cy="759100"/>
          </a:xfrm>
          <a:prstGeom prst="rect">
            <a:avLst/>
          </a:prstGeom>
        </p:spPr>
        <p:txBody>
          <a:bodyPr vert="horz" lIns="0" tIns="0" rIns="0" bIns="0" rtlCol="0" anchor="b">
            <a:noAutofit/>
          </a:bodyPr>
          <a:lstStyle>
            <a:lvl1pPr marL="0" indent="0" algn="l" defTabSz="685800" rtl="0" eaLnBrk="1" latinLnBrk="0" hangingPunct="1">
              <a:lnSpc>
                <a:spcPct val="100000"/>
              </a:lnSpc>
              <a:spcBef>
                <a:spcPts val="0"/>
              </a:spcBef>
              <a:buClr>
                <a:schemeClr val="accent1"/>
              </a:buClr>
              <a:buFont typeface="Arial" charset="0"/>
              <a:buNone/>
              <a:tabLst/>
              <a:defRPr sz="700" b="0"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271462"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287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Pieces within the Patient Welcome Kit include: </a:t>
            </a:r>
          </a:p>
          <a:p>
            <a:pPr marL="171450" indent="-171450">
              <a:buFont typeface="Arial" panose="020B0604020202020204" pitchFamily="34" charset="0"/>
              <a:buChar char="•"/>
            </a:pPr>
            <a:r>
              <a:rPr lang="en-US" dirty="0"/>
              <a:t>Doctor Discussion Guide, </a:t>
            </a:r>
            <a:r>
              <a:rPr lang="en-CA" dirty="0"/>
              <a:t>MAT-US-2011401</a:t>
            </a:r>
            <a:endParaRPr lang="en-US" dirty="0"/>
          </a:p>
          <a:p>
            <a:pPr marL="171450" indent="-171450">
              <a:buFont typeface="Arial" panose="020B0604020202020204" pitchFamily="34" charset="0"/>
              <a:buChar char="•"/>
            </a:pPr>
            <a:r>
              <a:rPr lang="en-US" dirty="0"/>
              <a:t>CABLIVI Treatment Initiation Guide, MAT-US-2108930</a:t>
            </a:r>
          </a:p>
          <a:p>
            <a:pPr marL="171450" indent="-171450">
              <a:buFont typeface="Arial" panose="020B0604020202020204" pitchFamily="34" charset="0"/>
              <a:buChar char="•"/>
            </a:pPr>
            <a:r>
              <a:rPr lang="en-US" dirty="0"/>
              <a:t>CABLIVI at Home: How to Self-Administer, MAT-US-2014974</a:t>
            </a:r>
          </a:p>
          <a:p>
            <a:pPr marL="171450" indent="-171450">
              <a:buFont typeface="Arial" panose="020B0604020202020204" pitchFamily="34" charset="0"/>
              <a:buChar char="•"/>
            </a:pPr>
            <a:r>
              <a:rPr lang="en-US" dirty="0"/>
              <a:t>CABLIVI Wallet Card, </a:t>
            </a:r>
            <a:r>
              <a:rPr lang="en-CA" dirty="0"/>
              <a:t>MAT-US-2016725</a:t>
            </a:r>
            <a:endParaRPr lang="en-US" dirty="0"/>
          </a:p>
          <a:p>
            <a:pPr marL="171450" indent="-171450">
              <a:buFont typeface="Arial" panose="020B0604020202020204" pitchFamily="34" charset="0"/>
              <a:buChar char="•"/>
            </a:pPr>
            <a:r>
              <a:rPr lang="en-US" dirty="0"/>
              <a:t>CABLIVI Patient Solutions Brochure, MAT-US-2015525</a:t>
            </a:r>
          </a:p>
          <a:p>
            <a:pPr marL="171450" indent="-171450">
              <a:buFont typeface="Arial" panose="020B0604020202020204" pitchFamily="34" charset="0"/>
              <a:buChar char="•"/>
            </a:pPr>
            <a:r>
              <a:rPr lang="en-US" dirty="0"/>
              <a:t>CABLIVI Reminder Magnet, </a:t>
            </a:r>
            <a:r>
              <a:rPr lang="en-CA" dirty="0"/>
              <a:t>MAT-US-2203784</a:t>
            </a:r>
          </a:p>
          <a:p>
            <a:pPr marL="171450" indent="-171450">
              <a:buFont typeface="Arial" panose="020B0604020202020204" pitchFamily="34" charset="0"/>
              <a:buChar char="•"/>
            </a:pPr>
            <a:r>
              <a:rPr lang="en-CA" dirty="0"/>
              <a:t>CABLIVI Branded Patient Brochure MAT-US-2010925</a:t>
            </a:r>
            <a:endParaRPr lang="en-US" dirty="0"/>
          </a:p>
        </p:txBody>
      </p:sp>
      <p:sp>
        <p:nvSpPr>
          <p:cNvPr id="71" name="Text Placeholder 109">
            <a:extLst>
              <a:ext uri="{FF2B5EF4-FFF2-40B4-BE49-F238E27FC236}">
                <a16:creationId xmlns:a16="http://schemas.microsoft.com/office/drawing/2014/main" id="{7A3EA2BC-B59B-2E10-AF28-858DE2431274}"/>
              </a:ext>
            </a:extLst>
          </p:cNvPr>
          <p:cNvSpPr txBox="1">
            <a:spLocks/>
          </p:cNvSpPr>
          <p:nvPr/>
        </p:nvSpPr>
        <p:spPr>
          <a:xfrm>
            <a:off x="1234452" y="4306298"/>
            <a:ext cx="6583680" cy="318677"/>
          </a:xfrm>
          <a:prstGeom prst="rect">
            <a:avLst/>
          </a:prstGeom>
        </p:spPr>
        <p:txBody>
          <a:bodyPr vert="horz" lIns="0" tIns="0" rIns="0" bIns="0" rtlCol="0" anchor="b">
            <a:noAutofit/>
          </a:bodyPr>
          <a:lstStyle>
            <a:lvl1pPr marL="0" indent="0" algn="l" defTabSz="685800" rtl="0" eaLnBrk="1" latinLnBrk="0" hangingPunct="1">
              <a:lnSpc>
                <a:spcPct val="100000"/>
              </a:lnSpc>
              <a:spcBef>
                <a:spcPts val="0"/>
              </a:spcBef>
              <a:buClr>
                <a:schemeClr val="accent1"/>
              </a:buClr>
              <a:buFont typeface="Arial" charset="0"/>
              <a:buNone/>
              <a:tabLst/>
              <a:defRPr sz="700" b="0"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271462"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287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Can only be distributed in print.</a:t>
            </a:r>
          </a:p>
          <a:p>
            <a:r>
              <a:rPr lang="en-US" dirty="0"/>
              <a:t>PI Needed: Yes (included in pocket)</a:t>
            </a:r>
          </a:p>
        </p:txBody>
      </p:sp>
      <p:cxnSp>
        <p:nvCxnSpPr>
          <p:cNvPr id="51" name="Straight Connector 50">
            <a:extLst>
              <a:ext uri="{FF2B5EF4-FFF2-40B4-BE49-F238E27FC236}">
                <a16:creationId xmlns:a16="http://schemas.microsoft.com/office/drawing/2014/main" id="{1ED010BE-D70C-C354-620E-D6EADD31A110}"/>
              </a:ext>
            </a:extLst>
          </p:cNvPr>
          <p:cNvCxnSpPr/>
          <p:nvPr/>
        </p:nvCxnSpPr>
        <p:spPr>
          <a:xfrm>
            <a:off x="397990" y="2663190"/>
            <a:ext cx="8497914" cy="0"/>
          </a:xfrm>
          <a:prstGeom prst="line">
            <a:avLst/>
          </a:prstGeom>
        </p:spPr>
        <p:style>
          <a:lnRef idx="3">
            <a:schemeClr val="accent2"/>
          </a:lnRef>
          <a:fillRef idx="0">
            <a:schemeClr val="accent2"/>
          </a:fillRef>
          <a:effectRef idx="2">
            <a:schemeClr val="accent2"/>
          </a:effectRef>
          <a:fontRef idx="minor">
            <a:schemeClr val="tx1"/>
          </a:fontRef>
        </p:style>
      </p:cxnSp>
      <p:sp>
        <p:nvSpPr>
          <p:cNvPr id="66" name="Text Placeholder 26">
            <a:extLst>
              <a:ext uri="{FF2B5EF4-FFF2-40B4-BE49-F238E27FC236}">
                <a16:creationId xmlns:a16="http://schemas.microsoft.com/office/drawing/2014/main" id="{D20E8D16-C031-1C38-C1F1-DF1FE37979B1}"/>
              </a:ext>
            </a:extLst>
          </p:cNvPr>
          <p:cNvSpPr txBox="1">
            <a:spLocks/>
          </p:cNvSpPr>
          <p:nvPr/>
        </p:nvSpPr>
        <p:spPr>
          <a:xfrm>
            <a:off x="1207008" y="730349"/>
            <a:ext cx="6583680" cy="228762"/>
          </a:xfrm>
          <a:prstGeom prst="rect">
            <a:avLst/>
          </a:prstGeom>
        </p:spPr>
        <p:txBody>
          <a:bodyPr vert="horz" lIns="0" tIns="0" rIns="0" bIns="0" rtlCol="0" anchor="b">
            <a:noAutofit/>
          </a:bodyPr>
          <a:lstStyle>
            <a:lvl1pPr marL="0" indent="0" algn="l" defTabSz="685800" rtl="0" eaLnBrk="1" latinLnBrk="0" hangingPunct="1">
              <a:lnSpc>
                <a:spcPct val="100000"/>
              </a:lnSpc>
              <a:spcBef>
                <a:spcPts val="0"/>
              </a:spcBef>
              <a:buClr>
                <a:schemeClr val="accent1"/>
              </a:buClr>
              <a:buFont typeface="Arial" charset="0"/>
              <a:buNone/>
              <a:tabLst/>
              <a:defRPr sz="700" b="0"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271462"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287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a:p>
            <a:r>
              <a:rPr lang="en-US" dirty="0"/>
              <a:t>HCP Welcome Kit</a:t>
            </a:r>
          </a:p>
          <a:p>
            <a:endParaRPr lang="en-CA" dirty="0"/>
          </a:p>
        </p:txBody>
      </p:sp>
      <p:sp>
        <p:nvSpPr>
          <p:cNvPr id="67" name="Text Placeholder 75">
            <a:extLst>
              <a:ext uri="{FF2B5EF4-FFF2-40B4-BE49-F238E27FC236}">
                <a16:creationId xmlns:a16="http://schemas.microsoft.com/office/drawing/2014/main" id="{9CA33F87-5F26-7DC8-75E1-1A360DF2C313}"/>
              </a:ext>
            </a:extLst>
          </p:cNvPr>
          <p:cNvSpPr txBox="1">
            <a:spLocks/>
          </p:cNvSpPr>
          <p:nvPr/>
        </p:nvSpPr>
        <p:spPr>
          <a:xfrm>
            <a:off x="1207008" y="1155633"/>
            <a:ext cx="2480842" cy="125581"/>
          </a:xfrm>
          <a:prstGeom prst="rect">
            <a:avLst/>
          </a:prstGeom>
        </p:spPr>
        <p:txBody>
          <a:bodyPr vert="horz" lIns="0" tIns="0" rIns="0" bIns="0" rtlCol="0" anchor="b">
            <a:noAutofit/>
          </a:bodyPr>
          <a:lstStyle>
            <a:lvl1pPr marL="0" indent="0" algn="l" defTabSz="685800" rtl="0" eaLnBrk="1" latinLnBrk="0" hangingPunct="1">
              <a:lnSpc>
                <a:spcPct val="100000"/>
              </a:lnSpc>
              <a:spcBef>
                <a:spcPts val="0"/>
              </a:spcBef>
              <a:buClr>
                <a:schemeClr val="accent1"/>
              </a:buClr>
              <a:buFont typeface="Arial" charset="0"/>
              <a:buNone/>
              <a:tabLst/>
              <a:defRPr sz="700" b="0"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271462"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287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CA" dirty="0"/>
              <a:t>Healthcare Professionals </a:t>
            </a:r>
          </a:p>
        </p:txBody>
      </p:sp>
      <p:sp>
        <p:nvSpPr>
          <p:cNvPr id="68" name="Text Placeholder 76">
            <a:extLst>
              <a:ext uri="{FF2B5EF4-FFF2-40B4-BE49-F238E27FC236}">
                <a16:creationId xmlns:a16="http://schemas.microsoft.com/office/drawing/2014/main" id="{8CBF5644-727C-CFD9-600E-E76B59C92046}"/>
              </a:ext>
            </a:extLst>
          </p:cNvPr>
          <p:cNvSpPr txBox="1">
            <a:spLocks/>
          </p:cNvSpPr>
          <p:nvPr/>
        </p:nvSpPr>
        <p:spPr>
          <a:xfrm>
            <a:off x="1207008" y="932688"/>
            <a:ext cx="6583680" cy="118872"/>
          </a:xfrm>
          <a:prstGeom prst="rect">
            <a:avLst/>
          </a:prstGeom>
        </p:spPr>
        <p:txBody>
          <a:bodyPr vert="horz" lIns="0" tIns="0" rIns="0" bIns="0" rtlCol="0" anchor="b">
            <a:noAutofit/>
          </a:bodyPr>
          <a:lstStyle>
            <a:lvl1pPr marL="0" indent="0" algn="l" defTabSz="685800" rtl="0" eaLnBrk="1" latinLnBrk="0" hangingPunct="1">
              <a:lnSpc>
                <a:spcPct val="100000"/>
              </a:lnSpc>
              <a:spcBef>
                <a:spcPts val="0"/>
              </a:spcBef>
              <a:buClr>
                <a:schemeClr val="accent1"/>
              </a:buClr>
              <a:buFont typeface="Arial" charset="0"/>
              <a:buNone/>
              <a:tabLst/>
              <a:defRPr sz="700" b="0"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271462"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287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CA" dirty="0"/>
              <a:t>MAT-US-2109961</a:t>
            </a:r>
          </a:p>
        </p:txBody>
      </p:sp>
      <p:sp>
        <p:nvSpPr>
          <p:cNvPr id="69" name="Text Placeholder 75">
            <a:extLst>
              <a:ext uri="{FF2B5EF4-FFF2-40B4-BE49-F238E27FC236}">
                <a16:creationId xmlns:a16="http://schemas.microsoft.com/office/drawing/2014/main" id="{D1028C9F-B226-0EC7-931E-9B09F8DE0A36}"/>
              </a:ext>
            </a:extLst>
          </p:cNvPr>
          <p:cNvSpPr txBox="1">
            <a:spLocks/>
          </p:cNvSpPr>
          <p:nvPr/>
        </p:nvSpPr>
        <p:spPr>
          <a:xfrm>
            <a:off x="347472" y="755849"/>
            <a:ext cx="1115048" cy="136440"/>
          </a:xfrm>
          <a:prstGeom prst="rect">
            <a:avLst/>
          </a:prstGeom>
        </p:spPr>
        <p:txBody>
          <a:bodyPr vert="horz" lIns="45720" tIns="45720" rIns="45720" bIns="45720" rtlCol="0" anchor="b">
            <a:noAutofit/>
          </a:bodyPr>
          <a:lstStyle>
            <a:lvl1pPr marL="0" indent="0" algn="l" defTabSz="685800" rtl="0" eaLnBrk="1" latinLnBrk="0" hangingPunct="1">
              <a:lnSpc>
                <a:spcPct val="100000"/>
              </a:lnSpc>
              <a:spcBef>
                <a:spcPts val="0"/>
              </a:spcBef>
              <a:buClr>
                <a:schemeClr val="accent1"/>
              </a:buClr>
              <a:buFont typeface="Arial" charset="0"/>
              <a:buNone/>
              <a:tabLst/>
              <a:defRPr sz="700" b="0"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271462"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287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CA" b="1" dirty="0">
                <a:solidFill>
                  <a:schemeClr val="accent1"/>
                </a:solidFill>
              </a:rPr>
              <a:t>Material:</a:t>
            </a:r>
          </a:p>
        </p:txBody>
      </p:sp>
      <p:sp>
        <p:nvSpPr>
          <p:cNvPr id="73" name="Text Placeholder 75">
            <a:extLst>
              <a:ext uri="{FF2B5EF4-FFF2-40B4-BE49-F238E27FC236}">
                <a16:creationId xmlns:a16="http://schemas.microsoft.com/office/drawing/2014/main" id="{10FCD16B-B682-AECC-FCDA-7B918FEE620A}"/>
              </a:ext>
            </a:extLst>
          </p:cNvPr>
          <p:cNvSpPr txBox="1">
            <a:spLocks/>
          </p:cNvSpPr>
          <p:nvPr/>
        </p:nvSpPr>
        <p:spPr>
          <a:xfrm>
            <a:off x="347472" y="952742"/>
            <a:ext cx="1115048" cy="136440"/>
          </a:xfrm>
          <a:prstGeom prst="rect">
            <a:avLst/>
          </a:prstGeom>
        </p:spPr>
        <p:txBody>
          <a:bodyPr vert="horz" lIns="45720" tIns="45720" rIns="45720" bIns="45720" rtlCol="0" anchor="b">
            <a:noAutofit/>
          </a:bodyPr>
          <a:lstStyle>
            <a:lvl1pPr marL="0" indent="0" algn="l" defTabSz="685800" rtl="0" eaLnBrk="1" latinLnBrk="0" hangingPunct="1">
              <a:lnSpc>
                <a:spcPct val="100000"/>
              </a:lnSpc>
              <a:spcBef>
                <a:spcPts val="0"/>
              </a:spcBef>
              <a:buClr>
                <a:schemeClr val="accent1"/>
              </a:buClr>
              <a:buFont typeface="Arial" charset="0"/>
              <a:buNone/>
              <a:tabLst/>
              <a:defRPr sz="700" b="0"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271462"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287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CA" b="1" dirty="0">
                <a:solidFill>
                  <a:schemeClr val="accent1"/>
                </a:solidFill>
              </a:rPr>
              <a:t>Approval Code:</a:t>
            </a:r>
          </a:p>
        </p:txBody>
      </p:sp>
      <p:sp>
        <p:nvSpPr>
          <p:cNvPr id="74" name="Text Placeholder 75">
            <a:extLst>
              <a:ext uri="{FF2B5EF4-FFF2-40B4-BE49-F238E27FC236}">
                <a16:creationId xmlns:a16="http://schemas.microsoft.com/office/drawing/2014/main" id="{C495EB91-17F8-7E57-80F6-918E5BF6D769}"/>
              </a:ext>
            </a:extLst>
          </p:cNvPr>
          <p:cNvSpPr txBox="1">
            <a:spLocks/>
          </p:cNvSpPr>
          <p:nvPr/>
        </p:nvSpPr>
        <p:spPr>
          <a:xfrm>
            <a:off x="347472" y="1202492"/>
            <a:ext cx="742852" cy="136440"/>
          </a:xfrm>
          <a:prstGeom prst="rect">
            <a:avLst/>
          </a:prstGeom>
        </p:spPr>
        <p:txBody>
          <a:bodyPr vert="horz" lIns="45720" tIns="45720" rIns="45720" bIns="45720" rtlCol="0" anchor="b">
            <a:noAutofit/>
          </a:bodyPr>
          <a:lstStyle>
            <a:lvl1pPr marL="0" indent="0" algn="l" defTabSz="685800" rtl="0" eaLnBrk="1" latinLnBrk="0" hangingPunct="1">
              <a:lnSpc>
                <a:spcPct val="100000"/>
              </a:lnSpc>
              <a:spcBef>
                <a:spcPts val="0"/>
              </a:spcBef>
              <a:buClr>
                <a:schemeClr val="accent1"/>
              </a:buClr>
              <a:buFont typeface="Arial" charset="0"/>
              <a:buNone/>
              <a:tabLst/>
              <a:defRPr sz="700" b="0"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271462"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287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CA" b="1" dirty="0">
                <a:solidFill>
                  <a:schemeClr val="accent1"/>
                </a:solidFill>
              </a:rPr>
              <a:t>Intended Audience:</a:t>
            </a:r>
          </a:p>
        </p:txBody>
      </p:sp>
      <p:sp>
        <p:nvSpPr>
          <p:cNvPr id="75" name="Text Placeholder 75">
            <a:extLst>
              <a:ext uri="{FF2B5EF4-FFF2-40B4-BE49-F238E27FC236}">
                <a16:creationId xmlns:a16="http://schemas.microsoft.com/office/drawing/2014/main" id="{46148B8B-2CE1-CCBB-9F19-6E3A93E5BA2E}"/>
              </a:ext>
            </a:extLst>
          </p:cNvPr>
          <p:cNvSpPr txBox="1">
            <a:spLocks/>
          </p:cNvSpPr>
          <p:nvPr/>
        </p:nvSpPr>
        <p:spPr>
          <a:xfrm>
            <a:off x="347471" y="1838069"/>
            <a:ext cx="1435467" cy="143089"/>
          </a:xfrm>
          <a:prstGeom prst="rect">
            <a:avLst/>
          </a:prstGeom>
        </p:spPr>
        <p:txBody>
          <a:bodyPr vert="horz" lIns="45720" tIns="45720" rIns="45720" bIns="45720" rtlCol="0" anchor="b">
            <a:noAutofit/>
          </a:bodyPr>
          <a:lstStyle>
            <a:lvl1pPr marL="0" indent="0" algn="l" defTabSz="685800" rtl="0" eaLnBrk="1" latinLnBrk="0" hangingPunct="1">
              <a:lnSpc>
                <a:spcPct val="100000"/>
              </a:lnSpc>
              <a:spcBef>
                <a:spcPts val="0"/>
              </a:spcBef>
              <a:buClr>
                <a:schemeClr val="accent1"/>
              </a:buClr>
              <a:buFont typeface="Arial" charset="0"/>
              <a:buNone/>
              <a:tabLst/>
              <a:defRPr sz="700" b="0"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271462"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287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CA" b="1" dirty="0">
                <a:solidFill>
                  <a:schemeClr val="accent1"/>
                </a:solidFill>
              </a:rPr>
              <a:t>Description:</a:t>
            </a:r>
          </a:p>
        </p:txBody>
      </p:sp>
      <p:sp>
        <p:nvSpPr>
          <p:cNvPr id="76" name="Text Placeholder 75">
            <a:extLst>
              <a:ext uri="{FF2B5EF4-FFF2-40B4-BE49-F238E27FC236}">
                <a16:creationId xmlns:a16="http://schemas.microsoft.com/office/drawing/2014/main" id="{8F67B47A-EA35-84A8-4C4B-FE881D4FA779}"/>
              </a:ext>
            </a:extLst>
          </p:cNvPr>
          <p:cNvSpPr txBox="1">
            <a:spLocks/>
          </p:cNvSpPr>
          <p:nvPr/>
        </p:nvSpPr>
        <p:spPr>
          <a:xfrm>
            <a:off x="347472" y="2430240"/>
            <a:ext cx="742852" cy="136440"/>
          </a:xfrm>
          <a:prstGeom prst="rect">
            <a:avLst/>
          </a:prstGeom>
        </p:spPr>
        <p:txBody>
          <a:bodyPr vert="horz" lIns="45720" tIns="45720" rIns="45720" bIns="45720" rtlCol="0" anchor="b">
            <a:noAutofit/>
          </a:bodyPr>
          <a:lstStyle>
            <a:lvl1pPr marL="0" indent="0" algn="l" defTabSz="685800" rtl="0" eaLnBrk="1" latinLnBrk="0" hangingPunct="1">
              <a:lnSpc>
                <a:spcPct val="100000"/>
              </a:lnSpc>
              <a:spcBef>
                <a:spcPts val="0"/>
              </a:spcBef>
              <a:buClr>
                <a:schemeClr val="accent1"/>
              </a:buClr>
              <a:buFont typeface="Arial" charset="0"/>
              <a:buNone/>
              <a:tabLst/>
              <a:defRPr sz="700" b="0"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271462"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287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CA" b="1" dirty="0">
                <a:solidFill>
                  <a:schemeClr val="accent1"/>
                </a:solidFill>
              </a:rPr>
              <a:t>Reminders:</a:t>
            </a:r>
          </a:p>
        </p:txBody>
      </p:sp>
      <p:sp>
        <p:nvSpPr>
          <p:cNvPr id="77" name="Text Placeholder 75">
            <a:extLst>
              <a:ext uri="{FF2B5EF4-FFF2-40B4-BE49-F238E27FC236}">
                <a16:creationId xmlns:a16="http://schemas.microsoft.com/office/drawing/2014/main" id="{0D8FCFFA-BAE9-0303-AC51-31F4EE8F9A22}"/>
              </a:ext>
            </a:extLst>
          </p:cNvPr>
          <p:cNvSpPr txBox="1">
            <a:spLocks/>
          </p:cNvSpPr>
          <p:nvPr/>
        </p:nvSpPr>
        <p:spPr>
          <a:xfrm>
            <a:off x="1207008" y="1393247"/>
            <a:ext cx="3971700" cy="554453"/>
          </a:xfrm>
          <a:prstGeom prst="rect">
            <a:avLst/>
          </a:prstGeom>
        </p:spPr>
        <p:txBody>
          <a:bodyPr vert="horz" lIns="0" tIns="0" rIns="0" bIns="0" rtlCol="0" anchor="b">
            <a:noAutofit/>
          </a:bodyPr>
          <a:lstStyle>
            <a:lvl1pPr marL="0" indent="0" algn="l" defTabSz="685800" rtl="0" eaLnBrk="1" latinLnBrk="0" hangingPunct="1">
              <a:lnSpc>
                <a:spcPct val="100000"/>
              </a:lnSpc>
              <a:spcBef>
                <a:spcPts val="0"/>
              </a:spcBef>
              <a:buClr>
                <a:schemeClr val="accent1"/>
              </a:buClr>
              <a:buFont typeface="Arial" charset="0"/>
              <a:buNone/>
              <a:tabLst/>
              <a:defRPr sz="700" b="0"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271462"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287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Resource including information for HCPs who are new to prescribing CABLIVI:</a:t>
            </a:r>
          </a:p>
          <a:p>
            <a:pPr marL="171450" indent="-171450">
              <a:buFont typeface="Arial" panose="020B0604020202020204" pitchFamily="34" charset="0"/>
              <a:buChar char="•"/>
            </a:pPr>
            <a:r>
              <a:rPr lang="en-US" dirty="0"/>
              <a:t>CABLIVI Core Visual Aid</a:t>
            </a:r>
            <a:r>
              <a:rPr lang="en-CA" dirty="0"/>
              <a:t>, MAT–US-2300385 (print);MAT-US-2101322 (digital)</a:t>
            </a:r>
          </a:p>
          <a:p>
            <a:pPr marL="171450" indent="-171450">
              <a:buFont typeface="Arial" panose="020B0604020202020204" pitchFamily="34" charset="0"/>
              <a:buChar char="•"/>
            </a:pPr>
            <a:r>
              <a:rPr lang="en-US" dirty="0"/>
              <a:t>CABLIVI ISTH Flashcard,</a:t>
            </a:r>
            <a:r>
              <a:rPr lang="en-US" sz="700" dirty="0">
                <a:latin typeface="Verdana" panose="020B0604030504040204" pitchFamily="34" charset="0"/>
                <a:ea typeface="Verdana" panose="020B0604030504040204" pitchFamily="34" charset="0"/>
                <a:cs typeface="Verdana" panose="020B0604030504040204" pitchFamily="34" charset="0"/>
              </a:rPr>
              <a:t> MAT-US-2019505 (print); MAT-US-2009642 (digital)</a:t>
            </a:r>
            <a:endParaRPr lang="en-US" dirty="0"/>
          </a:p>
          <a:p>
            <a:pPr marL="171450" indent="-171450">
              <a:buFont typeface="Arial" panose="020B0604020202020204" pitchFamily="34" charset="0"/>
              <a:buChar char="•"/>
            </a:pPr>
            <a:r>
              <a:rPr lang="en-US" dirty="0"/>
              <a:t>Hospital Guide for CABLIVI, </a:t>
            </a:r>
            <a:r>
              <a:rPr lang="en-US" sz="700" dirty="0">
                <a:latin typeface="Verdana" panose="020B0604030504040204" pitchFamily="34" charset="0"/>
                <a:ea typeface="Verdana" panose="020B0604030504040204" pitchFamily="34" charset="0"/>
                <a:cs typeface="Verdana" panose="020B0604030504040204" pitchFamily="34" charset="0"/>
              </a:rPr>
              <a:t>MAT-US-2102423 (print); MAT-US-2110815 (digital)</a:t>
            </a:r>
            <a:endParaRPr lang="en-US" dirty="0"/>
          </a:p>
          <a:p>
            <a:pPr marL="171450" indent="-171450">
              <a:buFont typeface="Arial" panose="020B0604020202020204" pitchFamily="34" charset="0"/>
              <a:buChar char="•"/>
            </a:pPr>
            <a:r>
              <a:rPr lang="en-US" dirty="0"/>
              <a:t>CABLIVI Patient Solutions Enrollment Form, </a:t>
            </a:r>
            <a:r>
              <a:rPr lang="en-CA" dirty="0"/>
              <a:t>MAT-US-2106912</a:t>
            </a:r>
            <a:r>
              <a:rPr lang="en-US" dirty="0"/>
              <a:t> </a:t>
            </a:r>
          </a:p>
        </p:txBody>
      </p:sp>
      <p:sp>
        <p:nvSpPr>
          <p:cNvPr id="78" name="Text Placeholder 109">
            <a:extLst>
              <a:ext uri="{FF2B5EF4-FFF2-40B4-BE49-F238E27FC236}">
                <a16:creationId xmlns:a16="http://schemas.microsoft.com/office/drawing/2014/main" id="{42EA78E2-1726-35A3-1D5A-946537E63031}"/>
              </a:ext>
            </a:extLst>
          </p:cNvPr>
          <p:cNvSpPr txBox="1">
            <a:spLocks/>
          </p:cNvSpPr>
          <p:nvPr/>
        </p:nvSpPr>
        <p:spPr>
          <a:xfrm>
            <a:off x="1203276" y="2217718"/>
            <a:ext cx="6583680" cy="318677"/>
          </a:xfrm>
          <a:prstGeom prst="rect">
            <a:avLst/>
          </a:prstGeom>
        </p:spPr>
        <p:txBody>
          <a:bodyPr vert="horz" lIns="0" tIns="0" rIns="0" bIns="0" rtlCol="0" anchor="b">
            <a:noAutofit/>
          </a:bodyPr>
          <a:lstStyle>
            <a:lvl1pPr marL="0" indent="0" algn="l" defTabSz="685800" rtl="0" eaLnBrk="1" latinLnBrk="0" hangingPunct="1">
              <a:lnSpc>
                <a:spcPct val="100000"/>
              </a:lnSpc>
              <a:spcBef>
                <a:spcPts val="0"/>
              </a:spcBef>
              <a:buClr>
                <a:schemeClr val="accent1"/>
              </a:buClr>
              <a:buFont typeface="Arial" charset="0"/>
              <a:buNone/>
              <a:tabLst/>
              <a:defRPr sz="700" b="0"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271462"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287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Can only be distributed in print.</a:t>
            </a:r>
          </a:p>
          <a:p>
            <a:r>
              <a:rPr lang="en-US" dirty="0"/>
              <a:t>PI Needed: Yes (included in pocket)</a:t>
            </a:r>
          </a:p>
        </p:txBody>
      </p:sp>
      <p:grpSp>
        <p:nvGrpSpPr>
          <p:cNvPr id="92" name="Group 91">
            <a:extLst>
              <a:ext uri="{FF2B5EF4-FFF2-40B4-BE49-F238E27FC236}">
                <a16:creationId xmlns:a16="http://schemas.microsoft.com/office/drawing/2014/main" id="{C3C8B6C5-0361-3117-4654-E0928A5ADF5F}"/>
              </a:ext>
            </a:extLst>
          </p:cNvPr>
          <p:cNvGrpSpPr/>
          <p:nvPr/>
        </p:nvGrpSpPr>
        <p:grpSpPr>
          <a:xfrm>
            <a:off x="6109973" y="731352"/>
            <a:ext cx="2773541" cy="1855557"/>
            <a:chOff x="5137431" y="59021"/>
            <a:chExt cx="3229662" cy="2160710"/>
          </a:xfrm>
        </p:grpSpPr>
        <p:pic>
          <p:nvPicPr>
            <p:cNvPr id="80" name="Picture Placeholder 32" descr="A picture containing chart&#10;&#10;Description automatically generated">
              <a:extLst>
                <a:ext uri="{FF2B5EF4-FFF2-40B4-BE49-F238E27FC236}">
                  <a16:creationId xmlns:a16="http://schemas.microsoft.com/office/drawing/2014/main" id="{01570B28-C228-3BE6-0B3F-061F06F25BE6}"/>
                </a:ext>
              </a:extLst>
            </p:cNvPr>
            <p:cNvPicPr>
              <a:picLocks noChangeAspect="1"/>
            </p:cNvPicPr>
            <p:nvPr/>
          </p:nvPicPr>
          <p:blipFill rotWithShape="1">
            <a:blip r:embed="rId3"/>
            <a:srcRect l="1385"/>
            <a:stretch/>
          </p:blipFill>
          <p:spPr>
            <a:xfrm>
              <a:off x="5137431" y="241497"/>
              <a:ext cx="1456835" cy="1978234"/>
            </a:xfrm>
            <a:prstGeom prst="rect">
              <a:avLst/>
            </a:prstGeom>
            <a:ln>
              <a:solidFill>
                <a:schemeClr val="tx1"/>
              </a:solidFill>
            </a:ln>
          </p:spPr>
        </p:pic>
        <p:pic>
          <p:nvPicPr>
            <p:cNvPr id="83" name="Picture Placeholder 18" descr="Graphical user interface, text&#10;&#10;Description automatically generated">
              <a:extLst>
                <a:ext uri="{FF2B5EF4-FFF2-40B4-BE49-F238E27FC236}">
                  <a16:creationId xmlns:a16="http://schemas.microsoft.com/office/drawing/2014/main" id="{AF97F17F-2322-EBE6-081B-BA67E8FBCB4E}"/>
                </a:ext>
              </a:extLst>
            </p:cNvPr>
            <p:cNvPicPr>
              <a:picLocks noChangeAspect="1"/>
            </p:cNvPicPr>
            <p:nvPr/>
          </p:nvPicPr>
          <p:blipFill rotWithShape="1">
            <a:blip r:embed="rId4"/>
            <a:srcRect l="263"/>
            <a:stretch/>
          </p:blipFill>
          <p:spPr>
            <a:xfrm>
              <a:off x="6997034" y="59021"/>
              <a:ext cx="1359575" cy="1004215"/>
            </a:xfrm>
            <a:prstGeom prst="rect">
              <a:avLst/>
            </a:prstGeom>
            <a:ln>
              <a:solidFill>
                <a:schemeClr val="tx1"/>
              </a:solidFill>
            </a:ln>
          </p:spPr>
        </p:pic>
        <p:pic>
          <p:nvPicPr>
            <p:cNvPr id="90" name="Picture 11">
              <a:extLst>
                <a:ext uri="{FF2B5EF4-FFF2-40B4-BE49-F238E27FC236}">
                  <a16:creationId xmlns:a16="http://schemas.microsoft.com/office/drawing/2014/main" id="{DAB7EBA2-6FFF-F290-CC04-1CCC2946EBEA}"/>
                </a:ext>
              </a:extLst>
            </p:cNvPr>
            <p:cNvPicPr>
              <a:picLocks noChangeAspect="1"/>
            </p:cNvPicPr>
            <p:nvPr/>
          </p:nvPicPr>
          <p:blipFill>
            <a:blip r:embed="rId5"/>
            <a:stretch>
              <a:fillRect/>
            </a:stretch>
          </p:blipFill>
          <p:spPr>
            <a:xfrm>
              <a:off x="6670916" y="1152090"/>
              <a:ext cx="822055" cy="1063450"/>
            </a:xfrm>
            <a:prstGeom prst="rect">
              <a:avLst/>
            </a:prstGeom>
            <a:ln>
              <a:solidFill>
                <a:schemeClr val="accent1"/>
              </a:solidFill>
            </a:ln>
          </p:spPr>
        </p:pic>
        <p:pic>
          <p:nvPicPr>
            <p:cNvPr id="91" name="Picture 90">
              <a:extLst>
                <a:ext uri="{FF2B5EF4-FFF2-40B4-BE49-F238E27FC236}">
                  <a16:creationId xmlns:a16="http://schemas.microsoft.com/office/drawing/2014/main" id="{AE677EA0-C081-2763-7C9A-1921B3C5B7D9}"/>
                </a:ext>
              </a:extLst>
            </p:cNvPr>
            <p:cNvPicPr>
              <a:picLocks noChangeAspect="1"/>
            </p:cNvPicPr>
            <p:nvPr/>
          </p:nvPicPr>
          <p:blipFill>
            <a:blip r:embed="rId6"/>
            <a:stretch>
              <a:fillRect/>
            </a:stretch>
          </p:blipFill>
          <p:spPr>
            <a:xfrm>
              <a:off x="7544966" y="1149572"/>
              <a:ext cx="822127" cy="1063449"/>
            </a:xfrm>
            <a:prstGeom prst="rect">
              <a:avLst/>
            </a:prstGeom>
            <a:ln>
              <a:solidFill>
                <a:schemeClr val="tx1"/>
              </a:solidFill>
            </a:ln>
          </p:spPr>
        </p:pic>
      </p:grpSp>
      <p:pic>
        <p:nvPicPr>
          <p:cNvPr id="57" name="Picture 56">
            <a:extLst>
              <a:ext uri="{FF2B5EF4-FFF2-40B4-BE49-F238E27FC236}">
                <a16:creationId xmlns:a16="http://schemas.microsoft.com/office/drawing/2014/main" id="{65A72656-B125-0825-B10B-94CA65E6F8CE}"/>
              </a:ext>
            </a:extLst>
          </p:cNvPr>
          <p:cNvPicPr>
            <a:picLocks noChangeAspect="1"/>
          </p:cNvPicPr>
          <p:nvPr/>
        </p:nvPicPr>
        <p:blipFill>
          <a:blip r:embed="rId7"/>
          <a:stretch>
            <a:fillRect/>
          </a:stretch>
        </p:blipFill>
        <p:spPr>
          <a:xfrm>
            <a:off x="7393245" y="3826760"/>
            <a:ext cx="726235" cy="1089354"/>
          </a:xfrm>
          <a:prstGeom prst="rect">
            <a:avLst/>
          </a:prstGeom>
          <a:ln>
            <a:solidFill>
              <a:schemeClr val="tx1">
                <a:lumMod val="50000"/>
              </a:schemeClr>
            </a:solidFill>
          </a:ln>
        </p:spPr>
      </p:pic>
      <p:pic>
        <p:nvPicPr>
          <p:cNvPr id="33" name="Picture 32">
            <a:extLst>
              <a:ext uri="{FF2B5EF4-FFF2-40B4-BE49-F238E27FC236}">
                <a16:creationId xmlns:a16="http://schemas.microsoft.com/office/drawing/2014/main" id="{3EE066A0-AD5C-17F4-76BD-FC43870EC62A}"/>
              </a:ext>
            </a:extLst>
          </p:cNvPr>
          <p:cNvPicPr>
            <a:picLocks noChangeAspect="1"/>
          </p:cNvPicPr>
          <p:nvPr/>
        </p:nvPicPr>
        <p:blipFill>
          <a:blip r:embed="rId8"/>
          <a:stretch>
            <a:fillRect/>
          </a:stretch>
        </p:blipFill>
        <p:spPr>
          <a:xfrm>
            <a:off x="5005124" y="2789729"/>
            <a:ext cx="1221781" cy="1606960"/>
          </a:xfrm>
          <a:prstGeom prst="rect">
            <a:avLst/>
          </a:prstGeom>
          <a:ln>
            <a:solidFill>
              <a:schemeClr val="accent1"/>
            </a:solidFill>
          </a:ln>
        </p:spPr>
      </p:pic>
      <p:pic>
        <p:nvPicPr>
          <p:cNvPr id="39" name="Picture 38">
            <a:extLst>
              <a:ext uri="{FF2B5EF4-FFF2-40B4-BE49-F238E27FC236}">
                <a16:creationId xmlns:a16="http://schemas.microsoft.com/office/drawing/2014/main" id="{5139E271-28D0-E51C-44F0-DE56EED6E12C}"/>
              </a:ext>
            </a:extLst>
          </p:cNvPr>
          <p:cNvPicPr>
            <a:picLocks noChangeAspect="1"/>
          </p:cNvPicPr>
          <p:nvPr/>
        </p:nvPicPr>
        <p:blipFill rotWithShape="1">
          <a:blip r:embed="rId9"/>
          <a:srcRect l="2945" t="3781" r="4303" b="4371"/>
          <a:stretch/>
        </p:blipFill>
        <p:spPr>
          <a:xfrm>
            <a:off x="3895969" y="2786198"/>
            <a:ext cx="1037355" cy="624113"/>
          </a:xfrm>
          <a:prstGeom prst="rect">
            <a:avLst/>
          </a:prstGeom>
          <a:ln>
            <a:solidFill>
              <a:schemeClr val="tx1"/>
            </a:solidFill>
          </a:ln>
        </p:spPr>
      </p:pic>
      <p:pic>
        <p:nvPicPr>
          <p:cNvPr id="40" name="Picture Placeholder 7" descr="Table&#10;&#10;Description automatically generated">
            <a:extLst>
              <a:ext uri="{FF2B5EF4-FFF2-40B4-BE49-F238E27FC236}">
                <a16:creationId xmlns:a16="http://schemas.microsoft.com/office/drawing/2014/main" id="{B680F918-088D-0779-DBA2-D492C874B202}"/>
              </a:ext>
            </a:extLst>
          </p:cNvPr>
          <p:cNvPicPr>
            <a:picLocks noChangeAspect="1"/>
          </p:cNvPicPr>
          <p:nvPr/>
        </p:nvPicPr>
        <p:blipFill rotWithShape="1">
          <a:blip r:embed="rId10"/>
          <a:srcRect l="-651" t="681" r="500" b="-681"/>
          <a:stretch/>
        </p:blipFill>
        <p:spPr>
          <a:xfrm>
            <a:off x="6359908" y="2795532"/>
            <a:ext cx="744349" cy="965480"/>
          </a:xfrm>
          <a:prstGeom prst="rect">
            <a:avLst/>
          </a:prstGeom>
          <a:ln>
            <a:solidFill>
              <a:schemeClr val="tx1"/>
            </a:solidFill>
          </a:ln>
        </p:spPr>
      </p:pic>
      <p:pic>
        <p:nvPicPr>
          <p:cNvPr id="41" name="Picture 40">
            <a:extLst>
              <a:ext uri="{FF2B5EF4-FFF2-40B4-BE49-F238E27FC236}">
                <a16:creationId xmlns:a16="http://schemas.microsoft.com/office/drawing/2014/main" id="{DECF34D3-6D78-72EC-29F4-323FB43B274F}"/>
              </a:ext>
            </a:extLst>
          </p:cNvPr>
          <p:cNvPicPr>
            <a:picLocks noChangeAspect="1"/>
          </p:cNvPicPr>
          <p:nvPr/>
        </p:nvPicPr>
        <p:blipFill>
          <a:blip r:embed="rId11"/>
          <a:stretch>
            <a:fillRect/>
          </a:stretch>
        </p:blipFill>
        <p:spPr>
          <a:xfrm>
            <a:off x="7251186" y="2792269"/>
            <a:ext cx="742033" cy="965481"/>
          </a:xfrm>
          <a:prstGeom prst="rect">
            <a:avLst/>
          </a:prstGeom>
          <a:ln>
            <a:solidFill>
              <a:schemeClr val="accent1"/>
            </a:solidFill>
          </a:ln>
        </p:spPr>
      </p:pic>
      <p:pic>
        <p:nvPicPr>
          <p:cNvPr id="43" name="Picture 42">
            <a:extLst>
              <a:ext uri="{FF2B5EF4-FFF2-40B4-BE49-F238E27FC236}">
                <a16:creationId xmlns:a16="http://schemas.microsoft.com/office/drawing/2014/main" id="{1796D21D-1934-33BA-31DC-512ABF1476C1}"/>
              </a:ext>
            </a:extLst>
          </p:cNvPr>
          <p:cNvPicPr>
            <a:picLocks noChangeAspect="1"/>
          </p:cNvPicPr>
          <p:nvPr/>
        </p:nvPicPr>
        <p:blipFill>
          <a:blip r:embed="rId12"/>
          <a:stretch>
            <a:fillRect/>
          </a:stretch>
        </p:blipFill>
        <p:spPr>
          <a:xfrm>
            <a:off x="8140150" y="2785337"/>
            <a:ext cx="753709" cy="975675"/>
          </a:xfrm>
          <a:prstGeom prst="rect">
            <a:avLst/>
          </a:prstGeom>
          <a:ln>
            <a:solidFill>
              <a:schemeClr val="accent1"/>
            </a:solidFill>
          </a:ln>
        </p:spPr>
      </p:pic>
      <p:pic>
        <p:nvPicPr>
          <p:cNvPr id="44" name="Picture 43">
            <a:extLst>
              <a:ext uri="{FF2B5EF4-FFF2-40B4-BE49-F238E27FC236}">
                <a16:creationId xmlns:a16="http://schemas.microsoft.com/office/drawing/2014/main" id="{B0E7204F-E840-5F53-EBF7-E3170AAF3850}"/>
              </a:ext>
            </a:extLst>
          </p:cNvPr>
          <p:cNvPicPr>
            <a:picLocks noChangeAspect="1"/>
          </p:cNvPicPr>
          <p:nvPr/>
        </p:nvPicPr>
        <p:blipFill>
          <a:blip r:embed="rId13"/>
          <a:stretch>
            <a:fillRect/>
          </a:stretch>
        </p:blipFill>
        <p:spPr>
          <a:xfrm>
            <a:off x="8159396" y="3989838"/>
            <a:ext cx="744929" cy="749022"/>
          </a:xfrm>
          <a:prstGeom prst="rect">
            <a:avLst/>
          </a:prstGeom>
        </p:spPr>
      </p:pic>
      <p:pic>
        <p:nvPicPr>
          <p:cNvPr id="8" name="Picture 7">
            <a:extLst>
              <a:ext uri="{FF2B5EF4-FFF2-40B4-BE49-F238E27FC236}">
                <a16:creationId xmlns:a16="http://schemas.microsoft.com/office/drawing/2014/main" id="{807C094C-32E1-755F-4AFC-8E6E7F3B4437}"/>
              </a:ext>
            </a:extLst>
          </p:cNvPr>
          <p:cNvPicPr>
            <a:picLocks noChangeAspect="1"/>
          </p:cNvPicPr>
          <p:nvPr/>
        </p:nvPicPr>
        <p:blipFill>
          <a:blip r:embed="rId14"/>
          <a:stretch>
            <a:fillRect/>
          </a:stretch>
        </p:blipFill>
        <p:spPr>
          <a:xfrm>
            <a:off x="6344333" y="3804992"/>
            <a:ext cx="906853" cy="1260000"/>
          </a:xfrm>
          <a:prstGeom prst="rect">
            <a:avLst/>
          </a:prstGeom>
        </p:spPr>
      </p:pic>
    </p:spTree>
    <p:extLst>
      <p:ext uri="{BB962C8B-B14F-4D97-AF65-F5344CB8AC3E}">
        <p14:creationId xmlns:p14="http://schemas.microsoft.com/office/powerpoint/2010/main" val="4494212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81912E8-80D8-F759-FFA5-D51D3094C0CA}"/>
              </a:ext>
            </a:extLst>
          </p:cNvPr>
          <p:cNvSpPr/>
          <p:nvPr/>
        </p:nvSpPr>
        <p:spPr>
          <a:xfrm>
            <a:off x="324727" y="3604830"/>
            <a:ext cx="8567813" cy="1452711"/>
          </a:xfrm>
          <a:prstGeom prst="rect">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a:extLst>
              <a:ext uri="{FF2B5EF4-FFF2-40B4-BE49-F238E27FC236}">
                <a16:creationId xmlns:a16="http://schemas.microsoft.com/office/drawing/2014/main" id="{CF38D3DF-A8B5-846F-989B-14E4FC20A12D}"/>
              </a:ext>
            </a:extLst>
          </p:cNvPr>
          <p:cNvSpPr>
            <a:spLocks noGrp="1"/>
          </p:cNvSpPr>
          <p:nvPr>
            <p:ph type="title"/>
          </p:nvPr>
        </p:nvSpPr>
        <p:spPr/>
        <p:txBody>
          <a:bodyPr/>
          <a:lstStyle/>
          <a:p>
            <a:r>
              <a:rPr lang="en-CA" dirty="0"/>
              <a:t>Appendix - Additional</a:t>
            </a:r>
          </a:p>
        </p:txBody>
      </p:sp>
      <p:sp>
        <p:nvSpPr>
          <p:cNvPr id="137" name="Picture Placeholder 136">
            <a:extLst>
              <a:ext uri="{FF2B5EF4-FFF2-40B4-BE49-F238E27FC236}">
                <a16:creationId xmlns:a16="http://schemas.microsoft.com/office/drawing/2014/main" id="{6F764E03-7562-C88E-4324-6B968DA09C2F}"/>
              </a:ext>
            </a:extLst>
          </p:cNvPr>
          <p:cNvSpPr>
            <a:spLocks noGrp="1"/>
          </p:cNvSpPr>
          <p:nvPr>
            <p:ph type="pic" sz="quarter" idx="17"/>
          </p:nvPr>
        </p:nvSpPr>
        <p:spPr/>
      </p:sp>
      <p:sp>
        <p:nvSpPr>
          <p:cNvPr id="27" name="Text Placeholder 26">
            <a:extLst>
              <a:ext uri="{FF2B5EF4-FFF2-40B4-BE49-F238E27FC236}">
                <a16:creationId xmlns:a16="http://schemas.microsoft.com/office/drawing/2014/main" id="{6105D231-13C6-45F5-85EE-F5E3023579E1}"/>
              </a:ext>
            </a:extLst>
          </p:cNvPr>
          <p:cNvSpPr>
            <a:spLocks noGrp="1"/>
          </p:cNvSpPr>
          <p:nvPr>
            <p:ph type="body" sz="quarter" idx="59"/>
          </p:nvPr>
        </p:nvSpPr>
        <p:spPr/>
        <p:txBody>
          <a:bodyPr/>
          <a:lstStyle/>
          <a:p>
            <a:r>
              <a:rPr lang="en-US" dirty="0"/>
              <a:t>CABLIVI Prescribing Information</a:t>
            </a:r>
            <a:endParaRPr lang="en-CA" dirty="0"/>
          </a:p>
        </p:txBody>
      </p:sp>
      <p:sp>
        <p:nvSpPr>
          <p:cNvPr id="74" name="Text Placeholder 73">
            <a:extLst>
              <a:ext uri="{FF2B5EF4-FFF2-40B4-BE49-F238E27FC236}">
                <a16:creationId xmlns:a16="http://schemas.microsoft.com/office/drawing/2014/main" id="{50F6662E-CB22-0F6A-2D68-BBDB5C44DD23}"/>
              </a:ext>
            </a:extLst>
          </p:cNvPr>
          <p:cNvSpPr>
            <a:spLocks noGrp="1"/>
          </p:cNvSpPr>
          <p:nvPr>
            <p:ph type="body" sz="quarter" idx="62"/>
          </p:nvPr>
        </p:nvSpPr>
        <p:spPr/>
        <p:txBody>
          <a:bodyPr/>
          <a:lstStyle/>
          <a:p>
            <a:r>
              <a:rPr lang="en-US" dirty="0"/>
              <a:t>FDA-approved labeling of CABLIVI with overview of efficacy and safety data. </a:t>
            </a:r>
            <a:endParaRPr lang="en-CA" dirty="0"/>
          </a:p>
        </p:txBody>
      </p:sp>
      <p:sp>
        <p:nvSpPr>
          <p:cNvPr id="75" name="Text Placeholder 74">
            <a:extLst>
              <a:ext uri="{FF2B5EF4-FFF2-40B4-BE49-F238E27FC236}">
                <a16:creationId xmlns:a16="http://schemas.microsoft.com/office/drawing/2014/main" id="{1F1340AD-ABD4-B825-1232-29C8058216C0}"/>
              </a:ext>
            </a:extLst>
          </p:cNvPr>
          <p:cNvSpPr>
            <a:spLocks noGrp="1"/>
          </p:cNvSpPr>
          <p:nvPr>
            <p:ph type="body" sz="quarter" idx="63"/>
          </p:nvPr>
        </p:nvSpPr>
        <p:spPr/>
        <p:txBody>
          <a:bodyPr/>
          <a:lstStyle/>
          <a:p>
            <a:r>
              <a:rPr lang="en-US" dirty="0"/>
              <a:t>Include with other materials as noted. </a:t>
            </a:r>
          </a:p>
        </p:txBody>
      </p:sp>
      <p:sp>
        <p:nvSpPr>
          <p:cNvPr id="76" name="Text Placeholder 75">
            <a:extLst>
              <a:ext uri="{FF2B5EF4-FFF2-40B4-BE49-F238E27FC236}">
                <a16:creationId xmlns:a16="http://schemas.microsoft.com/office/drawing/2014/main" id="{D82BAAC0-2D95-501C-A267-BD093C438DF4}"/>
              </a:ext>
            </a:extLst>
          </p:cNvPr>
          <p:cNvSpPr>
            <a:spLocks noGrp="1"/>
          </p:cNvSpPr>
          <p:nvPr>
            <p:ph type="body" sz="quarter" idx="74"/>
          </p:nvPr>
        </p:nvSpPr>
        <p:spPr/>
        <p:txBody>
          <a:bodyPr/>
          <a:lstStyle/>
          <a:p>
            <a:r>
              <a:rPr lang="en-CA" dirty="0"/>
              <a:t>Healthcare Professionals &amp; Payers</a:t>
            </a:r>
          </a:p>
        </p:txBody>
      </p:sp>
      <p:sp>
        <p:nvSpPr>
          <p:cNvPr id="77" name="Text Placeholder 76">
            <a:extLst>
              <a:ext uri="{FF2B5EF4-FFF2-40B4-BE49-F238E27FC236}">
                <a16:creationId xmlns:a16="http://schemas.microsoft.com/office/drawing/2014/main" id="{7B0FA7D3-EC21-6BF5-7387-200B6606EB40}"/>
              </a:ext>
            </a:extLst>
          </p:cNvPr>
          <p:cNvSpPr>
            <a:spLocks noGrp="1"/>
          </p:cNvSpPr>
          <p:nvPr>
            <p:ph type="body" sz="quarter" idx="75"/>
          </p:nvPr>
        </p:nvSpPr>
        <p:spPr/>
        <p:txBody>
          <a:bodyPr/>
          <a:lstStyle/>
          <a:p>
            <a:r>
              <a:rPr lang="en-CA" dirty="0"/>
              <a:t>CAP-FPLR-SL-FEB22</a:t>
            </a:r>
          </a:p>
        </p:txBody>
      </p:sp>
      <p:sp>
        <p:nvSpPr>
          <p:cNvPr id="139" name="Picture Placeholder 138">
            <a:extLst>
              <a:ext uri="{FF2B5EF4-FFF2-40B4-BE49-F238E27FC236}">
                <a16:creationId xmlns:a16="http://schemas.microsoft.com/office/drawing/2014/main" id="{859A9CC8-36AA-8CB9-0932-E4A57E55B827}"/>
              </a:ext>
            </a:extLst>
          </p:cNvPr>
          <p:cNvSpPr>
            <a:spLocks noGrp="1"/>
          </p:cNvSpPr>
          <p:nvPr>
            <p:ph type="pic" sz="quarter" idx="83"/>
          </p:nvPr>
        </p:nvSpPr>
        <p:spPr>
          <a:xfrm>
            <a:off x="7900540" y="2232413"/>
            <a:ext cx="925083" cy="1326697"/>
          </a:xfrm>
        </p:spPr>
      </p:sp>
      <p:sp>
        <p:nvSpPr>
          <p:cNvPr id="108" name="Text Placeholder 107">
            <a:extLst>
              <a:ext uri="{FF2B5EF4-FFF2-40B4-BE49-F238E27FC236}">
                <a16:creationId xmlns:a16="http://schemas.microsoft.com/office/drawing/2014/main" id="{99F88209-FC64-8113-1B6A-BF344533F3F9}"/>
              </a:ext>
            </a:extLst>
          </p:cNvPr>
          <p:cNvSpPr>
            <a:spLocks noGrp="1"/>
          </p:cNvSpPr>
          <p:nvPr>
            <p:ph type="body" sz="quarter" idx="85"/>
          </p:nvPr>
        </p:nvSpPr>
        <p:spPr>
          <a:xfrm>
            <a:off x="1202829" y="2208560"/>
            <a:ext cx="6583680" cy="123779"/>
          </a:xfrm>
        </p:spPr>
        <p:txBody>
          <a:bodyPr/>
          <a:lstStyle/>
          <a:p>
            <a:r>
              <a:rPr lang="en-US" dirty="0"/>
              <a:t>ISTH Pocket Guide</a:t>
            </a:r>
            <a:endParaRPr lang="en-CA" dirty="0"/>
          </a:p>
        </p:txBody>
      </p:sp>
      <p:sp>
        <p:nvSpPr>
          <p:cNvPr id="109" name="Text Placeholder 108">
            <a:extLst>
              <a:ext uri="{FF2B5EF4-FFF2-40B4-BE49-F238E27FC236}">
                <a16:creationId xmlns:a16="http://schemas.microsoft.com/office/drawing/2014/main" id="{693155E9-2AB2-F272-D42A-3FF3EA749606}"/>
              </a:ext>
            </a:extLst>
          </p:cNvPr>
          <p:cNvSpPr>
            <a:spLocks noGrp="1"/>
          </p:cNvSpPr>
          <p:nvPr>
            <p:ph type="body" sz="quarter" idx="86"/>
          </p:nvPr>
        </p:nvSpPr>
        <p:spPr>
          <a:xfrm>
            <a:off x="1202829" y="2839097"/>
            <a:ext cx="6583680" cy="307631"/>
          </a:xfrm>
        </p:spPr>
        <p:txBody>
          <a:bodyPr/>
          <a:lstStyle/>
          <a:p>
            <a:r>
              <a:rPr lang="en-US" dirty="0"/>
              <a:t>A pocket-sized guide used to update HCPs on the ISTH Guidelines for the diagnosis and treatment of TTP.</a:t>
            </a:r>
            <a:endParaRPr lang="en-CA" dirty="0"/>
          </a:p>
        </p:txBody>
      </p:sp>
      <p:sp>
        <p:nvSpPr>
          <p:cNvPr id="110" name="Text Placeholder 109">
            <a:extLst>
              <a:ext uri="{FF2B5EF4-FFF2-40B4-BE49-F238E27FC236}">
                <a16:creationId xmlns:a16="http://schemas.microsoft.com/office/drawing/2014/main" id="{4BADA617-7507-652E-6395-45B1F9D5E417}"/>
              </a:ext>
            </a:extLst>
          </p:cNvPr>
          <p:cNvSpPr>
            <a:spLocks noGrp="1"/>
          </p:cNvSpPr>
          <p:nvPr>
            <p:ph type="body" sz="quarter" idx="87"/>
          </p:nvPr>
        </p:nvSpPr>
        <p:spPr>
          <a:xfrm>
            <a:off x="1202829" y="3238280"/>
            <a:ext cx="6583680" cy="318677"/>
          </a:xfrm>
        </p:spPr>
        <p:txBody>
          <a:bodyPr/>
          <a:lstStyle/>
          <a:p>
            <a:r>
              <a:rPr lang="en-US" dirty="0"/>
              <a:t>Can be distributed in print or Veeva email form.</a:t>
            </a:r>
          </a:p>
          <a:p>
            <a:r>
              <a:rPr lang="en-US" dirty="0"/>
              <a:t>PI Needed: Yes</a:t>
            </a:r>
          </a:p>
        </p:txBody>
      </p:sp>
      <p:sp>
        <p:nvSpPr>
          <p:cNvPr id="164" name="Text Placeholder 163">
            <a:extLst>
              <a:ext uri="{FF2B5EF4-FFF2-40B4-BE49-F238E27FC236}">
                <a16:creationId xmlns:a16="http://schemas.microsoft.com/office/drawing/2014/main" id="{94A9EA53-307B-4B0D-78F6-9D6C56854F3C}"/>
              </a:ext>
            </a:extLst>
          </p:cNvPr>
          <p:cNvSpPr>
            <a:spLocks noGrp="1"/>
          </p:cNvSpPr>
          <p:nvPr>
            <p:ph type="body" sz="quarter" idx="88"/>
          </p:nvPr>
        </p:nvSpPr>
        <p:spPr>
          <a:xfrm>
            <a:off x="1202829" y="2673618"/>
            <a:ext cx="6583680" cy="113830"/>
          </a:xfrm>
        </p:spPr>
        <p:txBody>
          <a:bodyPr/>
          <a:lstStyle/>
          <a:p>
            <a:r>
              <a:rPr lang="en-CA" dirty="0"/>
              <a:t>Healthcare Professionals &amp; Payers</a:t>
            </a:r>
          </a:p>
        </p:txBody>
      </p:sp>
      <p:sp>
        <p:nvSpPr>
          <p:cNvPr id="165" name="Text Placeholder 164">
            <a:extLst>
              <a:ext uri="{FF2B5EF4-FFF2-40B4-BE49-F238E27FC236}">
                <a16:creationId xmlns:a16="http://schemas.microsoft.com/office/drawing/2014/main" id="{9D4C7502-0231-C42C-2638-8AE251EA0E62}"/>
              </a:ext>
            </a:extLst>
          </p:cNvPr>
          <p:cNvSpPr>
            <a:spLocks noGrp="1"/>
          </p:cNvSpPr>
          <p:nvPr>
            <p:ph type="body" sz="quarter" idx="89"/>
          </p:nvPr>
        </p:nvSpPr>
        <p:spPr>
          <a:xfrm>
            <a:off x="1202829" y="2413435"/>
            <a:ext cx="6583680" cy="117656"/>
          </a:xfrm>
        </p:spPr>
        <p:txBody>
          <a:bodyPr/>
          <a:lstStyle/>
          <a:p>
            <a:r>
              <a:rPr lang="en-CA" dirty="0"/>
              <a:t>MAT-US-2020589</a:t>
            </a:r>
          </a:p>
        </p:txBody>
      </p:sp>
      <p:pic>
        <p:nvPicPr>
          <p:cNvPr id="140" name="Picture Placeholder 5" descr="Table&#10;&#10;Description automatically generated">
            <a:extLst>
              <a:ext uri="{FF2B5EF4-FFF2-40B4-BE49-F238E27FC236}">
                <a16:creationId xmlns:a16="http://schemas.microsoft.com/office/drawing/2014/main" id="{6EBA8202-F2CC-3576-D6A7-85D65B232473}"/>
              </a:ext>
            </a:extLst>
          </p:cNvPr>
          <p:cNvPicPr>
            <a:picLocks noChangeAspect="1"/>
          </p:cNvPicPr>
          <p:nvPr/>
        </p:nvPicPr>
        <p:blipFill rotWithShape="1">
          <a:blip r:embed="rId3"/>
          <a:srcRect l="5203" r="5203"/>
          <a:stretch/>
        </p:blipFill>
        <p:spPr>
          <a:xfrm>
            <a:off x="7894190" y="732543"/>
            <a:ext cx="925083" cy="1326697"/>
          </a:xfrm>
          <a:prstGeom prst="rect">
            <a:avLst/>
          </a:prstGeom>
          <a:ln>
            <a:solidFill>
              <a:schemeClr val="tx1"/>
            </a:solidFill>
          </a:ln>
        </p:spPr>
      </p:pic>
      <p:pic>
        <p:nvPicPr>
          <p:cNvPr id="141" name="Picture Placeholder 15" descr="A screenshot of a website&#10;&#10;Description automatically generated with medium confidence">
            <a:extLst>
              <a:ext uri="{FF2B5EF4-FFF2-40B4-BE49-F238E27FC236}">
                <a16:creationId xmlns:a16="http://schemas.microsoft.com/office/drawing/2014/main" id="{A8390149-F0D9-6CC0-04F2-649A9786F211}"/>
              </a:ext>
            </a:extLst>
          </p:cNvPr>
          <p:cNvPicPr>
            <a:picLocks noChangeAspect="1"/>
          </p:cNvPicPr>
          <p:nvPr/>
        </p:nvPicPr>
        <p:blipFill rotWithShape="1">
          <a:blip r:embed="rId4"/>
          <a:srcRect t="7740" b="7740"/>
          <a:stretch/>
        </p:blipFill>
        <p:spPr>
          <a:xfrm>
            <a:off x="7900540" y="2232413"/>
            <a:ext cx="925083" cy="1326697"/>
          </a:xfrm>
          <a:prstGeom prst="rect">
            <a:avLst/>
          </a:prstGeom>
          <a:ln>
            <a:solidFill>
              <a:schemeClr val="tx1"/>
            </a:solidFill>
          </a:ln>
        </p:spPr>
      </p:pic>
      <p:sp>
        <p:nvSpPr>
          <p:cNvPr id="36" name="Text Placeholder 26">
            <a:extLst>
              <a:ext uri="{FF2B5EF4-FFF2-40B4-BE49-F238E27FC236}">
                <a16:creationId xmlns:a16="http://schemas.microsoft.com/office/drawing/2014/main" id="{CE323F5C-C9DD-C8DB-7240-1053A1C572CE}"/>
              </a:ext>
            </a:extLst>
          </p:cNvPr>
          <p:cNvSpPr txBox="1">
            <a:spLocks/>
          </p:cNvSpPr>
          <p:nvPr/>
        </p:nvSpPr>
        <p:spPr>
          <a:xfrm>
            <a:off x="1202829" y="3643052"/>
            <a:ext cx="6583680" cy="123779"/>
          </a:xfrm>
          <a:prstGeom prst="rect">
            <a:avLst/>
          </a:prstGeom>
        </p:spPr>
        <p:txBody>
          <a:bodyPr vert="horz" lIns="0" tIns="0" rIns="0" bIns="0" rtlCol="0" anchor="b">
            <a:noAutofit/>
          </a:bodyPr>
          <a:lstStyle>
            <a:lvl1pPr marL="0" indent="0" algn="l" defTabSz="685800" rtl="0" eaLnBrk="1" latinLnBrk="0" hangingPunct="1">
              <a:lnSpc>
                <a:spcPct val="100000"/>
              </a:lnSpc>
              <a:spcBef>
                <a:spcPts val="0"/>
              </a:spcBef>
              <a:buClr>
                <a:schemeClr val="accent1"/>
              </a:buClr>
              <a:buFont typeface="Arial" charset="0"/>
              <a:buNone/>
              <a:tabLst/>
              <a:defRPr sz="700" b="0"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271462"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287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CABLIVI Interactive Sales FAQ</a:t>
            </a:r>
            <a:endParaRPr lang="en-CA" dirty="0"/>
          </a:p>
        </p:txBody>
      </p:sp>
      <p:sp>
        <p:nvSpPr>
          <p:cNvPr id="37" name="Text Placeholder 73">
            <a:extLst>
              <a:ext uri="{FF2B5EF4-FFF2-40B4-BE49-F238E27FC236}">
                <a16:creationId xmlns:a16="http://schemas.microsoft.com/office/drawing/2014/main" id="{67B538B5-024C-0F80-B85A-31351F0C16D2}"/>
              </a:ext>
            </a:extLst>
          </p:cNvPr>
          <p:cNvSpPr txBox="1">
            <a:spLocks/>
          </p:cNvSpPr>
          <p:nvPr/>
        </p:nvSpPr>
        <p:spPr>
          <a:xfrm>
            <a:off x="1202829" y="4312327"/>
            <a:ext cx="6583680" cy="307777"/>
          </a:xfrm>
          <a:prstGeom prst="rect">
            <a:avLst/>
          </a:prstGeom>
        </p:spPr>
        <p:txBody>
          <a:bodyPr vert="horz" lIns="0" tIns="0" rIns="0" bIns="0" rtlCol="0" anchor="b">
            <a:noAutofit/>
          </a:bodyPr>
          <a:lstStyle>
            <a:lvl1pPr marL="0" indent="0" algn="l" defTabSz="685800" rtl="0" eaLnBrk="1" latinLnBrk="0" hangingPunct="1">
              <a:lnSpc>
                <a:spcPct val="100000"/>
              </a:lnSpc>
              <a:spcBef>
                <a:spcPts val="0"/>
              </a:spcBef>
              <a:buClr>
                <a:schemeClr val="accent1"/>
              </a:buClr>
              <a:buFont typeface="Arial" charset="0"/>
              <a:buNone/>
              <a:tabLst/>
              <a:defRPr sz="700" b="0"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271462"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287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Internal training resource on frequently asked questions</a:t>
            </a:r>
          </a:p>
        </p:txBody>
      </p:sp>
      <p:sp>
        <p:nvSpPr>
          <p:cNvPr id="38" name="Text Placeholder 74">
            <a:extLst>
              <a:ext uri="{FF2B5EF4-FFF2-40B4-BE49-F238E27FC236}">
                <a16:creationId xmlns:a16="http://schemas.microsoft.com/office/drawing/2014/main" id="{244F8A94-3259-A3D5-F0DB-88C029190211}"/>
              </a:ext>
            </a:extLst>
          </p:cNvPr>
          <p:cNvSpPr txBox="1">
            <a:spLocks/>
          </p:cNvSpPr>
          <p:nvPr/>
        </p:nvSpPr>
        <p:spPr>
          <a:xfrm>
            <a:off x="1202829" y="4603432"/>
            <a:ext cx="6583680" cy="388017"/>
          </a:xfrm>
          <a:prstGeom prst="rect">
            <a:avLst/>
          </a:prstGeom>
        </p:spPr>
        <p:txBody>
          <a:bodyPr vert="horz" lIns="0" tIns="0" rIns="0" bIns="0" rtlCol="0" anchor="b">
            <a:noAutofit/>
          </a:bodyPr>
          <a:lstStyle>
            <a:lvl1pPr marL="0" indent="0" algn="l" defTabSz="685800" rtl="0" eaLnBrk="1" latinLnBrk="0" hangingPunct="1">
              <a:lnSpc>
                <a:spcPct val="100000"/>
              </a:lnSpc>
              <a:spcBef>
                <a:spcPts val="0"/>
              </a:spcBef>
              <a:buClr>
                <a:schemeClr val="accent1"/>
              </a:buClr>
              <a:buFont typeface="Arial" charset="0"/>
              <a:buNone/>
              <a:tabLst/>
              <a:defRPr sz="700" b="0"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271462"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287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u="sng" dirty="0"/>
              <a:t>Not for promotion</a:t>
            </a:r>
          </a:p>
        </p:txBody>
      </p:sp>
      <p:sp>
        <p:nvSpPr>
          <p:cNvPr id="39" name="Text Placeholder 75">
            <a:extLst>
              <a:ext uri="{FF2B5EF4-FFF2-40B4-BE49-F238E27FC236}">
                <a16:creationId xmlns:a16="http://schemas.microsoft.com/office/drawing/2014/main" id="{36E5DFD1-A1E5-1F4C-C518-C4F9E09F88F8}"/>
              </a:ext>
            </a:extLst>
          </p:cNvPr>
          <p:cNvSpPr txBox="1">
            <a:spLocks/>
          </p:cNvSpPr>
          <p:nvPr/>
        </p:nvSpPr>
        <p:spPr>
          <a:xfrm>
            <a:off x="1202829" y="4084255"/>
            <a:ext cx="6583680" cy="113830"/>
          </a:xfrm>
          <a:prstGeom prst="rect">
            <a:avLst/>
          </a:prstGeom>
        </p:spPr>
        <p:txBody>
          <a:bodyPr vert="horz" lIns="0" tIns="0" rIns="0" bIns="0" rtlCol="0" anchor="b">
            <a:noAutofit/>
          </a:bodyPr>
          <a:lstStyle>
            <a:lvl1pPr marL="0" indent="0" algn="l" defTabSz="685800" rtl="0" eaLnBrk="1" latinLnBrk="0" hangingPunct="1">
              <a:lnSpc>
                <a:spcPct val="100000"/>
              </a:lnSpc>
              <a:spcBef>
                <a:spcPts val="0"/>
              </a:spcBef>
              <a:buClr>
                <a:schemeClr val="accent1"/>
              </a:buClr>
              <a:buFont typeface="Arial" charset="0"/>
              <a:buNone/>
              <a:tabLst/>
              <a:defRPr sz="700" b="0"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271462"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287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CA" dirty="0"/>
              <a:t>CABLIVI sales team</a:t>
            </a:r>
          </a:p>
        </p:txBody>
      </p:sp>
      <p:sp>
        <p:nvSpPr>
          <p:cNvPr id="40" name="Text Placeholder 76">
            <a:extLst>
              <a:ext uri="{FF2B5EF4-FFF2-40B4-BE49-F238E27FC236}">
                <a16:creationId xmlns:a16="http://schemas.microsoft.com/office/drawing/2014/main" id="{A25E53D7-2FD5-8835-0886-72BAE49D00BC}"/>
              </a:ext>
            </a:extLst>
          </p:cNvPr>
          <p:cNvSpPr txBox="1">
            <a:spLocks/>
          </p:cNvSpPr>
          <p:nvPr/>
        </p:nvSpPr>
        <p:spPr>
          <a:xfrm>
            <a:off x="1202829" y="3847927"/>
            <a:ext cx="6583680" cy="117656"/>
          </a:xfrm>
          <a:prstGeom prst="rect">
            <a:avLst/>
          </a:prstGeom>
        </p:spPr>
        <p:txBody>
          <a:bodyPr vert="horz" lIns="0" tIns="0" rIns="0" bIns="0" rtlCol="0" anchor="b">
            <a:noAutofit/>
          </a:bodyPr>
          <a:lstStyle>
            <a:lvl1pPr marL="0" indent="0" algn="l" defTabSz="685800" rtl="0" eaLnBrk="1" latinLnBrk="0" hangingPunct="1">
              <a:lnSpc>
                <a:spcPct val="100000"/>
              </a:lnSpc>
              <a:spcBef>
                <a:spcPts val="0"/>
              </a:spcBef>
              <a:buClr>
                <a:schemeClr val="accent1"/>
              </a:buClr>
              <a:buFont typeface="Arial" charset="0"/>
              <a:buNone/>
              <a:tabLst/>
              <a:defRPr sz="700" b="0"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34938"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271462" indent="0" algn="l" defTabSz="685800" rtl="0" eaLnBrk="1" latinLnBrk="0" hangingPunct="1">
              <a:lnSpc>
                <a:spcPct val="100000"/>
              </a:lnSpc>
              <a:spcBef>
                <a:spcPts val="0"/>
              </a:spcBef>
              <a:buClr>
                <a:schemeClr val="bg2"/>
              </a:buClr>
              <a:buFont typeface="Arial" charset="0"/>
              <a:buNone/>
              <a:tabLst/>
              <a:defRPr sz="700" b="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287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4pPr>
            <a:lvl5pPr marL="1371600" indent="0" algn="l" defTabSz="685800" rtl="0" eaLnBrk="1" latinLnBrk="0" hangingPunct="1">
              <a:lnSpc>
                <a:spcPct val="100000"/>
              </a:lnSpc>
              <a:spcBef>
                <a:spcPts val="0"/>
              </a:spcBef>
              <a:buFont typeface="Arial" panose="020B0604020202020204" pitchFamily="34" charset="0"/>
              <a:buNone/>
              <a:defRPr sz="700" b="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CA" dirty="0"/>
              <a:t>MAT-US-2016294</a:t>
            </a:r>
          </a:p>
        </p:txBody>
      </p:sp>
      <p:pic>
        <p:nvPicPr>
          <p:cNvPr id="41" name="Picture Placeholder 6">
            <a:extLst>
              <a:ext uri="{FF2B5EF4-FFF2-40B4-BE49-F238E27FC236}">
                <a16:creationId xmlns:a16="http://schemas.microsoft.com/office/drawing/2014/main" id="{646E59D8-DC40-EC63-FF69-71F87F991E09}"/>
              </a:ext>
            </a:extLst>
          </p:cNvPr>
          <p:cNvPicPr>
            <a:picLocks noChangeAspect="1"/>
          </p:cNvPicPr>
          <p:nvPr/>
        </p:nvPicPr>
        <p:blipFill rotWithShape="1">
          <a:blip r:embed="rId5"/>
          <a:srcRect l="857" t="3437" r="1120" b="687"/>
          <a:stretch/>
        </p:blipFill>
        <p:spPr>
          <a:xfrm>
            <a:off x="6459794" y="3684277"/>
            <a:ext cx="2359479" cy="1304684"/>
          </a:xfrm>
          <a:prstGeom prst="rect">
            <a:avLst/>
          </a:prstGeom>
          <a:ln>
            <a:solidFill>
              <a:schemeClr val="tx1"/>
            </a:solidFill>
          </a:ln>
        </p:spPr>
      </p:pic>
      <p:sp>
        <p:nvSpPr>
          <p:cNvPr id="48" name="TextBox 47">
            <a:extLst>
              <a:ext uri="{FF2B5EF4-FFF2-40B4-BE49-F238E27FC236}">
                <a16:creationId xmlns:a16="http://schemas.microsoft.com/office/drawing/2014/main" id="{47BC3458-B7D7-C397-04DC-892AC644A761}"/>
              </a:ext>
            </a:extLst>
          </p:cNvPr>
          <p:cNvSpPr txBox="1"/>
          <p:nvPr/>
        </p:nvSpPr>
        <p:spPr>
          <a:xfrm>
            <a:off x="344360" y="3624213"/>
            <a:ext cx="868680" cy="200055"/>
          </a:xfrm>
          <a:prstGeom prst="rect">
            <a:avLst/>
          </a:prstGeom>
          <a:noFill/>
          <a:ln>
            <a:noFill/>
          </a:ln>
        </p:spPr>
        <p:txBody>
          <a:bodyPr wrap="square" lIns="45720" rIns="45720" rtlCol="0" anchor="b">
            <a:spAutoFit/>
          </a:bodyPr>
          <a:lstStyle/>
          <a:p>
            <a:pPr algn="l">
              <a:spcBef>
                <a:spcPts val="0"/>
              </a:spcBef>
              <a:spcAft>
                <a:spcPts val="0"/>
              </a:spcAft>
            </a:pPr>
            <a:r>
              <a:rPr lang="en-CA" sz="700" b="1" dirty="0">
                <a:solidFill>
                  <a:schemeClr val="bg1"/>
                </a:solidFill>
                <a:latin typeface="Verdana" panose="020B0604030504040204" pitchFamily="34" charset="0"/>
                <a:ea typeface="Verdana" panose="020B0604030504040204" pitchFamily="34" charset="0"/>
                <a:cs typeface="Verdana" panose="020B0604030504040204" pitchFamily="34" charset="0"/>
              </a:rPr>
              <a:t>Material:</a:t>
            </a:r>
          </a:p>
        </p:txBody>
      </p:sp>
      <p:sp>
        <p:nvSpPr>
          <p:cNvPr id="49" name="TextBox 48">
            <a:extLst>
              <a:ext uri="{FF2B5EF4-FFF2-40B4-BE49-F238E27FC236}">
                <a16:creationId xmlns:a16="http://schemas.microsoft.com/office/drawing/2014/main" id="{96D30027-C76E-1D57-592B-4F7C31254749}"/>
              </a:ext>
            </a:extLst>
          </p:cNvPr>
          <p:cNvSpPr txBox="1"/>
          <p:nvPr/>
        </p:nvSpPr>
        <p:spPr>
          <a:xfrm>
            <a:off x="344360" y="3807795"/>
            <a:ext cx="868680" cy="200055"/>
          </a:xfrm>
          <a:prstGeom prst="rect">
            <a:avLst/>
          </a:prstGeom>
          <a:noFill/>
          <a:ln>
            <a:noFill/>
          </a:ln>
        </p:spPr>
        <p:txBody>
          <a:bodyPr wrap="square" lIns="45720" rIns="45720" rtlCol="0" anchor="b">
            <a:spAutoFit/>
          </a:bodyPr>
          <a:lstStyle/>
          <a:p>
            <a:pPr algn="l">
              <a:spcBef>
                <a:spcPts val="0"/>
              </a:spcBef>
              <a:spcAft>
                <a:spcPts val="0"/>
              </a:spcAft>
            </a:pPr>
            <a:r>
              <a:rPr lang="en-CA" sz="700" b="1" dirty="0">
                <a:solidFill>
                  <a:schemeClr val="bg1"/>
                </a:solidFill>
                <a:latin typeface="Verdana" panose="020B0604030504040204" pitchFamily="34" charset="0"/>
                <a:ea typeface="Verdana" panose="020B0604030504040204" pitchFamily="34" charset="0"/>
                <a:cs typeface="Verdana" panose="020B0604030504040204" pitchFamily="34" charset="0"/>
              </a:rPr>
              <a:t>Approval Code:</a:t>
            </a:r>
          </a:p>
        </p:txBody>
      </p:sp>
      <p:sp>
        <p:nvSpPr>
          <p:cNvPr id="50" name="TextBox 49">
            <a:extLst>
              <a:ext uri="{FF2B5EF4-FFF2-40B4-BE49-F238E27FC236}">
                <a16:creationId xmlns:a16="http://schemas.microsoft.com/office/drawing/2014/main" id="{5CBCC4A8-9010-1AE8-B522-D0895C6F37A1}"/>
              </a:ext>
            </a:extLst>
          </p:cNvPr>
          <p:cNvSpPr txBox="1"/>
          <p:nvPr/>
        </p:nvSpPr>
        <p:spPr>
          <a:xfrm>
            <a:off x="344360" y="3954307"/>
            <a:ext cx="868680" cy="307777"/>
          </a:xfrm>
          <a:prstGeom prst="rect">
            <a:avLst/>
          </a:prstGeom>
          <a:noFill/>
          <a:ln>
            <a:noFill/>
          </a:ln>
        </p:spPr>
        <p:txBody>
          <a:bodyPr wrap="square" lIns="45720" rIns="45720" rtlCol="0" anchor="b">
            <a:spAutoFit/>
          </a:bodyPr>
          <a:lstStyle/>
          <a:p>
            <a:pPr algn="l">
              <a:spcBef>
                <a:spcPts val="0"/>
              </a:spcBef>
              <a:spcAft>
                <a:spcPts val="0"/>
              </a:spcAft>
            </a:pPr>
            <a:r>
              <a:rPr lang="en-CA" sz="700" b="1" dirty="0">
                <a:solidFill>
                  <a:schemeClr val="bg1"/>
                </a:solidFill>
                <a:latin typeface="Verdana" panose="020B0604030504040204" pitchFamily="34" charset="0"/>
                <a:ea typeface="Verdana" panose="020B0604030504040204" pitchFamily="34" charset="0"/>
                <a:cs typeface="Verdana" panose="020B0604030504040204" pitchFamily="34" charset="0"/>
              </a:rPr>
              <a:t>Intended Audience:</a:t>
            </a:r>
          </a:p>
        </p:txBody>
      </p:sp>
      <p:sp>
        <p:nvSpPr>
          <p:cNvPr id="51" name="TextBox 50">
            <a:extLst>
              <a:ext uri="{FF2B5EF4-FFF2-40B4-BE49-F238E27FC236}">
                <a16:creationId xmlns:a16="http://schemas.microsoft.com/office/drawing/2014/main" id="{964C2960-08F8-015A-F35A-E6C73B84B75A}"/>
              </a:ext>
            </a:extLst>
          </p:cNvPr>
          <p:cNvSpPr txBox="1"/>
          <p:nvPr/>
        </p:nvSpPr>
        <p:spPr>
          <a:xfrm>
            <a:off x="344360" y="4482034"/>
            <a:ext cx="868680" cy="200055"/>
          </a:xfrm>
          <a:prstGeom prst="rect">
            <a:avLst/>
          </a:prstGeom>
          <a:noFill/>
          <a:ln>
            <a:noFill/>
          </a:ln>
        </p:spPr>
        <p:txBody>
          <a:bodyPr wrap="square" lIns="45720" rIns="45720" rtlCol="0" anchor="b">
            <a:spAutoFit/>
          </a:bodyPr>
          <a:lstStyle/>
          <a:p>
            <a:pPr algn="l">
              <a:spcBef>
                <a:spcPts val="0"/>
              </a:spcBef>
              <a:spcAft>
                <a:spcPts val="0"/>
              </a:spcAft>
            </a:pPr>
            <a:r>
              <a:rPr lang="en-CA" sz="700" b="1" dirty="0">
                <a:solidFill>
                  <a:schemeClr val="bg1"/>
                </a:solidFill>
                <a:latin typeface="Verdana" panose="020B0604030504040204" pitchFamily="34" charset="0"/>
                <a:ea typeface="Verdana" panose="020B0604030504040204" pitchFamily="34" charset="0"/>
                <a:cs typeface="Verdana" panose="020B0604030504040204" pitchFamily="34" charset="0"/>
              </a:rPr>
              <a:t>Description:</a:t>
            </a:r>
          </a:p>
        </p:txBody>
      </p:sp>
      <p:sp>
        <p:nvSpPr>
          <p:cNvPr id="52" name="TextBox 51">
            <a:extLst>
              <a:ext uri="{FF2B5EF4-FFF2-40B4-BE49-F238E27FC236}">
                <a16:creationId xmlns:a16="http://schemas.microsoft.com/office/drawing/2014/main" id="{EFFE58CB-8F41-FDCA-06F7-DAE164831F25}"/>
              </a:ext>
            </a:extLst>
          </p:cNvPr>
          <p:cNvSpPr txBox="1"/>
          <p:nvPr/>
        </p:nvSpPr>
        <p:spPr>
          <a:xfrm>
            <a:off x="344360" y="4837927"/>
            <a:ext cx="868680" cy="200055"/>
          </a:xfrm>
          <a:prstGeom prst="rect">
            <a:avLst/>
          </a:prstGeom>
          <a:noFill/>
          <a:ln>
            <a:noFill/>
          </a:ln>
        </p:spPr>
        <p:txBody>
          <a:bodyPr wrap="square" lIns="45720" rIns="45720" rtlCol="0" anchor="b">
            <a:spAutoFit/>
          </a:bodyPr>
          <a:lstStyle/>
          <a:p>
            <a:pPr algn="l"/>
            <a:r>
              <a:rPr lang="en-CA" sz="700" b="1" dirty="0">
                <a:solidFill>
                  <a:schemeClr val="bg1"/>
                </a:solidFill>
                <a:latin typeface="Verdana" panose="020B0604030504040204" pitchFamily="34" charset="0"/>
                <a:ea typeface="Verdana" panose="020B0604030504040204" pitchFamily="34" charset="0"/>
                <a:cs typeface="Verdana" panose="020B0604030504040204" pitchFamily="34" charset="0"/>
              </a:rPr>
              <a:t>Reminders:</a:t>
            </a:r>
          </a:p>
        </p:txBody>
      </p:sp>
    </p:spTree>
    <p:extLst>
      <p:ext uri="{BB962C8B-B14F-4D97-AF65-F5344CB8AC3E}">
        <p14:creationId xmlns:p14="http://schemas.microsoft.com/office/powerpoint/2010/main" val="29709885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184e0ffdf5a91e3c7f4851fe8e55621198b2a0"/>
</p:tagLst>
</file>

<file path=ppt/theme/theme1.xml><?xml version="1.0" encoding="utf-8"?>
<a:theme xmlns:a="http://schemas.openxmlformats.org/drawingml/2006/main" name="SanofiGenzyme_Slide Kit_EN_16-9_2017 ">
  <a:themeElements>
    <a:clrScheme name="Sanofi">
      <a:dk1>
        <a:srgbClr val="000000"/>
      </a:dk1>
      <a:lt1>
        <a:srgbClr val="FFFFFF"/>
      </a:lt1>
      <a:dk2>
        <a:srgbClr val="F4F2F6"/>
      </a:dk2>
      <a:lt2>
        <a:srgbClr val="F5F5F5"/>
      </a:lt2>
      <a:accent1>
        <a:srgbClr val="23004C"/>
      </a:accent1>
      <a:accent2>
        <a:srgbClr val="7A00E6"/>
      </a:accent2>
      <a:accent3>
        <a:srgbClr val="ED6C4E"/>
      </a:accent3>
      <a:accent4>
        <a:srgbClr val="62D488"/>
      </a:accent4>
      <a:accent5>
        <a:srgbClr val="F6C243"/>
      </a:accent5>
      <a:accent6>
        <a:srgbClr val="CA99F5"/>
      </a:accent6>
      <a:hlink>
        <a:srgbClr val="62D488"/>
      </a:hlink>
      <a:folHlink>
        <a:srgbClr val="23004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54352F4FA2C5947890C89ED86593B0C" ma:contentTypeVersion="2" ma:contentTypeDescription="Create a new document." ma:contentTypeScope="" ma:versionID="d0ab644545a417c8d867b7d6930e3545">
  <xsd:schema xmlns:xsd="http://www.w3.org/2001/XMLSchema" xmlns:xs="http://www.w3.org/2001/XMLSchema" xmlns:p="http://schemas.microsoft.com/office/2006/metadata/properties" xmlns:ns2="eb7f6e2d-4d50-4203-93c3-e163631174ea" targetNamespace="http://schemas.microsoft.com/office/2006/metadata/properties" ma:root="true" ma:fieldsID="95a41f76d89a9513c5d4cd39367fa265" ns2:_="">
    <xsd:import namespace="eb7f6e2d-4d50-4203-93c3-e163631174ea"/>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7f6e2d-4d50-4203-93c3-e163631174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F57301-BE83-445D-96BD-1B5B9AACEC06}">
  <ds:schemaRefs>
    <ds:schemaRef ds:uri="http://schemas.microsoft.com/sharepoint/v3/contenttype/forms"/>
  </ds:schemaRefs>
</ds:datastoreItem>
</file>

<file path=customXml/itemProps2.xml><?xml version="1.0" encoding="utf-8"?>
<ds:datastoreItem xmlns:ds="http://schemas.openxmlformats.org/officeDocument/2006/customXml" ds:itemID="{59762668-EC1D-4A3E-8098-6069708B57C8}">
  <ds:schemaRefs>
    <ds:schemaRef ds:uri="e4182aec-d5de-489d-87c7-ee474ec68d82"/>
    <ds:schemaRef ds:uri="f4cf2466-1360-46cc-95da-bca40243962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04CFEBF-0409-492B-951E-5CCFE0167D78}">
  <ds:schemaRefs>
    <ds:schemaRef ds:uri="eb7f6e2d-4d50-4203-93c3-e163631174e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6650</TotalTime>
  <Words>19899</Words>
  <Application>Microsoft Office PowerPoint</Application>
  <PresentationFormat>On-screen Show (16:9)</PresentationFormat>
  <Paragraphs>1498</Paragraphs>
  <Slides>99</Slides>
  <Notes>99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99</vt:i4>
      </vt:variant>
    </vt:vector>
  </HeadingPairs>
  <TitlesOfParts>
    <vt:vector size="108" baseType="lpstr">
      <vt:lpstr>Arial</vt:lpstr>
      <vt:lpstr>Arial Narrow</vt:lpstr>
      <vt:lpstr>Calibri</vt:lpstr>
      <vt:lpstr>Century Gothic</vt:lpstr>
      <vt:lpstr>Georgia</vt:lpstr>
      <vt:lpstr>System Font Regular</vt:lpstr>
      <vt:lpstr>Verdana</vt:lpstr>
      <vt:lpstr>Wingdings</vt:lpstr>
      <vt:lpstr>SanofiGenzyme_Slide Kit_EN_16-9_2017 </vt:lpstr>
      <vt:lpstr>PowerPoint Presentation</vt:lpstr>
      <vt:lpstr> Introduction</vt:lpstr>
      <vt:lpstr> Important Information</vt:lpstr>
      <vt:lpstr>Product Adoption Journey</vt:lpstr>
      <vt:lpstr>Compliance</vt:lpstr>
      <vt:lpstr>Compliance</vt:lpstr>
      <vt:lpstr>Compliance </vt:lpstr>
      <vt:lpstr>Compliance </vt:lpstr>
      <vt:lpstr>Raising aTTP Awareness</vt:lpstr>
      <vt:lpstr>aTTP Considerations</vt:lpstr>
      <vt:lpstr>aTTP Considerations</vt:lpstr>
      <vt:lpstr>Hematologist or Hematologist / Oncologist (Hem/Onc)</vt:lpstr>
      <vt:lpstr>Transfusion Medicine Specialist / Apheresis / Blood Bank Manager/Nurse</vt:lpstr>
      <vt:lpstr>Hospitalist</vt:lpstr>
      <vt:lpstr>Emergency Medicine Physician</vt:lpstr>
      <vt:lpstr>Internist</vt:lpstr>
      <vt:lpstr>Nephrologist</vt:lpstr>
      <vt:lpstr>Pathologist</vt:lpstr>
      <vt:lpstr>Pharmacist</vt:lpstr>
      <vt:lpstr>Clinical Pharmacist</vt:lpstr>
      <vt:lpstr>Patient Navigator / Case Manager / Charge Nurse</vt:lpstr>
      <vt:lpstr>Critical Care Specialist</vt:lpstr>
      <vt:lpstr>Discharge Nurse</vt:lpstr>
      <vt:lpstr>Integrated Delivery Networks</vt:lpstr>
      <vt:lpstr>Integrated Delivery Networks</vt:lpstr>
      <vt:lpstr>Integrated Delivery Networks  Taking a Different Strategic Approach…</vt:lpstr>
      <vt:lpstr>Integrated Delivery Networks</vt:lpstr>
      <vt:lpstr>Raising aTTP Awareness</vt:lpstr>
      <vt:lpstr>Raising aTTP Awareness </vt:lpstr>
      <vt:lpstr>Raising aTTP Awareness</vt:lpstr>
      <vt:lpstr>Raising aTTP Awareness </vt:lpstr>
      <vt:lpstr>Educating on CABLIVI</vt:lpstr>
      <vt:lpstr>CABLIVI Considerations</vt:lpstr>
      <vt:lpstr>CABLIVI Considerations</vt:lpstr>
      <vt:lpstr>CABLIVI Considerations</vt:lpstr>
      <vt:lpstr>Purchasing / Procurement</vt:lpstr>
      <vt:lpstr>Hospital Administration</vt:lpstr>
      <vt:lpstr>Hospital Administration</vt:lpstr>
      <vt:lpstr>C-Suite (IAD Only)</vt:lpstr>
      <vt:lpstr>Integrated Delivery Networks</vt:lpstr>
      <vt:lpstr>Integrated Delivery Networks</vt:lpstr>
      <vt:lpstr>Integrated Delivery Networks  Taking a Different Strategic Approach…</vt:lpstr>
      <vt:lpstr>Integrated Delivery Networks</vt:lpstr>
      <vt:lpstr>Educating on CABLIVI</vt:lpstr>
      <vt:lpstr>Educating on CABLIVI</vt:lpstr>
      <vt:lpstr>Definitive Health Care</vt:lpstr>
      <vt:lpstr>Customer Mapping Tool (CMT)</vt:lpstr>
      <vt:lpstr>Customer Mapping Tool (CMT)</vt:lpstr>
      <vt:lpstr>Customer Mapping Tool (CMT)</vt:lpstr>
      <vt:lpstr>Educating on CABLIVI</vt:lpstr>
      <vt:lpstr>Educating on CABLIVI</vt:lpstr>
      <vt:lpstr>Educating on CABLIVI</vt:lpstr>
      <vt:lpstr>CABLIVI Access</vt:lpstr>
      <vt:lpstr>CABLIVI Access</vt:lpstr>
      <vt:lpstr>CABLIVI Access</vt:lpstr>
      <vt:lpstr>CABLIVI Access</vt:lpstr>
      <vt:lpstr>CABLIVI Access</vt:lpstr>
      <vt:lpstr>CABLIVI Access</vt:lpstr>
      <vt:lpstr>CABLIVI Access</vt:lpstr>
      <vt:lpstr>CABLIVI Access</vt:lpstr>
      <vt:lpstr>CABLIVI Access</vt:lpstr>
      <vt:lpstr>CABLIVI Acquisition</vt:lpstr>
      <vt:lpstr>CABLIVI Acquisition</vt:lpstr>
      <vt:lpstr>CABLIVI Acquisition </vt:lpstr>
      <vt:lpstr>CABLIVI Acquisition</vt:lpstr>
      <vt:lpstr>CABLIVI Acquisition</vt:lpstr>
      <vt:lpstr>CABLIVI Acquisition</vt:lpstr>
      <vt:lpstr>CABLIVI Acquisition</vt:lpstr>
      <vt:lpstr>CABLIVI Acquisition</vt:lpstr>
      <vt:lpstr>CABLIVI Acquisition</vt:lpstr>
      <vt:lpstr>CABLIVI Acquisition</vt:lpstr>
      <vt:lpstr>Educating on the Patient Enrollment Process &amp; Patient Support Services</vt:lpstr>
      <vt:lpstr>Educating on the Patient Enrollment Process &amp; Patient Support Services</vt:lpstr>
      <vt:lpstr>Educating on the Patient Enrollment Process  &amp; Patient Support Services</vt:lpstr>
      <vt:lpstr>Educating on the Patient Enrollment Process &amp; Patient Support Services</vt:lpstr>
      <vt:lpstr>Educating on the Patient Enrollment Process &amp; Patient Support Services</vt:lpstr>
      <vt:lpstr>Educating on the Patient Enrollment Process &amp; Patient Support Services</vt:lpstr>
      <vt:lpstr>Educating on the Patient Enrollment Process &amp; Patient Support Services</vt:lpstr>
      <vt:lpstr>Educating on the Patient Enrollment Process &amp; Patient Support Services</vt:lpstr>
      <vt:lpstr>Educating on the Patient Enrollment Process &amp; Patient Support Services</vt:lpstr>
      <vt:lpstr>Educating on the Patient Enrollment Process &amp; Patient Support Services</vt:lpstr>
      <vt:lpstr>Educating on the Patient Enrollment Process &amp; Patient Support Services</vt:lpstr>
      <vt:lpstr>Educating on the Patient Enrollment Process &amp; Patient Support Services</vt:lpstr>
      <vt:lpstr>Educating on the Patient Enrollment Process &amp; Patient Support Services</vt:lpstr>
      <vt:lpstr>Educating on the Patient Enrollment Process &amp; Patient Support Services</vt:lpstr>
      <vt:lpstr>Patient Discharged from Hospital with Treatment at Home</vt:lpstr>
      <vt:lpstr>Appendix - Unbranded</vt:lpstr>
      <vt:lpstr>Appendix - Unbranded</vt:lpstr>
      <vt:lpstr>Appendix - Branded</vt:lpstr>
      <vt:lpstr>Appendix - Branded</vt:lpstr>
      <vt:lpstr>Appendix - Branded</vt:lpstr>
      <vt:lpstr>Appendix – Patient Support </vt:lpstr>
      <vt:lpstr>Appendix – Patient Support </vt:lpstr>
      <vt:lpstr>Appendix – Patient Support </vt:lpstr>
      <vt:lpstr>Appendix – Access &amp; Support </vt:lpstr>
      <vt:lpstr>Appendix – Access &amp; Support</vt:lpstr>
      <vt:lpstr>Appendix – Access &amp; Support </vt:lpstr>
      <vt:lpstr>Appendix - Kits</vt:lpstr>
      <vt:lpstr>Appendix - Additional</vt:lpstr>
    </vt:vector>
  </TitlesOfParts>
  <Company>sanofi-aventis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Bellay, Florence  1 /FR</dc:creator>
  <cp:lastModifiedBy>Stacey Katz</cp:lastModifiedBy>
  <cp:revision>174</cp:revision>
  <dcterms:created xsi:type="dcterms:W3CDTF">2020-08-18T13:24:35Z</dcterms:created>
  <dcterms:modified xsi:type="dcterms:W3CDTF">2023-05-30T13:10:26Z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0x010100254352F4FA2C5947890C89ED86593B0C</vt:lpwstr>
  </property>
  <property fmtid="{D5CDD505-2E9C-101B-9397-08002B2CF9AE}" pid="4" name="MSIP_Label_9e3dcb88-8425-4e1d-b1a3-bd5572915bbc_Enabled">
    <vt:lpwstr>true</vt:lpwstr>
  </property>
  <property fmtid="{D5CDD505-2E9C-101B-9397-08002B2CF9AE}" pid="5" name="MSIP_Label_9e3dcb88-8425-4e1d-b1a3-bd5572915bbc_SetDate">
    <vt:lpwstr>2023-03-13T12:52:15Z</vt:lpwstr>
  </property>
  <property fmtid="{D5CDD505-2E9C-101B-9397-08002B2CF9AE}" pid="6" name="MSIP_Label_9e3dcb88-8425-4e1d-b1a3-bd5572915bbc_Method">
    <vt:lpwstr>Standard</vt:lpwstr>
  </property>
  <property fmtid="{D5CDD505-2E9C-101B-9397-08002B2CF9AE}" pid="7" name="MSIP_Label_9e3dcb88-8425-4e1d-b1a3-bd5572915bbc_Name">
    <vt:lpwstr>Internal</vt:lpwstr>
  </property>
  <property fmtid="{D5CDD505-2E9C-101B-9397-08002B2CF9AE}" pid="8" name="MSIP_Label_9e3dcb88-8425-4e1d-b1a3-bd5572915bbc_SiteId">
    <vt:lpwstr>aca3c8d6-aa71-4e1a-a10e-03572fc58c0b</vt:lpwstr>
  </property>
  <property fmtid="{D5CDD505-2E9C-101B-9397-08002B2CF9AE}" pid="9" name="MSIP_Label_9e3dcb88-8425-4e1d-b1a3-bd5572915bbc_ActionId">
    <vt:lpwstr>ab85c226-1ba6-4a2c-bce3-63abbff3c6f5</vt:lpwstr>
  </property>
  <property fmtid="{D5CDD505-2E9C-101B-9397-08002B2CF9AE}" pid="10" name="MSIP_Label_9e3dcb88-8425-4e1d-b1a3-bd5572915bbc_ContentBits">
    <vt:lpwstr>1</vt:lpwstr>
  </property>
  <property fmtid="{D5CDD505-2E9C-101B-9397-08002B2CF9AE}" pid="11" name="ClassificationContentMarkingHeaderLocations">
    <vt:lpwstr>SanofiGenzyme_Slide Kit_EN_16-9_2017 :10</vt:lpwstr>
  </property>
  <property fmtid="{D5CDD505-2E9C-101B-9397-08002B2CF9AE}" pid="12" name="ClassificationContentMarkingHeaderText">
    <vt:lpwstr>Internal</vt:lpwstr>
  </property>
</Properties>
</file>