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221_A2576033.xml" ContentType="application/vnd.ms-powerpoint.comments+xml"/>
  <Override PartName="/ppt/notesSlides/notesSlide2.xml" ContentType="application/vnd.openxmlformats-officedocument.presentationml.notesSlide+xml"/>
  <Override PartName="/ppt/comments/modernComment_219_90D03D0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38_CA9886B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4"/>
  </p:sldMasterIdLst>
  <p:notesMasterIdLst>
    <p:notesMasterId r:id="rId26"/>
  </p:notesMasterIdLst>
  <p:handoutMasterIdLst>
    <p:handoutMasterId r:id="rId27"/>
  </p:handoutMasterIdLst>
  <p:sldIdLst>
    <p:sldId id="545" r:id="rId5"/>
    <p:sldId id="573" r:id="rId6"/>
    <p:sldId id="537" r:id="rId7"/>
    <p:sldId id="549" r:id="rId8"/>
    <p:sldId id="552" r:id="rId9"/>
    <p:sldId id="568" r:id="rId10"/>
    <p:sldId id="550" r:id="rId11"/>
    <p:sldId id="551" r:id="rId12"/>
    <p:sldId id="553" r:id="rId13"/>
    <p:sldId id="554" r:id="rId14"/>
    <p:sldId id="555" r:id="rId15"/>
    <p:sldId id="556" r:id="rId16"/>
    <p:sldId id="557" r:id="rId17"/>
    <p:sldId id="558" r:id="rId18"/>
    <p:sldId id="559" r:id="rId19"/>
    <p:sldId id="561" r:id="rId20"/>
    <p:sldId id="563" r:id="rId21"/>
    <p:sldId id="564" r:id="rId22"/>
    <p:sldId id="572" r:id="rId23"/>
    <p:sldId id="566" r:id="rId24"/>
    <p:sldId id="5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855723-74A4-32EE-6CBD-93E93D12C3C5}" name="Vinch, Diane (NYC-FHC)" initials="V(" userId="S::diane.vinch@fcbhealth.com::8e30fe53-dba1-4d4c-8b23-dce8af2aa514" providerId="AD"/>
  <p188:author id="{7C78BC26-0B52-EACF-85B1-6AD5FF4C7C69}" name="Grabowich, Ian (NYC-FHC)" initials="GI(F" userId="S::ian.grabowich@fcbhealth.com::03f13487-3eb8-4dbb-ac10-3d6258dcc0b8" providerId="AD"/>
  <p188:author id="{7837876F-7F03-BC52-58DE-39D9DC180F89}" name="Lebanowski, Justin (NYC-FHC)" initials="LJ(F" userId="S::justin.lebanowski@fcbhealth.com::97a9c9db-197d-4861-9f5f-90c3d4f19fa4" providerId="AD"/>
  <p188:author id="{D45FCF75-4CA2-581C-0217-4124F94EDBEC}" name="Horgan, Christopher (NYC-FHC)" initials="HC(F" userId="S::christopher.horgan@fcbhealth.com::7b64a5b0-ffdd-4dd5-bb46-760fc2dbab1e" providerId="AD"/>
  <p188:author id="{E3E8E090-FE15-6154-E3C6-DAAE91219503}" name="Bransford, Jessica (NYC-FHC)" initials="B(" userId="S::jessica.bransford@fcbhealth.com::2f65918f-8c1d-403b-b8d5-053117cc2e03" providerId="AD"/>
  <p188:author id="{AB6F6593-5C9C-C295-5508-BF97DF133DB8}" name="Erin Frye" initials="EF" userId="S::efrye@educationalresource.com::fc2cf91f-5f1a-4833-8e46-91d8b5c21564" providerId="AD"/>
  <p188:author id="{D5EF3C94-77CD-46BD-CB30-53FB8DB9F926}" name="Ella Brody" initials="EB" userId="S::ella.brody@fcbhealth.com::5f09d558-f389-4cef-a109-e7526b75905a" providerId="AD"/>
  <p188:author id="{CF318794-4218-229C-FBA4-0DDC9E5C7BF6}" name="Wendy Clubb" initials="WC" userId="S::wclubb@educationalresource.com::79fe6174-22dd-4a32-8f8a-2cdff9170464" providerId="AD"/>
  <p188:author id="{156CCFA4-72FF-8CD5-A656-47D55AFA09F0}" name="Dana Cullen" initials="DC" userId="S::dcullen@educationalresource.com::5ded6347-ee79-413e-8057-91246bc027f0" providerId="AD"/>
  <p188:author id="{F914DBA4-B75D-92D7-A5BD-162880AD7B42}" name="Tim Neff" initials="TN" userId="S::tneff@educationalresource.com::53b940ed-a5bd-432c-b910-2dcc97861262" providerId="AD"/>
  <p188:author id="{E8C3C5A7-3E8F-56D5-8EC5-FA663C232B01}" name="Puhala, Lauren (NYC-FHC)" initials="PL(F" userId="S::lauren.puhala@fcbhealth.com::19d5852a-781a-42d9-a6ec-b66da2589fef" providerId="AD"/>
  <p188:author id="{4C78C2C4-FB79-2843-E4A2-C89362C41E4E}" name="Recinos, David (NYC-FHC)" initials="R(" userId="S::david.recinos@fcbhealth.com::9c2b2fde-f4e3-4d09-9e62-c446f0f07684" providerId="AD"/>
  <p188:author id="{57D587DA-7711-3479-A4FE-9240AF9CF4D4}" name="Stanton, Daniel (NYC-FHC)" initials="S(" userId="S::daniel.stanton@fcbhealth.com::16f0ea33-aa21-4074-af16-1077e665e204" providerId="AD"/>
  <p188:author id="{E1F3DCF0-2847-8175-AB09-6E2B5F4C11C7}" name="Appelbaum, Pauline (NYC-FHC)" initials="AP(F" userId="S::pauline.appelbaum@fcbhealth.com::d48d87fc-5f16-4d33-93dd-97d668eb324b" providerId="AD"/>
  <p188:author id="{7430EBF6-E1B2-6BE6-0714-02389EED1803}" name="Beurnier, Cat (NYC-FHC)" initials="BC(F" userId="S::cat.beurnier@fcbhealth.com::6bcc3dd4-2399-44cd-bee6-9e9b534d9a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Puhala, Lauren (NYC-FHC)" initials="PL(F" lastIdx="45" clrIdx="0">
    <p:extLst>
      <p:ext uri="{19B8F6BF-5375-455C-9EA6-DF929625EA0E}">
        <p15:presenceInfo xmlns:p15="http://schemas.microsoft.com/office/powerpoint/2012/main" userId="S::lauren.puhala@fcbhealth.com::19d5852a-781a-42d9-a6ec-b66da2589f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809D"/>
    <a:srgbClr val="D2D5DE"/>
    <a:srgbClr val="1E2C5B"/>
    <a:srgbClr val="F7A99D"/>
    <a:srgbClr val="B65345"/>
    <a:srgbClr val="BCCBE6"/>
    <a:srgbClr val="F46F5E"/>
    <a:srgbClr val="3650A4"/>
    <a:srgbClr val="3752A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95" autoAdjust="0"/>
    <p:restoredTop sz="96288" autoAdjust="0"/>
  </p:normalViewPr>
  <p:slideViewPr>
    <p:cSldViewPr snapToGrid="0">
      <p:cViewPr varScale="1">
        <p:scale>
          <a:sx n="114" d="100"/>
          <a:sy n="114" d="100"/>
        </p:scale>
        <p:origin x="1128"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336" y="32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omments/modernComment_219_90D03D09.xml><?xml version="1.0" encoding="utf-8"?>
<p188:cmLst xmlns:a="http://schemas.openxmlformats.org/drawingml/2006/main" xmlns:r="http://schemas.openxmlformats.org/officeDocument/2006/relationships" xmlns:p188="http://schemas.microsoft.com/office/powerpoint/2018/8/main">
  <p188:cm id="{587B2C2C-834B-4C73-BAD8-B07B2ECA1912}" authorId="{CF318794-4218-229C-FBA4-0DDC9E5C7BF6}" created="2024-02-06T16:26:46.007">
    <pc:sldMkLst xmlns:pc="http://schemas.microsoft.com/office/powerpoint/2013/main/command">
      <pc:docMk/>
      <pc:sldMk cId="2429566217" sldId="537"/>
    </pc:sldMkLst>
    <p188:txBody>
      <a:bodyPr/>
      <a:lstStyle/>
      <a:p>
        <a:r>
          <a:rPr lang="en-US"/>
          <a:t>NTR:  This TOC will be clickable</a:t>
        </a:r>
      </a:p>
    </p188:txBody>
  </p188:cm>
</p188:cmLst>
</file>

<file path=ppt/comments/modernComment_221_A2576033.xml><?xml version="1.0" encoding="utf-8"?>
<p188:cmLst xmlns:a="http://schemas.openxmlformats.org/drawingml/2006/main" xmlns:r="http://schemas.openxmlformats.org/officeDocument/2006/relationships" xmlns:p188="http://schemas.microsoft.com/office/powerpoint/2018/8/main">
  <p188:cm id="{82C82C64-07B8-436C-A528-9C9DBE519FC4}" authorId="{CF318794-4218-229C-FBA4-0DDC9E5C7BF6}" created="2024-02-06T16:26:29.379">
    <pc:sldMkLst xmlns:pc="http://schemas.microsoft.com/office/powerpoint/2013/main/command">
      <pc:docMk/>
      <pc:sldMk cId="2723635251" sldId="545"/>
    </pc:sldMkLst>
    <p188:txBody>
      <a:bodyPr/>
      <a:lstStyle/>
      <a:p>
        <a:r>
          <a:rPr lang="en-US"/>
          <a:t>Note to reviewers:  This will be a final clickable/hyperlinked PDF </a:t>
        </a:r>
      </a:p>
    </p188:txBody>
  </p188:cm>
</p188:cmLst>
</file>

<file path=ppt/comments/modernComment_238_CA9886BD.xml><?xml version="1.0" encoding="utf-8"?>
<p188:cmLst xmlns:a="http://schemas.openxmlformats.org/drawingml/2006/main" xmlns:r="http://schemas.openxmlformats.org/officeDocument/2006/relationships" xmlns:p188="http://schemas.microsoft.com/office/powerpoint/2018/8/main">
  <p188:cm id="{68252DC4-A75B-4134-9279-0DEBD3E78A52}" authorId="{CF318794-4218-229C-FBA4-0DDC9E5C7BF6}" created="2024-02-06T16:27:15.465">
    <pc:sldMkLst xmlns:pc="http://schemas.microsoft.com/office/powerpoint/2013/main/command">
      <pc:docMk/>
      <pc:sldMk cId="3398993597" sldId="568"/>
    </pc:sldMkLst>
    <p188:txBody>
      <a:bodyPr/>
      <a:lstStyle/>
      <a:p>
        <a:r>
          <a:rPr lang="en-US"/>
          <a:t>NTR:  By clicking the icon the learner can navigate the different sections.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FD9C18-EE6E-7445-A737-BFAC6954CB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F148E3-AC47-F143-9A4C-36139F7348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AFB609-3754-F74C-8A92-1A16519BCEFD}" type="datetimeFigureOut">
              <a:rPr lang="en-US" smtClean="0"/>
              <a:t>2/6/2024</a:t>
            </a:fld>
            <a:endParaRPr lang="en-US"/>
          </a:p>
        </p:txBody>
      </p:sp>
      <p:sp>
        <p:nvSpPr>
          <p:cNvPr id="4" name="Footer Placeholder 3">
            <a:extLst>
              <a:ext uri="{FF2B5EF4-FFF2-40B4-BE49-F238E27FC236}">
                <a16:creationId xmlns:a16="http://schemas.microsoft.com/office/drawing/2014/main" id="{635694D7-C218-5A45-870C-CE323EBCE4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BC75FD-3379-614E-B932-618FEC8878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2C0BE7-C01E-CE4E-B30A-BA5845F2811A}" type="slidenum">
              <a:rPr lang="en-US" smtClean="0"/>
              <a:t>‹#›</a:t>
            </a:fld>
            <a:endParaRPr lang="en-US"/>
          </a:p>
        </p:txBody>
      </p:sp>
    </p:spTree>
    <p:extLst>
      <p:ext uri="{BB962C8B-B14F-4D97-AF65-F5344CB8AC3E}">
        <p14:creationId xmlns:p14="http://schemas.microsoft.com/office/powerpoint/2010/main" val="3885439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986DA1-0ACE-704B-ABFB-0F6776DEA8CB}" type="datetimeFigureOut">
              <a:rPr lang="en-US" smtClean="0"/>
              <a:t>2/6/2024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EA8EB-64BF-6D44-BE66-1D9BDFDA2C23}" type="slidenum">
              <a:rPr lang="en-US" smtClean="0"/>
              <a:t>‹#›</a:t>
            </a:fld>
            <a:endParaRPr lang="en-US"/>
          </a:p>
        </p:txBody>
      </p:sp>
    </p:spTree>
    <p:extLst>
      <p:ext uri="{BB962C8B-B14F-4D97-AF65-F5344CB8AC3E}">
        <p14:creationId xmlns:p14="http://schemas.microsoft.com/office/powerpoint/2010/main" val="373375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1</a:t>
            </a:fld>
            <a:endParaRPr lang="en-US"/>
          </a:p>
        </p:txBody>
      </p:sp>
    </p:spTree>
    <p:extLst>
      <p:ext uri="{BB962C8B-B14F-4D97-AF65-F5344CB8AC3E}">
        <p14:creationId xmlns:p14="http://schemas.microsoft.com/office/powerpoint/2010/main" val="104007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11</a:t>
            </a:fld>
            <a:endParaRPr lang="en-US"/>
          </a:p>
        </p:txBody>
      </p:sp>
    </p:spTree>
    <p:extLst>
      <p:ext uri="{BB962C8B-B14F-4D97-AF65-F5344CB8AC3E}">
        <p14:creationId xmlns:p14="http://schemas.microsoft.com/office/powerpoint/2010/main" val="3999127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12</a:t>
            </a:fld>
            <a:endParaRPr lang="en-US"/>
          </a:p>
        </p:txBody>
      </p:sp>
    </p:spTree>
    <p:extLst>
      <p:ext uri="{BB962C8B-B14F-4D97-AF65-F5344CB8AC3E}">
        <p14:creationId xmlns:p14="http://schemas.microsoft.com/office/powerpoint/2010/main" val="256157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13</a:t>
            </a:fld>
            <a:endParaRPr lang="en-US"/>
          </a:p>
        </p:txBody>
      </p:sp>
    </p:spTree>
    <p:extLst>
      <p:ext uri="{BB962C8B-B14F-4D97-AF65-F5344CB8AC3E}">
        <p14:creationId xmlns:p14="http://schemas.microsoft.com/office/powerpoint/2010/main" val="537901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14</a:t>
            </a:fld>
            <a:endParaRPr lang="en-US"/>
          </a:p>
        </p:txBody>
      </p:sp>
    </p:spTree>
    <p:extLst>
      <p:ext uri="{BB962C8B-B14F-4D97-AF65-F5344CB8AC3E}">
        <p14:creationId xmlns:p14="http://schemas.microsoft.com/office/powerpoint/2010/main" val="176531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3</a:t>
            </a:fld>
            <a:endParaRPr lang="en-US"/>
          </a:p>
        </p:txBody>
      </p:sp>
    </p:spTree>
    <p:extLst>
      <p:ext uri="{BB962C8B-B14F-4D97-AF65-F5344CB8AC3E}">
        <p14:creationId xmlns:p14="http://schemas.microsoft.com/office/powerpoint/2010/main" val="293985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4</a:t>
            </a:fld>
            <a:endParaRPr lang="en-US"/>
          </a:p>
        </p:txBody>
      </p:sp>
    </p:spTree>
    <p:extLst>
      <p:ext uri="{BB962C8B-B14F-4D97-AF65-F5344CB8AC3E}">
        <p14:creationId xmlns:p14="http://schemas.microsoft.com/office/powerpoint/2010/main" val="382315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5</a:t>
            </a:fld>
            <a:endParaRPr lang="en-US"/>
          </a:p>
        </p:txBody>
      </p:sp>
    </p:spTree>
    <p:extLst>
      <p:ext uri="{BB962C8B-B14F-4D97-AF65-F5344CB8AC3E}">
        <p14:creationId xmlns:p14="http://schemas.microsoft.com/office/powerpoint/2010/main" val="158028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6</a:t>
            </a:fld>
            <a:endParaRPr lang="en-US"/>
          </a:p>
        </p:txBody>
      </p:sp>
    </p:spTree>
    <p:extLst>
      <p:ext uri="{BB962C8B-B14F-4D97-AF65-F5344CB8AC3E}">
        <p14:creationId xmlns:p14="http://schemas.microsoft.com/office/powerpoint/2010/main" val="2681800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7</a:t>
            </a:fld>
            <a:endParaRPr lang="en-US"/>
          </a:p>
        </p:txBody>
      </p:sp>
    </p:spTree>
    <p:extLst>
      <p:ext uri="{BB962C8B-B14F-4D97-AF65-F5344CB8AC3E}">
        <p14:creationId xmlns:p14="http://schemas.microsoft.com/office/powerpoint/2010/main" val="2977593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8</a:t>
            </a:fld>
            <a:endParaRPr lang="en-US"/>
          </a:p>
        </p:txBody>
      </p:sp>
    </p:spTree>
    <p:extLst>
      <p:ext uri="{BB962C8B-B14F-4D97-AF65-F5344CB8AC3E}">
        <p14:creationId xmlns:p14="http://schemas.microsoft.com/office/powerpoint/2010/main" val="75834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9</a:t>
            </a:fld>
            <a:endParaRPr lang="en-US"/>
          </a:p>
        </p:txBody>
      </p:sp>
    </p:spTree>
    <p:extLst>
      <p:ext uri="{BB962C8B-B14F-4D97-AF65-F5344CB8AC3E}">
        <p14:creationId xmlns:p14="http://schemas.microsoft.com/office/powerpoint/2010/main" val="251852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EA8EB-64BF-6D44-BE66-1D9BDFDA2C23}" type="slidenum">
              <a:rPr lang="en-US" smtClean="0"/>
              <a:t>10</a:t>
            </a:fld>
            <a:endParaRPr lang="en-US"/>
          </a:p>
        </p:txBody>
      </p:sp>
    </p:spTree>
    <p:extLst>
      <p:ext uri="{BB962C8B-B14F-4D97-AF65-F5344CB8AC3E}">
        <p14:creationId xmlns:p14="http://schemas.microsoft.com/office/powerpoint/2010/main" val="1786639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5F3215-288A-A073-2E80-E403D73323A4}"/>
              </a:ext>
            </a:extLst>
          </p:cNvPr>
          <p:cNvSpPr/>
          <p:nvPr userDrawn="1"/>
        </p:nvSpPr>
        <p:spPr>
          <a:xfrm>
            <a:off x="0" y="0"/>
            <a:ext cx="9144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7E62F1B-5865-03EC-8AA5-9F73455EC5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9" y="0"/>
            <a:ext cx="9161059" cy="6858000"/>
          </a:xfrm>
          <a:prstGeom prst="rect">
            <a:avLst/>
          </a:prstGeom>
        </p:spPr>
      </p:pic>
      <p:sp>
        <p:nvSpPr>
          <p:cNvPr id="18" name="Freeform 17">
            <a:extLst>
              <a:ext uri="{FF2B5EF4-FFF2-40B4-BE49-F238E27FC236}">
                <a16:creationId xmlns:a16="http://schemas.microsoft.com/office/drawing/2014/main" id="{EDEC9646-17B0-C182-FF25-40A5E6B0A06C}"/>
              </a:ext>
            </a:extLst>
          </p:cNvPr>
          <p:cNvSpPr/>
          <p:nvPr userDrawn="1"/>
        </p:nvSpPr>
        <p:spPr>
          <a:xfrm>
            <a:off x="1" y="1"/>
            <a:ext cx="8464904" cy="5956754"/>
          </a:xfrm>
          <a:custGeom>
            <a:avLst/>
            <a:gdLst>
              <a:gd name="connsiteX0" fmla="*/ 0 w 8464904"/>
              <a:gd name="connsiteY0" fmla="*/ 0 h 5956754"/>
              <a:gd name="connsiteX1" fmla="*/ 8303549 w 8464904"/>
              <a:gd name="connsiteY1" fmla="*/ 0 h 5956754"/>
              <a:gd name="connsiteX2" fmla="*/ 8315968 w 8464904"/>
              <a:gd name="connsiteY2" fmla="*/ 43736 h 5956754"/>
              <a:gd name="connsiteX3" fmla="*/ 8464904 w 8464904"/>
              <a:gd name="connsiteY3" fmla="*/ 1226020 h 5956754"/>
              <a:gd name="connsiteX4" fmla="*/ 3734170 w 8464904"/>
              <a:gd name="connsiteY4" fmla="*/ 5956754 h 5956754"/>
              <a:gd name="connsiteX5" fmla="*/ 83706 w 8464904"/>
              <a:gd name="connsiteY5" fmla="*/ 4235206 h 5956754"/>
              <a:gd name="connsiteX6" fmla="*/ 0 w 8464904"/>
              <a:gd name="connsiteY6" fmla="*/ 4128689 h 595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904" h="5956754">
                <a:moveTo>
                  <a:pt x="0" y="0"/>
                </a:moveTo>
                <a:lnTo>
                  <a:pt x="8303549" y="0"/>
                </a:lnTo>
                <a:lnTo>
                  <a:pt x="8315968" y="43736"/>
                </a:lnTo>
                <a:cubicBezTo>
                  <a:pt x="8413195" y="421625"/>
                  <a:pt x="8464904" y="817784"/>
                  <a:pt x="8464904" y="1226020"/>
                </a:cubicBezTo>
                <a:cubicBezTo>
                  <a:pt x="8464904" y="3838732"/>
                  <a:pt x="6346882" y="5956754"/>
                  <a:pt x="3734170" y="5956754"/>
                </a:cubicBezTo>
                <a:cubicBezTo>
                  <a:pt x="2264520" y="5956754"/>
                  <a:pt x="951392" y="5286599"/>
                  <a:pt x="83706" y="4235206"/>
                </a:cubicBezTo>
                <a:lnTo>
                  <a:pt x="0" y="412868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2C2E35-45EE-8E46-BAF6-A190E91A4857}"/>
              </a:ext>
            </a:extLst>
          </p:cNvPr>
          <p:cNvSpPr>
            <a:spLocks noGrp="1"/>
          </p:cNvSpPr>
          <p:nvPr>
            <p:ph type="ctrTitle"/>
          </p:nvPr>
        </p:nvSpPr>
        <p:spPr>
          <a:xfrm>
            <a:off x="457199" y="2446544"/>
            <a:ext cx="7089913" cy="498598"/>
          </a:xfrm>
        </p:spPr>
        <p:txBody>
          <a:bodyPr anchor="b">
            <a:spAutoFit/>
          </a:bodyPr>
          <a:lstStyle>
            <a:lvl1pPr algn="l">
              <a:defRPr sz="36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01B4C70-863B-1F4D-B962-364D7F98A811}"/>
              </a:ext>
            </a:extLst>
          </p:cNvPr>
          <p:cNvSpPr>
            <a:spLocks noGrp="1"/>
          </p:cNvSpPr>
          <p:nvPr>
            <p:ph type="subTitle" idx="1"/>
          </p:nvPr>
        </p:nvSpPr>
        <p:spPr>
          <a:xfrm>
            <a:off x="457200" y="2945142"/>
            <a:ext cx="7089912" cy="338554"/>
          </a:xfrm>
        </p:spPr>
        <p:txBody>
          <a:bodyPr tIns="91440">
            <a:spAutoFit/>
          </a:bodyPr>
          <a:lstStyle>
            <a:lvl1pPr marL="0" indent="0" algn="l">
              <a:buNone/>
              <a:defRPr sz="16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7">
            <a:extLst>
              <a:ext uri="{FF2B5EF4-FFF2-40B4-BE49-F238E27FC236}">
                <a16:creationId xmlns:a16="http://schemas.microsoft.com/office/drawing/2014/main" id="{555C0102-72B1-CF44-ACE6-EC34071660AA}"/>
              </a:ext>
            </a:extLst>
          </p:cNvPr>
          <p:cNvSpPr>
            <a:spLocks noGrp="1"/>
          </p:cNvSpPr>
          <p:nvPr>
            <p:ph type="ftr" sz="quarter" idx="11"/>
          </p:nvPr>
        </p:nvSpPr>
        <p:spPr>
          <a:xfrm>
            <a:off x="1161307" y="6413955"/>
            <a:ext cx="7525493" cy="215444"/>
          </a:xfrm>
        </p:spPr>
        <p:txBody>
          <a:bodyPr wrap="square">
            <a:spAutoFit/>
          </a:bodyPr>
          <a:lstStyle>
            <a:lvl1pPr>
              <a:defRPr>
                <a:solidFill>
                  <a:schemeClr val="bg1"/>
                </a:solidFill>
              </a:defRPr>
            </a:lvl1pPr>
          </a:lstStyle>
          <a:p>
            <a:r>
              <a:rPr lang="en-US"/>
              <a:t>CONFIDENTIAL. FOR INTERNAL USE ONLY. THE INFORMATION CONTAINED IN THIS TRAINING IS FOR INTERNAL, EDUCATIONAL PURPOSES ONLY. </a:t>
            </a:r>
            <a:br>
              <a:rPr lang="en-US"/>
            </a:br>
            <a:r>
              <a:rPr lang="en-US"/>
              <a:t>DO NOT COPY OR DISTRIBUTE OUTSIDE OF SANOFI OR USE IN PROMOTION. MAT-US-1234567-V1.0 11/2023</a:t>
            </a:r>
            <a:endParaRPr lang="en-US" dirty="0"/>
          </a:p>
        </p:txBody>
      </p:sp>
      <p:pic>
        <p:nvPicPr>
          <p:cNvPr id="6" name="Graphic 5">
            <a:extLst>
              <a:ext uri="{FF2B5EF4-FFF2-40B4-BE49-F238E27FC236}">
                <a16:creationId xmlns:a16="http://schemas.microsoft.com/office/drawing/2014/main" id="{3DC5B40F-17DC-3572-48D3-EB65419254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6430237"/>
            <a:ext cx="704107" cy="182880"/>
          </a:xfrm>
          <a:prstGeom prst="rect">
            <a:avLst/>
          </a:prstGeom>
        </p:spPr>
      </p:pic>
      <p:pic>
        <p:nvPicPr>
          <p:cNvPr id="19" name="Graphic 18">
            <a:extLst>
              <a:ext uri="{FF2B5EF4-FFF2-40B4-BE49-F238E27FC236}">
                <a16:creationId xmlns:a16="http://schemas.microsoft.com/office/drawing/2014/main" id="{2C7A9DBF-4D13-E2A8-7BE8-97FEF83F846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2260" t="37042"/>
          <a:stretch/>
        </p:blipFill>
        <p:spPr>
          <a:xfrm>
            <a:off x="-8530" y="0"/>
            <a:ext cx="8701239" cy="5956754"/>
          </a:xfrm>
          <a:prstGeom prst="rect">
            <a:avLst/>
          </a:prstGeom>
        </p:spPr>
      </p:pic>
    </p:spTree>
    <p:extLst>
      <p:ext uri="{BB962C8B-B14F-4D97-AF65-F5344CB8AC3E}">
        <p14:creationId xmlns:p14="http://schemas.microsoft.com/office/powerpoint/2010/main" val="20787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mp;C + Icon + Tabs_Tab 4 Activ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EDD54A4-3FC5-F74D-0774-FC72AB1F4B58}"/>
              </a:ext>
            </a:extLst>
          </p:cNvPr>
          <p:cNvSpPr/>
          <p:nvPr userDrawn="1"/>
        </p:nvSpPr>
        <p:spPr>
          <a:xfrm>
            <a:off x="1" y="1018199"/>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F0BEBD-49F8-5D9E-04BE-98888CC66B22}"/>
              </a:ext>
            </a:extLst>
          </p:cNvPr>
          <p:cNvSpPr/>
          <p:nvPr userDrawn="1"/>
        </p:nvSpPr>
        <p:spPr>
          <a:xfrm>
            <a:off x="1" y="5327373"/>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9EB4C3-F208-02AB-53E8-FEFBD32778F0}"/>
              </a:ext>
            </a:extLst>
          </p:cNvPr>
          <p:cNvSpPr/>
          <p:nvPr userDrawn="1"/>
        </p:nvSpPr>
        <p:spPr>
          <a:xfrm>
            <a:off x="1" y="1880034"/>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F59A01-3F54-814A-A88C-8CDA52529194}"/>
              </a:ext>
            </a:extLst>
          </p:cNvPr>
          <p:cNvSpPr/>
          <p:nvPr userDrawn="1"/>
        </p:nvSpPr>
        <p:spPr>
          <a:xfrm>
            <a:off x="1" y="274186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78861E0-6FAA-8DF2-1F65-774E81E75966}"/>
              </a:ext>
            </a:extLst>
          </p:cNvPr>
          <p:cNvSpPr/>
          <p:nvPr userDrawn="1"/>
        </p:nvSpPr>
        <p:spPr>
          <a:xfrm>
            <a:off x="1" y="3603704"/>
            <a:ext cx="1243712" cy="8579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CD217B-8A59-030D-3047-46B51D5E5973}"/>
              </a:ext>
            </a:extLst>
          </p:cNvPr>
          <p:cNvSpPr/>
          <p:nvPr userDrawn="1"/>
        </p:nvSpPr>
        <p:spPr>
          <a:xfrm>
            <a:off x="1" y="4465539"/>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1700912" y="1246801"/>
            <a:ext cx="6994562"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1698626" y="6062243"/>
            <a:ext cx="6994560" cy="123111"/>
          </a:xfrm>
        </p:spPr>
        <p:txBody>
          <a:bodyPr wrap="square"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1020486" y="176701"/>
            <a:ext cx="6587322" cy="664797"/>
          </a:xfrm>
        </p:spPr>
        <p:txBody>
          <a:bodyPr lIns="182880" rIns="182880" anchor="ctr" anchorCtr="0">
            <a:noAutofit/>
          </a:bodyPr>
          <a:lstStyle/>
          <a:p>
            <a:r>
              <a:rPr lang="en-US" dirty="0"/>
              <a:t>Click to edit Master title style</a:t>
            </a:r>
          </a:p>
        </p:txBody>
      </p:sp>
      <p:sp>
        <p:nvSpPr>
          <p:cNvPr id="22" name="Picture Placeholder 21">
            <a:extLst>
              <a:ext uri="{FF2B5EF4-FFF2-40B4-BE49-F238E27FC236}">
                <a16:creationId xmlns:a16="http://schemas.microsoft.com/office/drawing/2014/main" id="{562DB85C-E6BF-D68F-956B-9159AE067F17}"/>
              </a:ext>
            </a:extLst>
          </p:cNvPr>
          <p:cNvSpPr>
            <a:spLocks noGrp="1" noChangeAspect="1"/>
          </p:cNvSpPr>
          <p:nvPr>
            <p:ph type="pic" sz="quarter" idx="14" hasCustomPrompt="1"/>
          </p:nvPr>
        </p:nvSpPr>
        <p:spPr>
          <a:xfrm>
            <a:off x="459486" y="228598"/>
            <a:ext cx="557784" cy="557784"/>
          </a:xfrm>
        </p:spPr>
        <p:txBody>
          <a:bodyPr anchor="ctr"/>
          <a:lstStyle>
            <a:lvl1pPr algn="ctr">
              <a:defRPr sz="1200"/>
            </a:lvl1pPr>
          </a:lstStyle>
          <a:p>
            <a:r>
              <a:rPr lang="en-US" dirty="0"/>
              <a:t>Insert icon here</a:t>
            </a:r>
          </a:p>
        </p:txBody>
      </p:sp>
      <p:grpSp>
        <p:nvGrpSpPr>
          <p:cNvPr id="32" name="Group 31">
            <a:extLst>
              <a:ext uri="{FF2B5EF4-FFF2-40B4-BE49-F238E27FC236}">
                <a16:creationId xmlns:a16="http://schemas.microsoft.com/office/drawing/2014/main" id="{7B64A72C-4C46-8DB1-C2DE-EBB41FD2AD5D}"/>
              </a:ext>
            </a:extLst>
          </p:cNvPr>
          <p:cNvGrpSpPr/>
          <p:nvPr userDrawn="1"/>
        </p:nvGrpSpPr>
        <p:grpSpPr>
          <a:xfrm>
            <a:off x="0" y="1879393"/>
            <a:ext cx="1243712" cy="3444768"/>
            <a:chOff x="0" y="1879393"/>
            <a:chExt cx="1371600" cy="3444768"/>
          </a:xfrm>
        </p:grpSpPr>
        <p:cxnSp>
          <p:nvCxnSpPr>
            <p:cNvPr id="19" name="Straight Connector 18">
              <a:extLst>
                <a:ext uri="{FF2B5EF4-FFF2-40B4-BE49-F238E27FC236}">
                  <a16:creationId xmlns:a16="http://schemas.microsoft.com/office/drawing/2014/main" id="{F1BADFB6-10F8-FB0A-8D26-B88390D617B0}"/>
                </a:ext>
              </a:extLst>
            </p:cNvPr>
            <p:cNvCxnSpPr>
              <a:cxnSpLocks/>
            </p:cNvCxnSpPr>
            <p:nvPr userDrawn="1"/>
          </p:nvCxnSpPr>
          <p:spPr>
            <a:xfrm>
              <a:off x="0" y="1879393"/>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5C7B81-8F70-27E0-C684-0839A70F3B82}"/>
                </a:ext>
              </a:extLst>
            </p:cNvPr>
            <p:cNvCxnSpPr>
              <a:cxnSpLocks/>
            </p:cNvCxnSpPr>
            <p:nvPr userDrawn="1"/>
          </p:nvCxnSpPr>
          <p:spPr>
            <a:xfrm>
              <a:off x="0" y="2740585"/>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83AF0E-BC09-128E-C25A-D02F9850D43D}"/>
                </a:ext>
              </a:extLst>
            </p:cNvPr>
            <p:cNvCxnSpPr>
              <a:cxnSpLocks/>
            </p:cNvCxnSpPr>
            <p:nvPr userDrawn="1"/>
          </p:nvCxnSpPr>
          <p:spPr>
            <a:xfrm>
              <a:off x="0" y="3601777"/>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7FCAAC-3D88-9C7B-AC92-80FAA309EF85}"/>
                </a:ext>
              </a:extLst>
            </p:cNvPr>
            <p:cNvCxnSpPr>
              <a:cxnSpLocks/>
            </p:cNvCxnSpPr>
            <p:nvPr userDrawn="1"/>
          </p:nvCxnSpPr>
          <p:spPr>
            <a:xfrm>
              <a:off x="0" y="4462969"/>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5B1018-40E0-8D92-C3E2-0FD9CDD3BB1F}"/>
                </a:ext>
              </a:extLst>
            </p:cNvPr>
            <p:cNvCxnSpPr>
              <a:cxnSpLocks/>
            </p:cNvCxnSpPr>
            <p:nvPr userDrawn="1"/>
          </p:nvCxnSpPr>
          <p:spPr>
            <a:xfrm>
              <a:off x="0" y="5324161"/>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F316600-99E6-2425-459A-ED8AE487C996}"/>
              </a:ext>
            </a:extLst>
          </p:cNvPr>
          <p:cNvGrpSpPr/>
          <p:nvPr userDrawn="1"/>
        </p:nvGrpSpPr>
        <p:grpSpPr>
          <a:xfrm>
            <a:off x="0" y="1018200"/>
            <a:ext cx="9144000" cy="0"/>
            <a:chOff x="0" y="1018200"/>
            <a:chExt cx="9144000" cy="0"/>
          </a:xfrm>
        </p:grpSpPr>
        <p:cxnSp>
          <p:nvCxnSpPr>
            <p:cNvPr id="26" name="Straight Connector 25">
              <a:extLst>
                <a:ext uri="{FF2B5EF4-FFF2-40B4-BE49-F238E27FC236}">
                  <a16:creationId xmlns:a16="http://schemas.microsoft.com/office/drawing/2014/main" id="{7354264E-3F7C-E5BE-1BD1-B059723DBFC3}"/>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3B98FC-8F97-66AE-2FBB-FD68916F82F1}"/>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596BB1-1729-01EA-E6DA-99479A876AE5}"/>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pic>
        <p:nvPicPr>
          <p:cNvPr id="15" name="Graphic 14">
            <a:extLst>
              <a:ext uri="{FF2B5EF4-FFF2-40B4-BE49-F238E27FC236}">
                <a16:creationId xmlns:a16="http://schemas.microsoft.com/office/drawing/2014/main" id="{EF73A282-C72C-5D66-E7EE-BF501F8E7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486" y="2130702"/>
            <a:ext cx="557784" cy="358575"/>
          </a:xfrm>
          <a:prstGeom prst="rect">
            <a:avLst/>
          </a:prstGeom>
        </p:spPr>
      </p:pic>
      <p:pic>
        <p:nvPicPr>
          <p:cNvPr id="16" name="Graphic 15">
            <a:extLst>
              <a:ext uri="{FF2B5EF4-FFF2-40B4-BE49-F238E27FC236}">
                <a16:creationId xmlns:a16="http://schemas.microsoft.com/office/drawing/2014/main" id="{109606EC-5BB0-0992-F81F-EF7C88567A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9451" y="2892289"/>
            <a:ext cx="377854" cy="557784"/>
          </a:xfrm>
          <a:prstGeom prst="rect">
            <a:avLst/>
          </a:prstGeom>
        </p:spPr>
      </p:pic>
      <p:pic>
        <p:nvPicPr>
          <p:cNvPr id="29" name="Graphic 28">
            <a:extLst>
              <a:ext uri="{FF2B5EF4-FFF2-40B4-BE49-F238E27FC236}">
                <a16:creationId xmlns:a16="http://schemas.microsoft.com/office/drawing/2014/main" id="{95DC57D2-116C-3333-F514-4F5DA1F371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4980" y="3753481"/>
            <a:ext cx="526796" cy="557784"/>
          </a:xfrm>
          <a:prstGeom prst="rect">
            <a:avLst/>
          </a:prstGeom>
        </p:spPr>
      </p:pic>
      <p:pic>
        <p:nvPicPr>
          <p:cNvPr id="51" name="Graphic 50">
            <a:extLst>
              <a:ext uri="{FF2B5EF4-FFF2-40B4-BE49-F238E27FC236}">
                <a16:creationId xmlns:a16="http://schemas.microsoft.com/office/drawing/2014/main" id="{DF1B1887-E317-285A-0444-806279BFF3A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9486" y="4614673"/>
            <a:ext cx="557784" cy="557784"/>
          </a:xfrm>
          <a:prstGeom prst="rect">
            <a:avLst/>
          </a:prstGeom>
        </p:spPr>
      </p:pic>
      <p:pic>
        <p:nvPicPr>
          <p:cNvPr id="52" name="Graphic 51">
            <a:extLst>
              <a:ext uri="{FF2B5EF4-FFF2-40B4-BE49-F238E27FC236}">
                <a16:creationId xmlns:a16="http://schemas.microsoft.com/office/drawing/2014/main" id="{22F7F72F-E448-A76E-E492-9523A3E043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86" y="1175070"/>
            <a:ext cx="557784" cy="547455"/>
          </a:xfrm>
          <a:prstGeom prst="rect">
            <a:avLst/>
          </a:prstGeom>
        </p:spPr>
      </p:pic>
      <p:pic>
        <p:nvPicPr>
          <p:cNvPr id="53" name="Graphic 52">
            <a:extLst>
              <a:ext uri="{FF2B5EF4-FFF2-40B4-BE49-F238E27FC236}">
                <a16:creationId xmlns:a16="http://schemas.microsoft.com/office/drawing/2014/main" id="{1E26065D-DAD2-07DD-A5CB-C34513C784A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9486" y="5475866"/>
            <a:ext cx="557784" cy="557784"/>
          </a:xfrm>
          <a:prstGeom prst="rect">
            <a:avLst/>
          </a:prstGeom>
        </p:spPr>
      </p:pic>
      <p:sp>
        <p:nvSpPr>
          <p:cNvPr id="38" name="Triangle 37">
            <a:extLst>
              <a:ext uri="{FF2B5EF4-FFF2-40B4-BE49-F238E27FC236}">
                <a16:creationId xmlns:a16="http://schemas.microsoft.com/office/drawing/2014/main" id="{6C70BC40-3FD1-81A8-C093-F7B607C2E2BA}"/>
              </a:ext>
            </a:extLst>
          </p:cNvPr>
          <p:cNvSpPr>
            <a:spLocks noChangeAspect="1"/>
          </p:cNvSpPr>
          <p:nvPr userDrawn="1"/>
        </p:nvSpPr>
        <p:spPr>
          <a:xfrm rot="5400000">
            <a:off x="1243712" y="3918392"/>
            <a:ext cx="228600" cy="22860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93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mp;C + Icon + Tabs_Tab 5 Activ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EDD54A4-3FC5-F74D-0774-FC72AB1F4B58}"/>
              </a:ext>
            </a:extLst>
          </p:cNvPr>
          <p:cNvSpPr/>
          <p:nvPr userDrawn="1"/>
        </p:nvSpPr>
        <p:spPr>
          <a:xfrm>
            <a:off x="1" y="1018199"/>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F0BEBD-49F8-5D9E-04BE-98888CC66B22}"/>
              </a:ext>
            </a:extLst>
          </p:cNvPr>
          <p:cNvSpPr/>
          <p:nvPr userDrawn="1"/>
        </p:nvSpPr>
        <p:spPr>
          <a:xfrm>
            <a:off x="1" y="5327373"/>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9EB4C3-F208-02AB-53E8-FEFBD32778F0}"/>
              </a:ext>
            </a:extLst>
          </p:cNvPr>
          <p:cNvSpPr/>
          <p:nvPr userDrawn="1"/>
        </p:nvSpPr>
        <p:spPr>
          <a:xfrm>
            <a:off x="1" y="1880034"/>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F59A01-3F54-814A-A88C-8CDA52529194}"/>
              </a:ext>
            </a:extLst>
          </p:cNvPr>
          <p:cNvSpPr/>
          <p:nvPr userDrawn="1"/>
        </p:nvSpPr>
        <p:spPr>
          <a:xfrm>
            <a:off x="1" y="274186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78861E0-6FAA-8DF2-1F65-774E81E75966}"/>
              </a:ext>
            </a:extLst>
          </p:cNvPr>
          <p:cNvSpPr/>
          <p:nvPr userDrawn="1"/>
        </p:nvSpPr>
        <p:spPr>
          <a:xfrm>
            <a:off x="1" y="360370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CD217B-8A59-030D-3047-46B51D5E5973}"/>
              </a:ext>
            </a:extLst>
          </p:cNvPr>
          <p:cNvSpPr/>
          <p:nvPr userDrawn="1"/>
        </p:nvSpPr>
        <p:spPr>
          <a:xfrm>
            <a:off x="1" y="4465539"/>
            <a:ext cx="1243712" cy="8579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1700912" y="1246801"/>
            <a:ext cx="6994562"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1698626" y="6062243"/>
            <a:ext cx="6994560" cy="123111"/>
          </a:xfrm>
        </p:spPr>
        <p:txBody>
          <a:bodyPr wrap="square"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1020486" y="176701"/>
            <a:ext cx="6587322" cy="664797"/>
          </a:xfrm>
        </p:spPr>
        <p:txBody>
          <a:bodyPr lIns="182880" rIns="182880" anchor="ctr" anchorCtr="0">
            <a:noAutofit/>
          </a:bodyPr>
          <a:lstStyle/>
          <a:p>
            <a:r>
              <a:rPr lang="en-US" dirty="0"/>
              <a:t>Click to edit Master title style</a:t>
            </a:r>
          </a:p>
        </p:txBody>
      </p:sp>
      <p:sp>
        <p:nvSpPr>
          <p:cNvPr id="22" name="Picture Placeholder 21">
            <a:extLst>
              <a:ext uri="{FF2B5EF4-FFF2-40B4-BE49-F238E27FC236}">
                <a16:creationId xmlns:a16="http://schemas.microsoft.com/office/drawing/2014/main" id="{562DB85C-E6BF-D68F-956B-9159AE067F17}"/>
              </a:ext>
            </a:extLst>
          </p:cNvPr>
          <p:cNvSpPr>
            <a:spLocks noGrp="1" noChangeAspect="1"/>
          </p:cNvSpPr>
          <p:nvPr>
            <p:ph type="pic" sz="quarter" idx="14" hasCustomPrompt="1"/>
          </p:nvPr>
        </p:nvSpPr>
        <p:spPr>
          <a:xfrm>
            <a:off x="459486" y="228598"/>
            <a:ext cx="557784" cy="557784"/>
          </a:xfrm>
        </p:spPr>
        <p:txBody>
          <a:bodyPr anchor="ctr"/>
          <a:lstStyle>
            <a:lvl1pPr algn="ctr">
              <a:defRPr sz="1200"/>
            </a:lvl1pPr>
          </a:lstStyle>
          <a:p>
            <a:r>
              <a:rPr lang="en-US" dirty="0"/>
              <a:t>Insert icon here</a:t>
            </a:r>
          </a:p>
        </p:txBody>
      </p:sp>
      <p:grpSp>
        <p:nvGrpSpPr>
          <p:cNvPr id="32" name="Group 31">
            <a:extLst>
              <a:ext uri="{FF2B5EF4-FFF2-40B4-BE49-F238E27FC236}">
                <a16:creationId xmlns:a16="http://schemas.microsoft.com/office/drawing/2014/main" id="{7B64A72C-4C46-8DB1-C2DE-EBB41FD2AD5D}"/>
              </a:ext>
            </a:extLst>
          </p:cNvPr>
          <p:cNvGrpSpPr/>
          <p:nvPr userDrawn="1"/>
        </p:nvGrpSpPr>
        <p:grpSpPr>
          <a:xfrm>
            <a:off x="0" y="1879393"/>
            <a:ext cx="1243712" cy="3444768"/>
            <a:chOff x="0" y="1879393"/>
            <a:chExt cx="1371600" cy="3444768"/>
          </a:xfrm>
        </p:grpSpPr>
        <p:cxnSp>
          <p:nvCxnSpPr>
            <p:cNvPr id="19" name="Straight Connector 18">
              <a:extLst>
                <a:ext uri="{FF2B5EF4-FFF2-40B4-BE49-F238E27FC236}">
                  <a16:creationId xmlns:a16="http://schemas.microsoft.com/office/drawing/2014/main" id="{F1BADFB6-10F8-FB0A-8D26-B88390D617B0}"/>
                </a:ext>
              </a:extLst>
            </p:cNvPr>
            <p:cNvCxnSpPr>
              <a:cxnSpLocks/>
            </p:cNvCxnSpPr>
            <p:nvPr userDrawn="1"/>
          </p:nvCxnSpPr>
          <p:spPr>
            <a:xfrm>
              <a:off x="0" y="1879393"/>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5C7B81-8F70-27E0-C684-0839A70F3B82}"/>
                </a:ext>
              </a:extLst>
            </p:cNvPr>
            <p:cNvCxnSpPr>
              <a:cxnSpLocks/>
            </p:cNvCxnSpPr>
            <p:nvPr userDrawn="1"/>
          </p:nvCxnSpPr>
          <p:spPr>
            <a:xfrm>
              <a:off x="0" y="2740585"/>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83AF0E-BC09-128E-C25A-D02F9850D43D}"/>
                </a:ext>
              </a:extLst>
            </p:cNvPr>
            <p:cNvCxnSpPr>
              <a:cxnSpLocks/>
            </p:cNvCxnSpPr>
            <p:nvPr userDrawn="1"/>
          </p:nvCxnSpPr>
          <p:spPr>
            <a:xfrm>
              <a:off x="0" y="3601777"/>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7FCAAC-3D88-9C7B-AC92-80FAA309EF85}"/>
                </a:ext>
              </a:extLst>
            </p:cNvPr>
            <p:cNvCxnSpPr>
              <a:cxnSpLocks/>
            </p:cNvCxnSpPr>
            <p:nvPr userDrawn="1"/>
          </p:nvCxnSpPr>
          <p:spPr>
            <a:xfrm>
              <a:off x="0" y="4462969"/>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5B1018-40E0-8D92-C3E2-0FD9CDD3BB1F}"/>
                </a:ext>
              </a:extLst>
            </p:cNvPr>
            <p:cNvCxnSpPr>
              <a:cxnSpLocks/>
            </p:cNvCxnSpPr>
            <p:nvPr userDrawn="1"/>
          </p:nvCxnSpPr>
          <p:spPr>
            <a:xfrm>
              <a:off x="0" y="5324161"/>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F316600-99E6-2425-459A-ED8AE487C996}"/>
              </a:ext>
            </a:extLst>
          </p:cNvPr>
          <p:cNvGrpSpPr/>
          <p:nvPr userDrawn="1"/>
        </p:nvGrpSpPr>
        <p:grpSpPr>
          <a:xfrm>
            <a:off x="0" y="1018200"/>
            <a:ext cx="9144000" cy="0"/>
            <a:chOff x="0" y="1018200"/>
            <a:chExt cx="9144000" cy="0"/>
          </a:xfrm>
        </p:grpSpPr>
        <p:cxnSp>
          <p:nvCxnSpPr>
            <p:cNvPr id="26" name="Straight Connector 25">
              <a:extLst>
                <a:ext uri="{FF2B5EF4-FFF2-40B4-BE49-F238E27FC236}">
                  <a16:creationId xmlns:a16="http://schemas.microsoft.com/office/drawing/2014/main" id="{7354264E-3F7C-E5BE-1BD1-B059723DBFC3}"/>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3B98FC-8F97-66AE-2FBB-FD68916F82F1}"/>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596BB1-1729-01EA-E6DA-99479A876AE5}"/>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pic>
        <p:nvPicPr>
          <p:cNvPr id="15" name="Graphic 14">
            <a:extLst>
              <a:ext uri="{FF2B5EF4-FFF2-40B4-BE49-F238E27FC236}">
                <a16:creationId xmlns:a16="http://schemas.microsoft.com/office/drawing/2014/main" id="{EF73A282-C72C-5D66-E7EE-BF501F8E7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486" y="2130702"/>
            <a:ext cx="557784" cy="358575"/>
          </a:xfrm>
          <a:prstGeom prst="rect">
            <a:avLst/>
          </a:prstGeom>
        </p:spPr>
      </p:pic>
      <p:pic>
        <p:nvPicPr>
          <p:cNvPr id="16" name="Graphic 15">
            <a:extLst>
              <a:ext uri="{FF2B5EF4-FFF2-40B4-BE49-F238E27FC236}">
                <a16:creationId xmlns:a16="http://schemas.microsoft.com/office/drawing/2014/main" id="{109606EC-5BB0-0992-F81F-EF7C88567A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9451" y="2892289"/>
            <a:ext cx="377854" cy="557784"/>
          </a:xfrm>
          <a:prstGeom prst="rect">
            <a:avLst/>
          </a:prstGeom>
        </p:spPr>
      </p:pic>
      <p:pic>
        <p:nvPicPr>
          <p:cNvPr id="29" name="Graphic 28">
            <a:extLst>
              <a:ext uri="{FF2B5EF4-FFF2-40B4-BE49-F238E27FC236}">
                <a16:creationId xmlns:a16="http://schemas.microsoft.com/office/drawing/2014/main" id="{95DC57D2-116C-3333-F514-4F5DA1F371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4980" y="3753481"/>
            <a:ext cx="526796" cy="557784"/>
          </a:xfrm>
          <a:prstGeom prst="rect">
            <a:avLst/>
          </a:prstGeom>
        </p:spPr>
      </p:pic>
      <p:pic>
        <p:nvPicPr>
          <p:cNvPr id="51" name="Graphic 50">
            <a:extLst>
              <a:ext uri="{FF2B5EF4-FFF2-40B4-BE49-F238E27FC236}">
                <a16:creationId xmlns:a16="http://schemas.microsoft.com/office/drawing/2014/main" id="{DF1B1887-E317-285A-0444-806279BFF3A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9486" y="4614673"/>
            <a:ext cx="557784" cy="557784"/>
          </a:xfrm>
          <a:prstGeom prst="rect">
            <a:avLst/>
          </a:prstGeom>
        </p:spPr>
      </p:pic>
      <p:pic>
        <p:nvPicPr>
          <p:cNvPr id="52" name="Graphic 51">
            <a:extLst>
              <a:ext uri="{FF2B5EF4-FFF2-40B4-BE49-F238E27FC236}">
                <a16:creationId xmlns:a16="http://schemas.microsoft.com/office/drawing/2014/main" id="{22F7F72F-E448-A76E-E492-9523A3E043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86" y="1175070"/>
            <a:ext cx="557784" cy="547455"/>
          </a:xfrm>
          <a:prstGeom prst="rect">
            <a:avLst/>
          </a:prstGeom>
        </p:spPr>
      </p:pic>
      <p:pic>
        <p:nvPicPr>
          <p:cNvPr id="53" name="Graphic 52">
            <a:extLst>
              <a:ext uri="{FF2B5EF4-FFF2-40B4-BE49-F238E27FC236}">
                <a16:creationId xmlns:a16="http://schemas.microsoft.com/office/drawing/2014/main" id="{1E26065D-DAD2-07DD-A5CB-C34513C784A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9486" y="5475866"/>
            <a:ext cx="557784" cy="557784"/>
          </a:xfrm>
          <a:prstGeom prst="rect">
            <a:avLst/>
          </a:prstGeom>
        </p:spPr>
      </p:pic>
      <p:sp>
        <p:nvSpPr>
          <p:cNvPr id="38" name="Triangle 37">
            <a:extLst>
              <a:ext uri="{FF2B5EF4-FFF2-40B4-BE49-F238E27FC236}">
                <a16:creationId xmlns:a16="http://schemas.microsoft.com/office/drawing/2014/main" id="{31F92835-0F7A-8CB5-8ADF-6EE774EA251C}"/>
              </a:ext>
            </a:extLst>
          </p:cNvPr>
          <p:cNvSpPr>
            <a:spLocks noChangeAspect="1"/>
          </p:cNvSpPr>
          <p:nvPr userDrawn="1"/>
        </p:nvSpPr>
        <p:spPr>
          <a:xfrm rot="5400000">
            <a:off x="1243712" y="4780227"/>
            <a:ext cx="228600" cy="22860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181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mp;C + Icon + Tabs_Tab 6 Activ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EDD54A4-3FC5-F74D-0774-FC72AB1F4B58}"/>
              </a:ext>
            </a:extLst>
          </p:cNvPr>
          <p:cNvSpPr/>
          <p:nvPr userDrawn="1"/>
        </p:nvSpPr>
        <p:spPr>
          <a:xfrm>
            <a:off x="1" y="1018199"/>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F0BEBD-49F8-5D9E-04BE-98888CC66B22}"/>
              </a:ext>
            </a:extLst>
          </p:cNvPr>
          <p:cNvSpPr/>
          <p:nvPr userDrawn="1"/>
        </p:nvSpPr>
        <p:spPr>
          <a:xfrm>
            <a:off x="1" y="5327373"/>
            <a:ext cx="1243712" cy="8579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9EB4C3-F208-02AB-53E8-FEFBD32778F0}"/>
              </a:ext>
            </a:extLst>
          </p:cNvPr>
          <p:cNvSpPr/>
          <p:nvPr userDrawn="1"/>
        </p:nvSpPr>
        <p:spPr>
          <a:xfrm>
            <a:off x="1" y="1880034"/>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F59A01-3F54-814A-A88C-8CDA52529194}"/>
              </a:ext>
            </a:extLst>
          </p:cNvPr>
          <p:cNvSpPr/>
          <p:nvPr userDrawn="1"/>
        </p:nvSpPr>
        <p:spPr>
          <a:xfrm>
            <a:off x="1" y="274186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78861E0-6FAA-8DF2-1F65-774E81E75966}"/>
              </a:ext>
            </a:extLst>
          </p:cNvPr>
          <p:cNvSpPr/>
          <p:nvPr userDrawn="1"/>
        </p:nvSpPr>
        <p:spPr>
          <a:xfrm>
            <a:off x="1" y="360370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CD217B-8A59-030D-3047-46B51D5E5973}"/>
              </a:ext>
            </a:extLst>
          </p:cNvPr>
          <p:cNvSpPr/>
          <p:nvPr userDrawn="1"/>
        </p:nvSpPr>
        <p:spPr>
          <a:xfrm>
            <a:off x="1" y="4465539"/>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1700912" y="1246801"/>
            <a:ext cx="6994562"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1698626" y="6062243"/>
            <a:ext cx="6994560" cy="123111"/>
          </a:xfrm>
        </p:spPr>
        <p:txBody>
          <a:bodyPr wrap="square"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1020486" y="176701"/>
            <a:ext cx="6587322" cy="664797"/>
          </a:xfrm>
        </p:spPr>
        <p:txBody>
          <a:bodyPr lIns="182880" rIns="182880" anchor="ctr" anchorCtr="0">
            <a:noAutofit/>
          </a:bodyPr>
          <a:lstStyle/>
          <a:p>
            <a:r>
              <a:rPr lang="en-US" dirty="0"/>
              <a:t>Click to edit Master title style</a:t>
            </a:r>
          </a:p>
        </p:txBody>
      </p:sp>
      <p:sp>
        <p:nvSpPr>
          <p:cNvPr id="22" name="Picture Placeholder 21">
            <a:extLst>
              <a:ext uri="{FF2B5EF4-FFF2-40B4-BE49-F238E27FC236}">
                <a16:creationId xmlns:a16="http://schemas.microsoft.com/office/drawing/2014/main" id="{562DB85C-E6BF-D68F-956B-9159AE067F17}"/>
              </a:ext>
            </a:extLst>
          </p:cNvPr>
          <p:cNvSpPr>
            <a:spLocks noGrp="1" noChangeAspect="1"/>
          </p:cNvSpPr>
          <p:nvPr>
            <p:ph type="pic" sz="quarter" idx="14" hasCustomPrompt="1"/>
          </p:nvPr>
        </p:nvSpPr>
        <p:spPr>
          <a:xfrm>
            <a:off x="459486" y="228598"/>
            <a:ext cx="557784" cy="557784"/>
          </a:xfrm>
        </p:spPr>
        <p:txBody>
          <a:bodyPr anchor="ctr"/>
          <a:lstStyle>
            <a:lvl1pPr algn="ctr">
              <a:defRPr sz="1200"/>
            </a:lvl1pPr>
          </a:lstStyle>
          <a:p>
            <a:r>
              <a:rPr lang="en-US" dirty="0"/>
              <a:t>Insert icon here</a:t>
            </a:r>
          </a:p>
        </p:txBody>
      </p:sp>
      <p:grpSp>
        <p:nvGrpSpPr>
          <p:cNvPr id="32" name="Group 31">
            <a:extLst>
              <a:ext uri="{FF2B5EF4-FFF2-40B4-BE49-F238E27FC236}">
                <a16:creationId xmlns:a16="http://schemas.microsoft.com/office/drawing/2014/main" id="{7B64A72C-4C46-8DB1-C2DE-EBB41FD2AD5D}"/>
              </a:ext>
            </a:extLst>
          </p:cNvPr>
          <p:cNvGrpSpPr/>
          <p:nvPr userDrawn="1"/>
        </p:nvGrpSpPr>
        <p:grpSpPr>
          <a:xfrm>
            <a:off x="0" y="1879393"/>
            <a:ext cx="1243712" cy="3444768"/>
            <a:chOff x="0" y="1879393"/>
            <a:chExt cx="1371600" cy="3444768"/>
          </a:xfrm>
        </p:grpSpPr>
        <p:cxnSp>
          <p:nvCxnSpPr>
            <p:cNvPr id="19" name="Straight Connector 18">
              <a:extLst>
                <a:ext uri="{FF2B5EF4-FFF2-40B4-BE49-F238E27FC236}">
                  <a16:creationId xmlns:a16="http://schemas.microsoft.com/office/drawing/2014/main" id="{F1BADFB6-10F8-FB0A-8D26-B88390D617B0}"/>
                </a:ext>
              </a:extLst>
            </p:cNvPr>
            <p:cNvCxnSpPr>
              <a:cxnSpLocks/>
            </p:cNvCxnSpPr>
            <p:nvPr userDrawn="1"/>
          </p:nvCxnSpPr>
          <p:spPr>
            <a:xfrm>
              <a:off x="0" y="1879393"/>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5C7B81-8F70-27E0-C684-0839A70F3B82}"/>
                </a:ext>
              </a:extLst>
            </p:cNvPr>
            <p:cNvCxnSpPr>
              <a:cxnSpLocks/>
            </p:cNvCxnSpPr>
            <p:nvPr userDrawn="1"/>
          </p:nvCxnSpPr>
          <p:spPr>
            <a:xfrm>
              <a:off x="0" y="2740585"/>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83AF0E-BC09-128E-C25A-D02F9850D43D}"/>
                </a:ext>
              </a:extLst>
            </p:cNvPr>
            <p:cNvCxnSpPr>
              <a:cxnSpLocks/>
            </p:cNvCxnSpPr>
            <p:nvPr userDrawn="1"/>
          </p:nvCxnSpPr>
          <p:spPr>
            <a:xfrm>
              <a:off x="0" y="3601777"/>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7FCAAC-3D88-9C7B-AC92-80FAA309EF85}"/>
                </a:ext>
              </a:extLst>
            </p:cNvPr>
            <p:cNvCxnSpPr>
              <a:cxnSpLocks/>
            </p:cNvCxnSpPr>
            <p:nvPr userDrawn="1"/>
          </p:nvCxnSpPr>
          <p:spPr>
            <a:xfrm>
              <a:off x="0" y="4462969"/>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5B1018-40E0-8D92-C3E2-0FD9CDD3BB1F}"/>
                </a:ext>
              </a:extLst>
            </p:cNvPr>
            <p:cNvCxnSpPr>
              <a:cxnSpLocks/>
            </p:cNvCxnSpPr>
            <p:nvPr userDrawn="1"/>
          </p:nvCxnSpPr>
          <p:spPr>
            <a:xfrm>
              <a:off x="0" y="5324161"/>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F316600-99E6-2425-459A-ED8AE487C996}"/>
              </a:ext>
            </a:extLst>
          </p:cNvPr>
          <p:cNvGrpSpPr/>
          <p:nvPr userDrawn="1"/>
        </p:nvGrpSpPr>
        <p:grpSpPr>
          <a:xfrm>
            <a:off x="0" y="1018200"/>
            <a:ext cx="9144000" cy="0"/>
            <a:chOff x="0" y="1018200"/>
            <a:chExt cx="9144000" cy="0"/>
          </a:xfrm>
        </p:grpSpPr>
        <p:cxnSp>
          <p:nvCxnSpPr>
            <p:cNvPr id="26" name="Straight Connector 25">
              <a:extLst>
                <a:ext uri="{FF2B5EF4-FFF2-40B4-BE49-F238E27FC236}">
                  <a16:creationId xmlns:a16="http://schemas.microsoft.com/office/drawing/2014/main" id="{7354264E-3F7C-E5BE-1BD1-B059723DBFC3}"/>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3B98FC-8F97-66AE-2FBB-FD68916F82F1}"/>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596BB1-1729-01EA-E6DA-99479A876AE5}"/>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pic>
        <p:nvPicPr>
          <p:cNvPr id="15" name="Graphic 14">
            <a:extLst>
              <a:ext uri="{FF2B5EF4-FFF2-40B4-BE49-F238E27FC236}">
                <a16:creationId xmlns:a16="http://schemas.microsoft.com/office/drawing/2014/main" id="{EF73A282-C72C-5D66-E7EE-BF501F8E7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486" y="2130702"/>
            <a:ext cx="557784" cy="358575"/>
          </a:xfrm>
          <a:prstGeom prst="rect">
            <a:avLst/>
          </a:prstGeom>
        </p:spPr>
      </p:pic>
      <p:pic>
        <p:nvPicPr>
          <p:cNvPr id="16" name="Graphic 15">
            <a:extLst>
              <a:ext uri="{FF2B5EF4-FFF2-40B4-BE49-F238E27FC236}">
                <a16:creationId xmlns:a16="http://schemas.microsoft.com/office/drawing/2014/main" id="{109606EC-5BB0-0992-F81F-EF7C88567A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9451" y="2892289"/>
            <a:ext cx="377854" cy="557784"/>
          </a:xfrm>
          <a:prstGeom prst="rect">
            <a:avLst/>
          </a:prstGeom>
        </p:spPr>
      </p:pic>
      <p:pic>
        <p:nvPicPr>
          <p:cNvPr id="29" name="Graphic 28">
            <a:extLst>
              <a:ext uri="{FF2B5EF4-FFF2-40B4-BE49-F238E27FC236}">
                <a16:creationId xmlns:a16="http://schemas.microsoft.com/office/drawing/2014/main" id="{95DC57D2-116C-3333-F514-4F5DA1F371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4980" y="3753481"/>
            <a:ext cx="526796" cy="557784"/>
          </a:xfrm>
          <a:prstGeom prst="rect">
            <a:avLst/>
          </a:prstGeom>
        </p:spPr>
      </p:pic>
      <p:pic>
        <p:nvPicPr>
          <p:cNvPr id="51" name="Graphic 50">
            <a:extLst>
              <a:ext uri="{FF2B5EF4-FFF2-40B4-BE49-F238E27FC236}">
                <a16:creationId xmlns:a16="http://schemas.microsoft.com/office/drawing/2014/main" id="{DF1B1887-E317-285A-0444-806279BFF3A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9486" y="4614673"/>
            <a:ext cx="557784" cy="557784"/>
          </a:xfrm>
          <a:prstGeom prst="rect">
            <a:avLst/>
          </a:prstGeom>
        </p:spPr>
      </p:pic>
      <p:pic>
        <p:nvPicPr>
          <p:cNvPr id="52" name="Graphic 51">
            <a:extLst>
              <a:ext uri="{FF2B5EF4-FFF2-40B4-BE49-F238E27FC236}">
                <a16:creationId xmlns:a16="http://schemas.microsoft.com/office/drawing/2014/main" id="{22F7F72F-E448-A76E-E492-9523A3E043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86" y="1175070"/>
            <a:ext cx="557784" cy="547455"/>
          </a:xfrm>
          <a:prstGeom prst="rect">
            <a:avLst/>
          </a:prstGeom>
        </p:spPr>
      </p:pic>
      <p:pic>
        <p:nvPicPr>
          <p:cNvPr id="53" name="Graphic 52">
            <a:extLst>
              <a:ext uri="{FF2B5EF4-FFF2-40B4-BE49-F238E27FC236}">
                <a16:creationId xmlns:a16="http://schemas.microsoft.com/office/drawing/2014/main" id="{1E26065D-DAD2-07DD-A5CB-C34513C784A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9486" y="5475866"/>
            <a:ext cx="557784" cy="557784"/>
          </a:xfrm>
          <a:prstGeom prst="rect">
            <a:avLst/>
          </a:prstGeom>
        </p:spPr>
      </p:pic>
      <p:sp>
        <p:nvSpPr>
          <p:cNvPr id="38" name="Triangle 37">
            <a:extLst>
              <a:ext uri="{FF2B5EF4-FFF2-40B4-BE49-F238E27FC236}">
                <a16:creationId xmlns:a16="http://schemas.microsoft.com/office/drawing/2014/main" id="{C2EBE202-460B-C49D-40AB-9642E4579FE3}"/>
              </a:ext>
            </a:extLst>
          </p:cNvPr>
          <p:cNvSpPr>
            <a:spLocks noChangeAspect="1"/>
          </p:cNvSpPr>
          <p:nvPr userDrawn="1"/>
        </p:nvSpPr>
        <p:spPr>
          <a:xfrm rot="5400000">
            <a:off x="1243712" y="5642061"/>
            <a:ext cx="228600" cy="22860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82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p-up">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754E7CC-6DCE-AF7B-9123-E314B809A4B4}"/>
              </a:ext>
            </a:extLst>
          </p:cNvPr>
          <p:cNvSpPr/>
          <p:nvPr userDrawn="1"/>
        </p:nvSpPr>
        <p:spPr>
          <a:xfrm>
            <a:off x="7658100" y="330200"/>
            <a:ext cx="1028700" cy="218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10" name="Rectangle 9">
            <a:extLst>
              <a:ext uri="{FF2B5EF4-FFF2-40B4-BE49-F238E27FC236}">
                <a16:creationId xmlns:a16="http://schemas.microsoft.com/office/drawing/2014/main" id="{422CA220-3778-0943-9579-BBA3D613F895}"/>
              </a:ext>
            </a:extLst>
          </p:cNvPr>
          <p:cNvSpPr/>
          <p:nvPr userDrawn="1"/>
        </p:nvSpPr>
        <p:spPr>
          <a:xfrm>
            <a:off x="0" y="0"/>
            <a:ext cx="9144000" cy="6858000"/>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E9E676-C7FA-81AC-CEE8-FC4EBDEDE0EF}"/>
              </a:ext>
            </a:extLst>
          </p:cNvPr>
          <p:cNvSpPr/>
          <p:nvPr userDrawn="1"/>
        </p:nvSpPr>
        <p:spPr>
          <a:xfrm>
            <a:off x="457200" y="457200"/>
            <a:ext cx="8229600" cy="594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5DFB0F0-5B4B-43F9-19E9-9B65BB434DEC}"/>
              </a:ext>
            </a:extLst>
          </p:cNvPr>
          <p:cNvGrpSpPr/>
          <p:nvPr userDrawn="1"/>
        </p:nvGrpSpPr>
        <p:grpSpPr>
          <a:xfrm>
            <a:off x="457200" y="457200"/>
            <a:ext cx="8229600" cy="91440"/>
            <a:chOff x="457200" y="457200"/>
            <a:chExt cx="8229600" cy="91440"/>
          </a:xfrm>
        </p:grpSpPr>
        <p:sp>
          <p:nvSpPr>
            <p:cNvPr id="13" name="Rectangle 12">
              <a:extLst>
                <a:ext uri="{FF2B5EF4-FFF2-40B4-BE49-F238E27FC236}">
                  <a16:creationId xmlns:a16="http://schemas.microsoft.com/office/drawing/2014/main" id="{ABAC4C97-CEC9-DF75-0E6E-D50C566C55E6}"/>
                </a:ext>
              </a:extLst>
            </p:cNvPr>
            <p:cNvSpPr/>
            <p:nvPr userDrawn="1"/>
          </p:nvSpPr>
          <p:spPr>
            <a:xfrm>
              <a:off x="457200" y="457200"/>
              <a:ext cx="2743200"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03B5D-ED1D-D9DD-AD00-93D666881BDD}"/>
                </a:ext>
              </a:extLst>
            </p:cNvPr>
            <p:cNvSpPr/>
            <p:nvPr userDrawn="1"/>
          </p:nvSpPr>
          <p:spPr>
            <a:xfrm>
              <a:off x="5943600" y="457200"/>
              <a:ext cx="2743200"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CF112F-27CB-3AF0-A532-4F17B27A8106}"/>
                </a:ext>
              </a:extLst>
            </p:cNvPr>
            <p:cNvSpPr/>
            <p:nvPr userDrawn="1"/>
          </p:nvSpPr>
          <p:spPr>
            <a:xfrm>
              <a:off x="3200400" y="457200"/>
              <a:ext cx="2743200"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685800" y="1399590"/>
            <a:ext cx="7772400" cy="4772609"/>
          </a:xfrm>
        </p:spPr>
        <p:txBody>
          <a:bodyPr/>
          <a:lstStyle>
            <a:lvl1pPr marL="182880" indent="-182880">
              <a:buFont typeface="Arial" panose="020B0604020202020204" pitchFamily="34" charset="0"/>
              <a:buChar char="•"/>
              <a:defRPr sz="1600"/>
            </a:lvl1pPr>
            <a:lvl2pPr marL="365760">
              <a:defRPr sz="1400"/>
            </a:lvl2pPr>
          </a:lstStyle>
          <a:p>
            <a:pPr lvl="0"/>
            <a:r>
              <a:rPr lang="en-US" dirty="0"/>
              <a:t>Click to edit Master text styles</a:t>
            </a:r>
          </a:p>
          <a:p>
            <a:pPr lvl="1"/>
            <a:endParaRPr lang="en-US" dirty="0"/>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685799" y="777240"/>
            <a:ext cx="7772400" cy="365760"/>
          </a:xfrm>
        </p:spPr>
        <p:txBody>
          <a:bodyPr anchor="ctr" anchorCtr="0">
            <a:noAutofit/>
          </a:bodyPr>
          <a:lstStyle>
            <a:lvl1pPr>
              <a:defRPr sz="2000"/>
            </a:lvl1pPr>
          </a:lstStyle>
          <a:p>
            <a:r>
              <a:rPr lang="en-US" dirty="0"/>
              <a:t>Click to edit Master title style</a:t>
            </a:r>
          </a:p>
        </p:txBody>
      </p:sp>
      <p:grpSp>
        <p:nvGrpSpPr>
          <p:cNvPr id="24" name="Group 23">
            <a:extLst>
              <a:ext uri="{FF2B5EF4-FFF2-40B4-BE49-F238E27FC236}">
                <a16:creationId xmlns:a16="http://schemas.microsoft.com/office/drawing/2014/main" id="{B9A8082F-AB68-5E26-8E9F-E7B677D3479B}"/>
              </a:ext>
            </a:extLst>
          </p:cNvPr>
          <p:cNvGrpSpPr/>
          <p:nvPr userDrawn="1"/>
        </p:nvGrpSpPr>
        <p:grpSpPr>
          <a:xfrm>
            <a:off x="8092439" y="777240"/>
            <a:ext cx="365760" cy="365760"/>
            <a:chOff x="3200400" y="2928257"/>
            <a:chExt cx="365760" cy="365760"/>
          </a:xfrm>
        </p:grpSpPr>
        <p:sp>
          <p:nvSpPr>
            <p:cNvPr id="23" name="Oval 22">
              <a:extLst>
                <a:ext uri="{FF2B5EF4-FFF2-40B4-BE49-F238E27FC236}">
                  <a16:creationId xmlns:a16="http://schemas.microsoft.com/office/drawing/2014/main" id="{D249A073-3C0C-23EC-BD84-4F7A7481E08C}"/>
                </a:ext>
              </a:extLst>
            </p:cNvPr>
            <p:cNvSpPr>
              <a:spLocks noChangeAspect="1"/>
            </p:cNvSpPr>
            <p:nvPr userDrawn="1"/>
          </p:nvSpPr>
          <p:spPr>
            <a:xfrm>
              <a:off x="3200400" y="2928257"/>
              <a:ext cx="365760" cy="3657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C72C20D0-C4F3-7C4E-ECFE-C17F456F8C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1840" y="3019697"/>
              <a:ext cx="182880" cy="182880"/>
            </a:xfrm>
            <a:prstGeom prst="rect">
              <a:avLst/>
            </a:prstGeom>
          </p:spPr>
        </p:pic>
      </p:grpSp>
    </p:spTree>
    <p:extLst>
      <p:ext uri="{BB962C8B-B14F-4D97-AF65-F5344CB8AC3E}">
        <p14:creationId xmlns:p14="http://schemas.microsoft.com/office/powerpoint/2010/main" val="3680201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126EE39-699D-DD63-E668-A3DD0A026DF4}"/>
              </a:ext>
            </a:extLst>
          </p:cNvPr>
          <p:cNvGrpSpPr/>
          <p:nvPr userDrawn="1"/>
        </p:nvGrpSpPr>
        <p:grpSpPr>
          <a:xfrm>
            <a:off x="0" y="965193"/>
            <a:ext cx="9144000" cy="108234"/>
            <a:chOff x="0" y="965193"/>
            <a:chExt cx="9144000" cy="108234"/>
          </a:xfrm>
        </p:grpSpPr>
        <p:sp>
          <p:nvSpPr>
            <p:cNvPr id="20" name="Rectangle 19">
              <a:extLst>
                <a:ext uri="{FF2B5EF4-FFF2-40B4-BE49-F238E27FC236}">
                  <a16:creationId xmlns:a16="http://schemas.microsoft.com/office/drawing/2014/main" id="{BEA31445-D336-3B37-2DEE-D6085BD98DC6}"/>
                </a:ext>
              </a:extLst>
            </p:cNvPr>
            <p:cNvSpPr/>
            <p:nvPr userDrawn="1"/>
          </p:nvSpPr>
          <p:spPr>
            <a:xfrm>
              <a:off x="8428383" y="965193"/>
              <a:ext cx="715617" cy="108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F4AAF8F-3A2A-D56F-3995-DAE86A8EE2BF}"/>
                </a:ext>
              </a:extLst>
            </p:cNvPr>
            <p:cNvSpPr/>
            <p:nvPr userDrawn="1"/>
          </p:nvSpPr>
          <p:spPr>
            <a:xfrm>
              <a:off x="0" y="965193"/>
              <a:ext cx="9144000" cy="108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4D35C73-8A94-938D-0513-962502B06879}"/>
                </a:ext>
              </a:extLst>
            </p:cNvPr>
            <p:cNvCxnSpPr>
              <a:cxnSpLocks/>
            </p:cNvCxnSpPr>
            <p:nvPr userDrawn="1"/>
          </p:nvCxnSpPr>
          <p:spPr>
            <a:xfrm>
              <a:off x="0" y="1018200"/>
              <a:ext cx="9144000"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6902C99E-A503-77D4-525B-394261EA53DB}"/>
              </a:ext>
            </a:extLst>
          </p:cNvPr>
          <p:cNvSpPr/>
          <p:nvPr userDrawn="1"/>
        </p:nvSpPr>
        <p:spPr>
          <a:xfrm>
            <a:off x="8598716" y="965193"/>
            <a:ext cx="545284" cy="108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41F17D-D3CB-8119-A2C0-D53DD8D28F1A}"/>
              </a:ext>
            </a:extLst>
          </p:cNvPr>
          <p:cNvSpPr/>
          <p:nvPr userDrawn="1"/>
        </p:nvSpPr>
        <p:spPr>
          <a:xfrm>
            <a:off x="7499535" y="301468"/>
            <a:ext cx="1184478" cy="5864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9D02989-2E04-0F09-8D3F-D470FB3D8F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7287" r="82865" b="17391"/>
          <a:stretch/>
        </p:blipFill>
        <p:spPr>
          <a:xfrm>
            <a:off x="7255365" y="-10993"/>
            <a:ext cx="1888635" cy="6868994"/>
          </a:xfrm>
          <a:prstGeom prst="rect">
            <a:avLst/>
          </a:prstGeom>
        </p:spPr>
      </p:pic>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457201" y="1246801"/>
            <a:ext cx="6563210" cy="4696569"/>
          </a:xfrm>
        </p:spPr>
        <p:txBody>
          <a:bodyPr/>
          <a:lstStyle>
            <a:lvl1pPr marL="182880" indent="-182880">
              <a:buClr>
                <a:schemeClr val="accent3"/>
              </a:buClr>
              <a:buFont typeface="Arial" panose="020B0604020202020204" pitchFamily="34" charset="0"/>
              <a:buChar char="•"/>
              <a:defRPr b="0">
                <a:solidFill>
                  <a:schemeClr val="tx2"/>
                </a:solidFill>
              </a:defRPr>
            </a:lvl1pPr>
          </a:lstStyle>
          <a:p>
            <a:pPr lvl="0"/>
            <a:r>
              <a:rPr lang="en-US" dirty="0"/>
              <a:t>Click to edit Master text styles</a:t>
            </a:r>
          </a:p>
          <a:p>
            <a:pPr marL="182880" marR="0" lvl="0" indent="-182880" algn="l" defTabSz="914400" rtl="0" eaLnBrk="1" fontAlgn="auto" latinLnBrk="0" hangingPunct="1">
              <a:lnSpc>
                <a:spcPct val="100000"/>
              </a:lnSpc>
              <a:spcBef>
                <a:spcPts val="0"/>
              </a:spcBef>
              <a:spcAft>
                <a:spcPts val="600"/>
              </a:spcAft>
              <a:buClr>
                <a:schemeClr val="accent3"/>
              </a:buClr>
              <a:buSzTx/>
              <a:buFont typeface="Arial" panose="020B0604020202020204" pitchFamily="34" charset="0"/>
              <a:buChar char="•"/>
              <a:tabLst/>
              <a:defRPr/>
            </a:pPr>
            <a:r>
              <a:rPr lang="en-US" dirty="0"/>
              <a:t>Click to edit Master text styles</a:t>
            </a:r>
          </a:p>
          <a:p>
            <a:pPr lvl="0"/>
            <a:endParaRPr lang="en-US" dirty="0"/>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a:xfrm>
            <a:off x="1161308" y="6397673"/>
            <a:ext cx="5865457" cy="215444"/>
          </a:xfrm>
        </p:spPr>
        <p:txBody>
          <a:bodyPr lIns="182880" rIns="182880">
            <a:noAutofit/>
          </a:bodyPr>
          <a:lstStyle>
            <a:lvl1pPr algn="l">
              <a:defRPr/>
            </a:lvl1pPr>
          </a:lstStyle>
          <a:p>
            <a:r>
              <a:rPr lang="en-US" dirty="0"/>
              <a:t>CONFIDENTIAL. FOR INTERNAL USE ONLY. THE INFORMATION CONTAINED IN THIS TRAINING IS FOR INTERNAL, EDUCATIONAL PURPOSES ONLY. 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a:xfrm>
            <a:off x="7255365" y="6460122"/>
            <a:ext cx="182880" cy="123111"/>
          </a:xfrm>
        </p:spPr>
        <p:txBody>
          <a:bodyPr/>
          <a:lstStyle/>
          <a:p>
            <a:fld id="{32F8B705-E198-5940-A58A-5D00C10E5F4B}" type="slidenum">
              <a:rPr lang="en-US" smtClean="0"/>
              <a:pPr/>
              <a:t>‹#›</a:t>
            </a:fld>
            <a:endParaRPr lang="en-US" dirty="0"/>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459987" y="457200"/>
            <a:ext cx="6560424" cy="332399"/>
          </a:xfrm>
        </p:spPr>
        <p:txBody>
          <a:bodyPr/>
          <a:lstStyle/>
          <a:p>
            <a:r>
              <a:rPr lang="en-US" dirty="0"/>
              <a:t>Click to edit Master title style</a:t>
            </a:r>
          </a:p>
        </p:txBody>
      </p:sp>
      <p:pic>
        <p:nvPicPr>
          <p:cNvPr id="12" name="Graphic 11">
            <a:extLst>
              <a:ext uri="{FF2B5EF4-FFF2-40B4-BE49-F238E27FC236}">
                <a16:creationId xmlns:a16="http://schemas.microsoft.com/office/drawing/2014/main" id="{949EE9C2-98C0-E8E9-3029-DABC869483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1" y="6430237"/>
            <a:ext cx="704107" cy="182880"/>
          </a:xfrm>
          <a:prstGeom prst="rect">
            <a:avLst/>
          </a:prstGeom>
        </p:spPr>
      </p:pic>
      <p:grpSp>
        <p:nvGrpSpPr>
          <p:cNvPr id="15" name="Group 14">
            <a:extLst>
              <a:ext uri="{FF2B5EF4-FFF2-40B4-BE49-F238E27FC236}">
                <a16:creationId xmlns:a16="http://schemas.microsoft.com/office/drawing/2014/main" id="{82DD4EB0-6BDC-FFF7-4130-3C8724884A7A}"/>
              </a:ext>
            </a:extLst>
          </p:cNvPr>
          <p:cNvGrpSpPr/>
          <p:nvPr userDrawn="1"/>
        </p:nvGrpSpPr>
        <p:grpSpPr>
          <a:xfrm>
            <a:off x="6359253" y="441681"/>
            <a:ext cx="1078992" cy="365760"/>
            <a:chOff x="4653541" y="2837420"/>
            <a:chExt cx="1078992" cy="365760"/>
          </a:xfrm>
        </p:grpSpPr>
        <p:sp>
          <p:nvSpPr>
            <p:cNvPr id="16" name="Rounded Rectangle 15">
              <a:extLst>
                <a:ext uri="{FF2B5EF4-FFF2-40B4-BE49-F238E27FC236}">
                  <a16:creationId xmlns:a16="http://schemas.microsoft.com/office/drawing/2014/main" id="{C0F5C0C6-1B67-B50A-570E-B21322547164}"/>
                </a:ext>
              </a:extLst>
            </p:cNvPr>
            <p:cNvSpPr/>
            <p:nvPr userDrawn="1"/>
          </p:nvSpPr>
          <p:spPr>
            <a:xfrm>
              <a:off x="4653541" y="2837420"/>
              <a:ext cx="1078992" cy="36576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2FB639C-3C2B-BE3C-C88D-FF5886DCF0FF}"/>
                </a:ext>
              </a:extLst>
            </p:cNvPr>
            <p:cNvGrpSpPr/>
            <p:nvPr userDrawn="1"/>
          </p:nvGrpSpPr>
          <p:grpSpPr>
            <a:xfrm>
              <a:off x="4834571" y="2919716"/>
              <a:ext cx="716932" cy="201168"/>
              <a:chOff x="4653541" y="2919716"/>
              <a:chExt cx="716932" cy="201168"/>
            </a:xfrm>
          </p:grpSpPr>
          <p:sp>
            <p:nvSpPr>
              <p:cNvPr id="18" name="TextBox 17">
                <a:extLst>
                  <a:ext uri="{FF2B5EF4-FFF2-40B4-BE49-F238E27FC236}">
                    <a16:creationId xmlns:a16="http://schemas.microsoft.com/office/drawing/2014/main" id="{0D34E717-66CE-B288-F500-C635FE1B1548}"/>
                  </a:ext>
                </a:extLst>
              </p:cNvPr>
              <p:cNvSpPr txBox="1"/>
              <p:nvPr userDrawn="1"/>
            </p:nvSpPr>
            <p:spPr>
              <a:xfrm>
                <a:off x="4854709" y="2927967"/>
                <a:ext cx="515764" cy="184666"/>
              </a:xfrm>
              <a:prstGeom prst="rect">
                <a:avLst/>
              </a:prstGeom>
              <a:noFill/>
            </p:spPr>
            <p:txBody>
              <a:bodyPr wrap="square" lIns="91440" tIns="0" rIns="0" bIns="0" rtlCol="0">
                <a:spAutoFit/>
              </a:bodyPr>
              <a:lstStyle/>
              <a:p>
                <a:pPr algn="l"/>
                <a:r>
                  <a:rPr lang="en-US" sz="1200" b="1" dirty="0">
                    <a:solidFill>
                      <a:schemeClr val="bg1"/>
                    </a:solidFill>
                  </a:rPr>
                  <a:t>Home</a:t>
                </a:r>
              </a:p>
            </p:txBody>
          </p:sp>
          <p:pic>
            <p:nvPicPr>
              <p:cNvPr id="19" name="Graphic 18">
                <a:extLst>
                  <a:ext uri="{FF2B5EF4-FFF2-40B4-BE49-F238E27FC236}">
                    <a16:creationId xmlns:a16="http://schemas.microsoft.com/office/drawing/2014/main" id="{F74B54E1-C8B1-5B56-FBEB-02252FFF2E9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53541" y="2919716"/>
                <a:ext cx="201168" cy="201168"/>
              </a:xfrm>
              <a:prstGeom prst="rect">
                <a:avLst/>
              </a:prstGeom>
            </p:spPr>
          </p:pic>
        </p:grpSp>
      </p:grpSp>
    </p:spTree>
    <p:extLst>
      <p:ext uri="{BB962C8B-B14F-4D97-AF65-F5344CB8AC3E}">
        <p14:creationId xmlns:p14="http://schemas.microsoft.com/office/powerpoint/2010/main" val="2288243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586952A-56F2-E46B-3A78-E0A7F707E65E}"/>
              </a:ext>
            </a:extLst>
          </p:cNvPr>
          <p:cNvSpPr/>
          <p:nvPr userDrawn="1"/>
        </p:nvSpPr>
        <p:spPr>
          <a:xfrm>
            <a:off x="0" y="0"/>
            <a:ext cx="9144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67054AA1-B8CD-BD77-84BE-C0CA8ACAED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9" y="0"/>
            <a:ext cx="9161059" cy="6858000"/>
          </a:xfrm>
          <a:prstGeom prst="rect">
            <a:avLst/>
          </a:prstGeom>
        </p:spPr>
      </p:pic>
      <p:sp>
        <p:nvSpPr>
          <p:cNvPr id="14" name="Footer Placeholder 7">
            <a:extLst>
              <a:ext uri="{FF2B5EF4-FFF2-40B4-BE49-F238E27FC236}">
                <a16:creationId xmlns:a16="http://schemas.microsoft.com/office/drawing/2014/main" id="{555C0102-72B1-CF44-ACE6-EC34071660AA}"/>
              </a:ext>
            </a:extLst>
          </p:cNvPr>
          <p:cNvSpPr>
            <a:spLocks noGrp="1"/>
          </p:cNvSpPr>
          <p:nvPr>
            <p:ph type="ftr" sz="quarter" idx="11"/>
          </p:nvPr>
        </p:nvSpPr>
        <p:spPr>
          <a:xfrm>
            <a:off x="1161307" y="6413955"/>
            <a:ext cx="7525493" cy="215444"/>
          </a:xfrm>
        </p:spPr>
        <p:txBody>
          <a:bodyPr wrap="square">
            <a:spAutoFit/>
          </a:bodyPr>
          <a:lstStyle>
            <a:lvl1pPr>
              <a:defRPr>
                <a:solidFill>
                  <a:schemeClr val="bg1"/>
                </a:solidFill>
              </a:defRPr>
            </a:lvl1pPr>
          </a:lstStyle>
          <a:p>
            <a:r>
              <a:rPr lang="en-US"/>
              <a:t>CONFIDENTIAL. FOR INTERNAL USE ONLY. THE INFORMATION CONTAINED IN THIS TRAINING IS FOR INTERNAL, EDUCATIONAL PURPOSES ONLY. </a:t>
            </a:r>
            <a:br>
              <a:rPr lang="en-US"/>
            </a:br>
            <a:r>
              <a:rPr lang="en-US"/>
              <a:t>DO NOT COPY OR DISTRIBUTE OUTSIDE OF SANOFI OR USE IN PROMOTION. MAT-US-1234567-V1.0 11/2023</a:t>
            </a:r>
            <a:endParaRPr lang="en-US" dirty="0"/>
          </a:p>
        </p:txBody>
      </p:sp>
      <p:pic>
        <p:nvPicPr>
          <p:cNvPr id="6" name="Graphic 5">
            <a:extLst>
              <a:ext uri="{FF2B5EF4-FFF2-40B4-BE49-F238E27FC236}">
                <a16:creationId xmlns:a16="http://schemas.microsoft.com/office/drawing/2014/main" id="{3DC5B40F-17DC-3572-48D3-EB65419254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6430237"/>
            <a:ext cx="704107" cy="182880"/>
          </a:xfrm>
          <a:prstGeom prst="rect">
            <a:avLst/>
          </a:prstGeom>
        </p:spPr>
      </p:pic>
      <p:grpSp>
        <p:nvGrpSpPr>
          <p:cNvPr id="18" name="Group 17">
            <a:extLst>
              <a:ext uri="{FF2B5EF4-FFF2-40B4-BE49-F238E27FC236}">
                <a16:creationId xmlns:a16="http://schemas.microsoft.com/office/drawing/2014/main" id="{E60F667C-FF78-E54C-E936-4046F7E7FA6F}"/>
              </a:ext>
            </a:extLst>
          </p:cNvPr>
          <p:cNvGrpSpPr/>
          <p:nvPr userDrawn="1"/>
        </p:nvGrpSpPr>
        <p:grpSpPr>
          <a:xfrm>
            <a:off x="-8530" y="-1"/>
            <a:ext cx="9169589" cy="5956755"/>
            <a:chOff x="-8530" y="-1"/>
            <a:chExt cx="9169589" cy="5956755"/>
          </a:xfrm>
        </p:grpSpPr>
        <p:sp>
          <p:nvSpPr>
            <p:cNvPr id="17" name="Freeform 16">
              <a:extLst>
                <a:ext uri="{FF2B5EF4-FFF2-40B4-BE49-F238E27FC236}">
                  <a16:creationId xmlns:a16="http://schemas.microsoft.com/office/drawing/2014/main" id="{2CFA5DBF-E8CA-FF95-481F-9C55908C80A3}"/>
                </a:ext>
              </a:extLst>
            </p:cNvPr>
            <p:cNvSpPr/>
            <p:nvPr userDrawn="1"/>
          </p:nvSpPr>
          <p:spPr>
            <a:xfrm>
              <a:off x="0" y="0"/>
              <a:ext cx="9161059" cy="5956754"/>
            </a:xfrm>
            <a:custGeom>
              <a:avLst/>
              <a:gdLst>
                <a:gd name="connsiteX0" fmla="*/ 0 w 9161059"/>
                <a:gd name="connsiteY0" fmla="*/ 0 h 5956754"/>
                <a:gd name="connsiteX1" fmla="*/ 9161059 w 9161059"/>
                <a:gd name="connsiteY1" fmla="*/ 0 h 5956754"/>
                <a:gd name="connsiteX2" fmla="*/ 9161059 w 9161059"/>
                <a:gd name="connsiteY2" fmla="*/ 3239841 h 5956754"/>
                <a:gd name="connsiteX3" fmla="*/ 9048552 w 9161059"/>
                <a:gd name="connsiteY3" fmla="*/ 3435588 h 5956754"/>
                <a:gd name="connsiteX4" fmla="*/ 4841360 w 9161059"/>
                <a:gd name="connsiteY4" fmla="*/ 5949942 h 5956754"/>
                <a:gd name="connsiteX5" fmla="*/ 4572044 w 9161059"/>
                <a:gd name="connsiteY5" fmla="*/ 5956754 h 5956754"/>
                <a:gd name="connsiteX6" fmla="*/ 4571958 w 9161059"/>
                <a:gd name="connsiteY6" fmla="*/ 5956754 h 5956754"/>
                <a:gd name="connsiteX7" fmla="*/ 4302642 w 9161059"/>
                <a:gd name="connsiteY7" fmla="*/ 5949942 h 5956754"/>
                <a:gd name="connsiteX8" fmla="*/ 95450 w 9161059"/>
                <a:gd name="connsiteY8" fmla="*/ 3435588 h 5956754"/>
                <a:gd name="connsiteX9" fmla="*/ 0 w 9161059"/>
                <a:gd name="connsiteY9" fmla="*/ 3269518 h 595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1059" h="5956754">
                  <a:moveTo>
                    <a:pt x="0" y="0"/>
                  </a:moveTo>
                  <a:lnTo>
                    <a:pt x="9161059" y="0"/>
                  </a:lnTo>
                  <a:lnTo>
                    <a:pt x="9161059" y="3239841"/>
                  </a:lnTo>
                  <a:lnTo>
                    <a:pt x="9048552" y="3435588"/>
                  </a:lnTo>
                  <a:cubicBezTo>
                    <a:pt x="8174231" y="4875111"/>
                    <a:pt x="6625663" y="5859458"/>
                    <a:pt x="4841360" y="5949942"/>
                  </a:cubicBezTo>
                  <a:lnTo>
                    <a:pt x="4572044" y="5956754"/>
                  </a:lnTo>
                  <a:lnTo>
                    <a:pt x="4571958" y="5956754"/>
                  </a:lnTo>
                  <a:lnTo>
                    <a:pt x="4302642" y="5949942"/>
                  </a:lnTo>
                  <a:cubicBezTo>
                    <a:pt x="2518339" y="5859458"/>
                    <a:pt x="969771" y="4875111"/>
                    <a:pt x="95450" y="3435588"/>
                  </a:cubicBezTo>
                  <a:lnTo>
                    <a:pt x="0" y="326951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18">
              <a:extLst>
                <a:ext uri="{FF2B5EF4-FFF2-40B4-BE49-F238E27FC236}">
                  <a16:creationId xmlns:a16="http://schemas.microsoft.com/office/drawing/2014/main" id="{2C7A9DBF-4D13-E2A8-7BE8-97FEF83F846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8255" t="43122" r="8178"/>
            <a:stretch/>
          </p:blipFill>
          <p:spPr>
            <a:xfrm>
              <a:off x="-8530" y="-1"/>
              <a:ext cx="9169589" cy="5956755"/>
            </a:xfrm>
            <a:prstGeom prst="rect">
              <a:avLst/>
            </a:prstGeom>
          </p:spPr>
        </p:pic>
      </p:grpSp>
      <p:sp>
        <p:nvSpPr>
          <p:cNvPr id="2" name="Title 1">
            <a:extLst>
              <a:ext uri="{FF2B5EF4-FFF2-40B4-BE49-F238E27FC236}">
                <a16:creationId xmlns:a16="http://schemas.microsoft.com/office/drawing/2014/main" id="{2A2C2E35-45EE-8E46-BAF6-A190E91A4857}"/>
              </a:ext>
            </a:extLst>
          </p:cNvPr>
          <p:cNvSpPr>
            <a:spLocks noGrp="1"/>
          </p:cNvSpPr>
          <p:nvPr userDrawn="1">
            <p:ph type="ctrTitle" hasCustomPrompt="1"/>
          </p:nvPr>
        </p:nvSpPr>
        <p:spPr>
          <a:xfrm>
            <a:off x="1689810" y="2645979"/>
            <a:ext cx="5764380" cy="664797"/>
          </a:xfrm>
        </p:spPr>
        <p:txBody>
          <a:bodyPr wrap="square" anchor="b">
            <a:spAutoFit/>
          </a:bodyPr>
          <a:lstStyle>
            <a:lvl1pPr algn="ctr">
              <a:defRPr sz="4800" b="1">
                <a:solidFill>
                  <a:schemeClr val="accent1"/>
                </a:solidFill>
              </a:defRPr>
            </a:lvl1pPr>
          </a:lstStyle>
          <a:p>
            <a:r>
              <a:rPr lang="en-US" dirty="0"/>
              <a:t>Appendix</a:t>
            </a:r>
          </a:p>
        </p:txBody>
      </p:sp>
    </p:spTree>
    <p:extLst>
      <p:ext uri="{BB962C8B-B14F-4D97-AF65-F5344CB8AC3E}">
        <p14:creationId xmlns:p14="http://schemas.microsoft.com/office/powerpoint/2010/main" val="51124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Slide_Title and Subtitl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5F3215-288A-A073-2E80-E403D73323A4}"/>
              </a:ext>
            </a:extLst>
          </p:cNvPr>
          <p:cNvSpPr/>
          <p:nvPr userDrawn="1"/>
        </p:nvSpPr>
        <p:spPr>
          <a:xfrm>
            <a:off x="0" y="0"/>
            <a:ext cx="9144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D0E859C-63BB-A09D-190C-A8AB5B391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9" y="0"/>
            <a:ext cx="9161059" cy="6858000"/>
          </a:xfrm>
          <a:prstGeom prst="rect">
            <a:avLst/>
          </a:prstGeom>
        </p:spPr>
      </p:pic>
      <p:sp>
        <p:nvSpPr>
          <p:cNvPr id="2" name="Title 1">
            <a:extLst>
              <a:ext uri="{FF2B5EF4-FFF2-40B4-BE49-F238E27FC236}">
                <a16:creationId xmlns:a16="http://schemas.microsoft.com/office/drawing/2014/main" id="{2A2C2E35-45EE-8E46-BAF6-A190E91A4857}"/>
              </a:ext>
            </a:extLst>
          </p:cNvPr>
          <p:cNvSpPr>
            <a:spLocks noGrp="1"/>
          </p:cNvSpPr>
          <p:nvPr>
            <p:ph type="ctrTitle" hasCustomPrompt="1"/>
          </p:nvPr>
        </p:nvSpPr>
        <p:spPr>
          <a:xfrm>
            <a:off x="457198" y="4617633"/>
            <a:ext cx="5701903" cy="997196"/>
          </a:xfrm>
        </p:spPr>
        <p:txBody>
          <a:bodyPr wrap="square" anchor="b">
            <a:spAutoFit/>
          </a:bodyPr>
          <a:lstStyle>
            <a:lvl1pPr algn="l">
              <a:defRPr sz="3600" b="1">
                <a:solidFill>
                  <a:schemeClr val="bg1"/>
                </a:solidFill>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A01B4C70-863B-1F4D-B962-364D7F98A811}"/>
              </a:ext>
            </a:extLst>
          </p:cNvPr>
          <p:cNvSpPr>
            <a:spLocks noGrp="1"/>
          </p:cNvSpPr>
          <p:nvPr>
            <p:ph type="subTitle" idx="1"/>
          </p:nvPr>
        </p:nvSpPr>
        <p:spPr>
          <a:xfrm>
            <a:off x="457199" y="5614829"/>
            <a:ext cx="5701902" cy="338554"/>
          </a:xfrm>
        </p:spPr>
        <p:txBody>
          <a:bodyPr wrap="square" tIns="91440">
            <a:spAutoFit/>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7">
            <a:extLst>
              <a:ext uri="{FF2B5EF4-FFF2-40B4-BE49-F238E27FC236}">
                <a16:creationId xmlns:a16="http://schemas.microsoft.com/office/drawing/2014/main" id="{555C0102-72B1-CF44-ACE6-EC34071660AA}"/>
              </a:ext>
            </a:extLst>
          </p:cNvPr>
          <p:cNvSpPr>
            <a:spLocks noGrp="1"/>
          </p:cNvSpPr>
          <p:nvPr>
            <p:ph type="ftr" sz="quarter" idx="11"/>
          </p:nvPr>
        </p:nvSpPr>
        <p:spPr>
          <a:xfrm>
            <a:off x="1161307" y="6413955"/>
            <a:ext cx="7342613" cy="215444"/>
          </a:xfrm>
        </p:spPr>
        <p:txBody>
          <a:bodyPr wrap="square">
            <a:spAutoFit/>
          </a:bodyPr>
          <a:lstStyle>
            <a:lvl1pPr>
              <a:defRPr>
                <a:solidFill>
                  <a:schemeClr val="bg1"/>
                </a:solidFill>
              </a:defRPr>
            </a:lvl1p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pic>
        <p:nvPicPr>
          <p:cNvPr id="6" name="Graphic 5">
            <a:extLst>
              <a:ext uri="{FF2B5EF4-FFF2-40B4-BE49-F238E27FC236}">
                <a16:creationId xmlns:a16="http://schemas.microsoft.com/office/drawing/2014/main" id="{3DC5B40F-17DC-3572-48D3-EB65419254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6430237"/>
            <a:ext cx="704107" cy="182880"/>
          </a:xfrm>
          <a:prstGeom prst="rect">
            <a:avLst/>
          </a:prstGeom>
        </p:spPr>
      </p:pic>
      <p:grpSp>
        <p:nvGrpSpPr>
          <p:cNvPr id="22" name="Group 21">
            <a:extLst>
              <a:ext uri="{FF2B5EF4-FFF2-40B4-BE49-F238E27FC236}">
                <a16:creationId xmlns:a16="http://schemas.microsoft.com/office/drawing/2014/main" id="{219AE16D-CC7A-090A-E807-CB03698A627F}"/>
              </a:ext>
            </a:extLst>
          </p:cNvPr>
          <p:cNvGrpSpPr/>
          <p:nvPr userDrawn="1"/>
        </p:nvGrpSpPr>
        <p:grpSpPr>
          <a:xfrm>
            <a:off x="4572000" y="0"/>
            <a:ext cx="4589059" cy="5956755"/>
            <a:chOff x="4572000" y="0"/>
            <a:chExt cx="4589059" cy="5956755"/>
          </a:xfrm>
        </p:grpSpPr>
        <p:sp>
          <p:nvSpPr>
            <p:cNvPr id="20" name="Freeform 19">
              <a:extLst>
                <a:ext uri="{FF2B5EF4-FFF2-40B4-BE49-F238E27FC236}">
                  <a16:creationId xmlns:a16="http://schemas.microsoft.com/office/drawing/2014/main" id="{553DFA1B-E353-EBAF-1430-4F96237F6913}"/>
                </a:ext>
              </a:extLst>
            </p:cNvPr>
            <p:cNvSpPr/>
            <p:nvPr userDrawn="1"/>
          </p:nvSpPr>
          <p:spPr>
            <a:xfrm>
              <a:off x="4799804" y="0"/>
              <a:ext cx="4344196" cy="5939720"/>
            </a:xfrm>
            <a:custGeom>
              <a:avLst/>
              <a:gdLst>
                <a:gd name="connsiteX0" fmla="*/ 166208 w 4344196"/>
                <a:gd name="connsiteY0" fmla="*/ 0 h 5939720"/>
                <a:gd name="connsiteX1" fmla="*/ 4344196 w 4344196"/>
                <a:gd name="connsiteY1" fmla="*/ 0 h 5939720"/>
                <a:gd name="connsiteX2" fmla="*/ 4344196 w 4344196"/>
                <a:gd name="connsiteY2" fmla="*/ 5939720 h 5939720"/>
                <a:gd name="connsiteX3" fmla="*/ 4247043 w 4344196"/>
                <a:gd name="connsiteY3" fmla="*/ 5932332 h 5939720"/>
                <a:gd name="connsiteX4" fmla="*/ 0 w 4344196"/>
                <a:gd name="connsiteY4" fmla="*/ 1226022 h 5939720"/>
                <a:gd name="connsiteX5" fmla="*/ 96111 w 4344196"/>
                <a:gd name="connsiteY5" fmla="*/ 272614 h 593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4196" h="5939720">
                  <a:moveTo>
                    <a:pt x="166208" y="0"/>
                  </a:moveTo>
                  <a:lnTo>
                    <a:pt x="4344196" y="0"/>
                  </a:lnTo>
                  <a:lnTo>
                    <a:pt x="4344196" y="5939720"/>
                  </a:lnTo>
                  <a:lnTo>
                    <a:pt x="4247043" y="5932332"/>
                  </a:lnTo>
                  <a:cubicBezTo>
                    <a:pt x="1861542" y="5690071"/>
                    <a:pt x="0" y="3675440"/>
                    <a:pt x="0" y="1226022"/>
                  </a:cubicBezTo>
                  <a:cubicBezTo>
                    <a:pt x="0" y="899433"/>
                    <a:pt x="33094" y="580574"/>
                    <a:pt x="96111" y="27261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18">
              <a:extLst>
                <a:ext uri="{FF2B5EF4-FFF2-40B4-BE49-F238E27FC236}">
                  <a16:creationId xmlns:a16="http://schemas.microsoft.com/office/drawing/2014/main" id="{2C7A9DBF-4D13-E2A8-7BE8-97FEF83F846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7042" r="53726"/>
            <a:stretch/>
          </p:blipFill>
          <p:spPr>
            <a:xfrm>
              <a:off x="4572000" y="0"/>
              <a:ext cx="4589059" cy="5956755"/>
            </a:xfrm>
            <a:prstGeom prst="rect">
              <a:avLst/>
            </a:prstGeom>
          </p:spPr>
        </p:pic>
      </p:grpSp>
      <p:sp>
        <p:nvSpPr>
          <p:cNvPr id="9" name="Slide Number Placeholder 8">
            <a:extLst>
              <a:ext uri="{FF2B5EF4-FFF2-40B4-BE49-F238E27FC236}">
                <a16:creationId xmlns:a16="http://schemas.microsoft.com/office/drawing/2014/main" id="{3C1E2176-C4CD-44FD-A1E3-6296EB903B9B}"/>
              </a:ext>
            </a:extLst>
          </p:cNvPr>
          <p:cNvSpPr>
            <a:spLocks noGrp="1"/>
          </p:cNvSpPr>
          <p:nvPr userDrawn="1">
            <p:ph type="sldNum" sz="quarter" idx="12"/>
          </p:nvPr>
        </p:nvSpPr>
        <p:spPr>
          <a:xfrm>
            <a:off x="8503920" y="6460122"/>
            <a:ext cx="182880" cy="123111"/>
          </a:xfrm>
        </p:spPr>
        <p:txBody>
          <a:bodyPr/>
          <a:lstStyle>
            <a:lvl1pPr>
              <a:defRPr>
                <a:solidFill>
                  <a:schemeClr val="bg1"/>
                </a:solidFill>
              </a:defRPr>
            </a:lvl1pPr>
          </a:lstStyle>
          <a:p>
            <a:fld id="{32F8B705-E198-5940-A58A-5D00C10E5F4B}" type="slidenum">
              <a:rPr lang="en-US" smtClean="0"/>
              <a:pPr/>
              <a:t>‹#›</a:t>
            </a:fld>
            <a:endParaRPr lang="en-US" dirty="0"/>
          </a:p>
        </p:txBody>
      </p:sp>
    </p:spTree>
    <p:extLst>
      <p:ext uri="{BB962C8B-B14F-4D97-AF65-F5344CB8AC3E}">
        <p14:creationId xmlns:p14="http://schemas.microsoft.com/office/powerpoint/2010/main" val="297964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_Title Only">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5F3215-288A-A073-2E80-E403D73323A4}"/>
              </a:ext>
            </a:extLst>
          </p:cNvPr>
          <p:cNvSpPr/>
          <p:nvPr userDrawn="1"/>
        </p:nvSpPr>
        <p:spPr>
          <a:xfrm>
            <a:off x="0" y="0"/>
            <a:ext cx="9144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A6C9B8A-CA4E-7BC7-EAAC-CAF54EE85A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9" y="0"/>
            <a:ext cx="9161059" cy="6858000"/>
          </a:xfrm>
          <a:prstGeom prst="rect">
            <a:avLst/>
          </a:prstGeom>
        </p:spPr>
      </p:pic>
      <p:sp>
        <p:nvSpPr>
          <p:cNvPr id="2" name="Title 1">
            <a:extLst>
              <a:ext uri="{FF2B5EF4-FFF2-40B4-BE49-F238E27FC236}">
                <a16:creationId xmlns:a16="http://schemas.microsoft.com/office/drawing/2014/main" id="{2A2C2E35-45EE-8E46-BAF6-A190E91A4857}"/>
              </a:ext>
            </a:extLst>
          </p:cNvPr>
          <p:cNvSpPr>
            <a:spLocks noGrp="1"/>
          </p:cNvSpPr>
          <p:nvPr>
            <p:ph type="ctrTitle" hasCustomPrompt="1"/>
          </p:nvPr>
        </p:nvSpPr>
        <p:spPr>
          <a:xfrm>
            <a:off x="457198" y="4956187"/>
            <a:ext cx="5701903" cy="997196"/>
          </a:xfrm>
        </p:spPr>
        <p:txBody>
          <a:bodyPr wrap="square" anchor="b">
            <a:spAutoFit/>
          </a:bodyPr>
          <a:lstStyle>
            <a:lvl1pPr algn="l">
              <a:defRPr sz="3600" b="1">
                <a:solidFill>
                  <a:schemeClr val="bg1"/>
                </a:solidFill>
              </a:defRPr>
            </a:lvl1pPr>
          </a:lstStyle>
          <a:p>
            <a:r>
              <a:rPr lang="en-US" dirty="0"/>
              <a:t>Click to edit Master </a:t>
            </a:r>
            <a:br>
              <a:rPr lang="en-US" dirty="0"/>
            </a:br>
            <a:r>
              <a:rPr lang="en-US" dirty="0"/>
              <a:t>title style</a:t>
            </a:r>
          </a:p>
        </p:txBody>
      </p:sp>
      <p:sp>
        <p:nvSpPr>
          <p:cNvPr id="14" name="Footer Placeholder 7">
            <a:extLst>
              <a:ext uri="{FF2B5EF4-FFF2-40B4-BE49-F238E27FC236}">
                <a16:creationId xmlns:a16="http://schemas.microsoft.com/office/drawing/2014/main" id="{555C0102-72B1-CF44-ACE6-EC34071660AA}"/>
              </a:ext>
            </a:extLst>
          </p:cNvPr>
          <p:cNvSpPr>
            <a:spLocks noGrp="1"/>
          </p:cNvSpPr>
          <p:nvPr>
            <p:ph type="ftr" sz="quarter" idx="11"/>
          </p:nvPr>
        </p:nvSpPr>
        <p:spPr>
          <a:xfrm>
            <a:off x="1161307" y="6413955"/>
            <a:ext cx="7342613" cy="215444"/>
          </a:xfrm>
        </p:spPr>
        <p:txBody>
          <a:bodyPr wrap="square">
            <a:spAutoFit/>
          </a:bodyPr>
          <a:lstStyle>
            <a:lvl1pPr>
              <a:defRPr>
                <a:solidFill>
                  <a:schemeClr val="bg1"/>
                </a:solidFill>
              </a:defRPr>
            </a:lvl1p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pic>
        <p:nvPicPr>
          <p:cNvPr id="6" name="Graphic 5">
            <a:extLst>
              <a:ext uri="{FF2B5EF4-FFF2-40B4-BE49-F238E27FC236}">
                <a16:creationId xmlns:a16="http://schemas.microsoft.com/office/drawing/2014/main" id="{3DC5B40F-17DC-3572-48D3-EB65419254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6430237"/>
            <a:ext cx="704107" cy="182880"/>
          </a:xfrm>
          <a:prstGeom prst="rect">
            <a:avLst/>
          </a:prstGeom>
        </p:spPr>
      </p:pic>
      <p:sp>
        <p:nvSpPr>
          <p:cNvPr id="9" name="Slide Number Placeholder 8">
            <a:extLst>
              <a:ext uri="{FF2B5EF4-FFF2-40B4-BE49-F238E27FC236}">
                <a16:creationId xmlns:a16="http://schemas.microsoft.com/office/drawing/2014/main" id="{3C1E2176-C4CD-44FD-A1E3-6296EB903B9B}"/>
              </a:ext>
            </a:extLst>
          </p:cNvPr>
          <p:cNvSpPr>
            <a:spLocks noGrp="1"/>
          </p:cNvSpPr>
          <p:nvPr>
            <p:ph type="sldNum" sz="quarter" idx="12"/>
          </p:nvPr>
        </p:nvSpPr>
        <p:spPr>
          <a:xfrm>
            <a:off x="8503920" y="6460122"/>
            <a:ext cx="182880" cy="123111"/>
          </a:xfrm>
        </p:spPr>
        <p:txBody>
          <a:bodyPr/>
          <a:lstStyle>
            <a:lvl1pPr>
              <a:defRPr>
                <a:solidFill>
                  <a:schemeClr val="bg1"/>
                </a:solidFill>
              </a:defRPr>
            </a:lvl1pPr>
          </a:lstStyle>
          <a:p>
            <a:fld id="{32F8B705-E198-5940-A58A-5D00C10E5F4B}" type="slidenum">
              <a:rPr lang="en-US" smtClean="0"/>
              <a:pPr/>
              <a:t>‹#›</a:t>
            </a:fld>
            <a:endParaRPr lang="en-US" dirty="0"/>
          </a:p>
        </p:txBody>
      </p:sp>
      <p:grpSp>
        <p:nvGrpSpPr>
          <p:cNvPr id="12" name="Group 11">
            <a:extLst>
              <a:ext uri="{FF2B5EF4-FFF2-40B4-BE49-F238E27FC236}">
                <a16:creationId xmlns:a16="http://schemas.microsoft.com/office/drawing/2014/main" id="{BF80448D-D9B2-4283-F298-C31D66E56BD2}"/>
              </a:ext>
            </a:extLst>
          </p:cNvPr>
          <p:cNvGrpSpPr/>
          <p:nvPr userDrawn="1"/>
        </p:nvGrpSpPr>
        <p:grpSpPr>
          <a:xfrm>
            <a:off x="4572000" y="0"/>
            <a:ext cx="4589059" cy="5956755"/>
            <a:chOff x="4572000" y="0"/>
            <a:chExt cx="4589059" cy="5956755"/>
          </a:xfrm>
        </p:grpSpPr>
        <p:sp>
          <p:nvSpPr>
            <p:cNvPr id="17" name="Freeform 16">
              <a:extLst>
                <a:ext uri="{FF2B5EF4-FFF2-40B4-BE49-F238E27FC236}">
                  <a16:creationId xmlns:a16="http://schemas.microsoft.com/office/drawing/2014/main" id="{BD38F654-9973-FE17-304E-B2C3168A42BE}"/>
                </a:ext>
              </a:extLst>
            </p:cNvPr>
            <p:cNvSpPr/>
            <p:nvPr userDrawn="1"/>
          </p:nvSpPr>
          <p:spPr>
            <a:xfrm>
              <a:off x="4799804" y="0"/>
              <a:ext cx="4344196" cy="5939720"/>
            </a:xfrm>
            <a:custGeom>
              <a:avLst/>
              <a:gdLst>
                <a:gd name="connsiteX0" fmla="*/ 166208 w 4344196"/>
                <a:gd name="connsiteY0" fmla="*/ 0 h 5939720"/>
                <a:gd name="connsiteX1" fmla="*/ 4344196 w 4344196"/>
                <a:gd name="connsiteY1" fmla="*/ 0 h 5939720"/>
                <a:gd name="connsiteX2" fmla="*/ 4344196 w 4344196"/>
                <a:gd name="connsiteY2" fmla="*/ 5939720 h 5939720"/>
                <a:gd name="connsiteX3" fmla="*/ 4247043 w 4344196"/>
                <a:gd name="connsiteY3" fmla="*/ 5932332 h 5939720"/>
                <a:gd name="connsiteX4" fmla="*/ 0 w 4344196"/>
                <a:gd name="connsiteY4" fmla="*/ 1226022 h 5939720"/>
                <a:gd name="connsiteX5" fmla="*/ 96111 w 4344196"/>
                <a:gd name="connsiteY5" fmla="*/ 272614 h 593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4196" h="5939720">
                  <a:moveTo>
                    <a:pt x="166208" y="0"/>
                  </a:moveTo>
                  <a:lnTo>
                    <a:pt x="4344196" y="0"/>
                  </a:lnTo>
                  <a:lnTo>
                    <a:pt x="4344196" y="5939720"/>
                  </a:lnTo>
                  <a:lnTo>
                    <a:pt x="4247043" y="5932332"/>
                  </a:lnTo>
                  <a:cubicBezTo>
                    <a:pt x="1861542" y="5690071"/>
                    <a:pt x="0" y="3675440"/>
                    <a:pt x="0" y="1226022"/>
                  </a:cubicBezTo>
                  <a:cubicBezTo>
                    <a:pt x="0" y="899433"/>
                    <a:pt x="33094" y="580574"/>
                    <a:pt x="96111" y="27261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Graphic 19">
              <a:extLst>
                <a:ext uri="{FF2B5EF4-FFF2-40B4-BE49-F238E27FC236}">
                  <a16:creationId xmlns:a16="http://schemas.microsoft.com/office/drawing/2014/main" id="{122395D4-B320-462D-317D-7E95252E093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7042" r="53726"/>
            <a:stretch/>
          </p:blipFill>
          <p:spPr>
            <a:xfrm>
              <a:off x="4572000" y="0"/>
              <a:ext cx="4589059" cy="5956755"/>
            </a:xfrm>
            <a:prstGeom prst="rect">
              <a:avLst/>
            </a:prstGeom>
          </p:spPr>
        </p:pic>
      </p:grpSp>
    </p:spTree>
    <p:extLst>
      <p:ext uri="{BB962C8B-B14F-4D97-AF65-F5344CB8AC3E}">
        <p14:creationId xmlns:p14="http://schemas.microsoft.com/office/powerpoint/2010/main" val="85683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459486" y="1246801"/>
            <a:ext cx="8235987"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457200" y="6062243"/>
            <a:ext cx="8235986" cy="123111"/>
          </a:xfrm>
        </p:spPr>
        <p:txBody>
          <a:bodyPr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p:txBody>
          <a:bodyPr anchor="ctr" anchorCtr="0"/>
          <a:lstStyle/>
          <a:p>
            <a:r>
              <a:rPr lang="en-US" dirty="0"/>
              <a:t>Click to edit Master title style</a:t>
            </a:r>
          </a:p>
        </p:txBody>
      </p:sp>
    </p:spTree>
    <p:extLst>
      <p:ext uri="{BB962C8B-B14F-4D97-AF65-F5344CB8AC3E}">
        <p14:creationId xmlns:p14="http://schemas.microsoft.com/office/powerpoint/2010/main" val="1761920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Ic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459486" y="1246801"/>
            <a:ext cx="8235987"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457200" y="6062243"/>
            <a:ext cx="8235986" cy="123111"/>
          </a:xfrm>
        </p:spPr>
        <p:txBody>
          <a:bodyPr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1020486" y="176701"/>
            <a:ext cx="6587322" cy="664797"/>
          </a:xfrm>
        </p:spPr>
        <p:txBody>
          <a:bodyPr lIns="182880" rIns="182880" anchor="ctr" anchorCtr="0">
            <a:noAutofit/>
          </a:bodyPr>
          <a:lstStyle/>
          <a:p>
            <a:r>
              <a:rPr lang="en-US" dirty="0"/>
              <a:t>Click to edit Master title style</a:t>
            </a:r>
          </a:p>
        </p:txBody>
      </p:sp>
      <p:sp>
        <p:nvSpPr>
          <p:cNvPr id="22" name="Picture Placeholder 21">
            <a:extLst>
              <a:ext uri="{FF2B5EF4-FFF2-40B4-BE49-F238E27FC236}">
                <a16:creationId xmlns:a16="http://schemas.microsoft.com/office/drawing/2014/main" id="{562DB85C-E6BF-D68F-956B-9159AE067F17}"/>
              </a:ext>
            </a:extLst>
          </p:cNvPr>
          <p:cNvSpPr>
            <a:spLocks noGrp="1" noChangeAspect="1"/>
          </p:cNvSpPr>
          <p:nvPr>
            <p:ph type="pic" sz="quarter" idx="14" hasCustomPrompt="1"/>
          </p:nvPr>
        </p:nvSpPr>
        <p:spPr>
          <a:xfrm>
            <a:off x="459486" y="228598"/>
            <a:ext cx="557784" cy="557784"/>
          </a:xfrm>
        </p:spPr>
        <p:txBody>
          <a:bodyPr anchor="ctr"/>
          <a:lstStyle>
            <a:lvl1pPr algn="ctr">
              <a:defRPr sz="1200"/>
            </a:lvl1pPr>
          </a:lstStyle>
          <a:p>
            <a:r>
              <a:rPr lang="en-US" dirty="0"/>
              <a:t>Insert icon here</a:t>
            </a:r>
          </a:p>
        </p:txBody>
      </p:sp>
    </p:spTree>
    <p:extLst>
      <p:ext uri="{BB962C8B-B14F-4D97-AF65-F5344CB8AC3E}">
        <p14:creationId xmlns:p14="http://schemas.microsoft.com/office/powerpoint/2010/main" val="3924954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Icon + Tabs">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EDD54A4-3FC5-F74D-0774-FC72AB1F4B58}"/>
              </a:ext>
            </a:extLst>
          </p:cNvPr>
          <p:cNvSpPr/>
          <p:nvPr userDrawn="1"/>
        </p:nvSpPr>
        <p:spPr>
          <a:xfrm>
            <a:off x="1" y="101819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F0BEBD-49F8-5D9E-04BE-98888CC66B22}"/>
              </a:ext>
            </a:extLst>
          </p:cNvPr>
          <p:cNvSpPr/>
          <p:nvPr userDrawn="1"/>
        </p:nvSpPr>
        <p:spPr>
          <a:xfrm>
            <a:off x="1" y="5327373"/>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9EB4C3-F208-02AB-53E8-FEFBD32778F0}"/>
              </a:ext>
            </a:extLst>
          </p:cNvPr>
          <p:cNvSpPr/>
          <p:nvPr userDrawn="1"/>
        </p:nvSpPr>
        <p:spPr>
          <a:xfrm>
            <a:off x="1" y="188003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F59A01-3F54-814A-A88C-8CDA52529194}"/>
              </a:ext>
            </a:extLst>
          </p:cNvPr>
          <p:cNvSpPr/>
          <p:nvPr userDrawn="1"/>
        </p:nvSpPr>
        <p:spPr>
          <a:xfrm>
            <a:off x="1" y="274186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78861E0-6FAA-8DF2-1F65-774E81E75966}"/>
              </a:ext>
            </a:extLst>
          </p:cNvPr>
          <p:cNvSpPr/>
          <p:nvPr userDrawn="1"/>
        </p:nvSpPr>
        <p:spPr>
          <a:xfrm>
            <a:off x="1" y="360370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CD217B-8A59-030D-3047-46B51D5E5973}"/>
              </a:ext>
            </a:extLst>
          </p:cNvPr>
          <p:cNvSpPr/>
          <p:nvPr userDrawn="1"/>
        </p:nvSpPr>
        <p:spPr>
          <a:xfrm>
            <a:off x="1" y="446553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1700912" y="1246801"/>
            <a:ext cx="6994561"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1698626" y="6062243"/>
            <a:ext cx="6994559" cy="123111"/>
          </a:xfrm>
        </p:spPr>
        <p:txBody>
          <a:bodyPr wrap="square"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1020486" y="176701"/>
            <a:ext cx="6587322" cy="664797"/>
          </a:xfrm>
        </p:spPr>
        <p:txBody>
          <a:bodyPr lIns="182880" rIns="182880" anchor="ctr" anchorCtr="0">
            <a:noAutofit/>
          </a:bodyPr>
          <a:lstStyle/>
          <a:p>
            <a:r>
              <a:rPr lang="en-US" dirty="0"/>
              <a:t>Click to edit Master title style</a:t>
            </a:r>
          </a:p>
        </p:txBody>
      </p:sp>
      <p:sp>
        <p:nvSpPr>
          <p:cNvPr id="22" name="Picture Placeholder 21">
            <a:extLst>
              <a:ext uri="{FF2B5EF4-FFF2-40B4-BE49-F238E27FC236}">
                <a16:creationId xmlns:a16="http://schemas.microsoft.com/office/drawing/2014/main" id="{562DB85C-E6BF-D68F-956B-9159AE067F17}"/>
              </a:ext>
            </a:extLst>
          </p:cNvPr>
          <p:cNvSpPr>
            <a:spLocks noGrp="1" noChangeAspect="1"/>
          </p:cNvSpPr>
          <p:nvPr>
            <p:ph type="pic" sz="quarter" idx="14" hasCustomPrompt="1"/>
          </p:nvPr>
        </p:nvSpPr>
        <p:spPr>
          <a:xfrm>
            <a:off x="459486" y="228598"/>
            <a:ext cx="557784" cy="557784"/>
          </a:xfrm>
        </p:spPr>
        <p:txBody>
          <a:bodyPr anchor="ctr"/>
          <a:lstStyle>
            <a:lvl1pPr algn="ctr">
              <a:defRPr sz="1200"/>
            </a:lvl1pPr>
          </a:lstStyle>
          <a:p>
            <a:r>
              <a:rPr lang="en-US" dirty="0"/>
              <a:t>Insert icon here</a:t>
            </a:r>
          </a:p>
        </p:txBody>
      </p:sp>
      <p:grpSp>
        <p:nvGrpSpPr>
          <p:cNvPr id="32" name="Group 31">
            <a:extLst>
              <a:ext uri="{FF2B5EF4-FFF2-40B4-BE49-F238E27FC236}">
                <a16:creationId xmlns:a16="http://schemas.microsoft.com/office/drawing/2014/main" id="{7B64A72C-4C46-8DB1-C2DE-EBB41FD2AD5D}"/>
              </a:ext>
            </a:extLst>
          </p:cNvPr>
          <p:cNvGrpSpPr/>
          <p:nvPr userDrawn="1"/>
        </p:nvGrpSpPr>
        <p:grpSpPr>
          <a:xfrm>
            <a:off x="0" y="1879393"/>
            <a:ext cx="1243712" cy="3444768"/>
            <a:chOff x="0" y="1879393"/>
            <a:chExt cx="1371600" cy="3444768"/>
          </a:xfrm>
        </p:grpSpPr>
        <p:cxnSp>
          <p:nvCxnSpPr>
            <p:cNvPr id="19" name="Straight Connector 18">
              <a:extLst>
                <a:ext uri="{FF2B5EF4-FFF2-40B4-BE49-F238E27FC236}">
                  <a16:creationId xmlns:a16="http://schemas.microsoft.com/office/drawing/2014/main" id="{F1BADFB6-10F8-FB0A-8D26-B88390D617B0}"/>
                </a:ext>
              </a:extLst>
            </p:cNvPr>
            <p:cNvCxnSpPr>
              <a:cxnSpLocks/>
            </p:cNvCxnSpPr>
            <p:nvPr userDrawn="1"/>
          </p:nvCxnSpPr>
          <p:spPr>
            <a:xfrm>
              <a:off x="0" y="1879393"/>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5C7B81-8F70-27E0-C684-0839A70F3B82}"/>
                </a:ext>
              </a:extLst>
            </p:cNvPr>
            <p:cNvCxnSpPr>
              <a:cxnSpLocks/>
            </p:cNvCxnSpPr>
            <p:nvPr userDrawn="1"/>
          </p:nvCxnSpPr>
          <p:spPr>
            <a:xfrm>
              <a:off x="0" y="2740585"/>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83AF0E-BC09-128E-C25A-D02F9850D43D}"/>
                </a:ext>
              </a:extLst>
            </p:cNvPr>
            <p:cNvCxnSpPr>
              <a:cxnSpLocks/>
            </p:cNvCxnSpPr>
            <p:nvPr userDrawn="1"/>
          </p:nvCxnSpPr>
          <p:spPr>
            <a:xfrm>
              <a:off x="0" y="3601777"/>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7FCAAC-3D88-9C7B-AC92-80FAA309EF85}"/>
                </a:ext>
              </a:extLst>
            </p:cNvPr>
            <p:cNvCxnSpPr>
              <a:cxnSpLocks/>
            </p:cNvCxnSpPr>
            <p:nvPr userDrawn="1"/>
          </p:nvCxnSpPr>
          <p:spPr>
            <a:xfrm>
              <a:off x="0" y="4462969"/>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5B1018-40E0-8D92-C3E2-0FD9CDD3BB1F}"/>
                </a:ext>
              </a:extLst>
            </p:cNvPr>
            <p:cNvCxnSpPr>
              <a:cxnSpLocks/>
            </p:cNvCxnSpPr>
            <p:nvPr userDrawn="1"/>
          </p:nvCxnSpPr>
          <p:spPr>
            <a:xfrm>
              <a:off x="0" y="5324161"/>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F316600-99E6-2425-459A-ED8AE487C996}"/>
              </a:ext>
            </a:extLst>
          </p:cNvPr>
          <p:cNvGrpSpPr/>
          <p:nvPr userDrawn="1"/>
        </p:nvGrpSpPr>
        <p:grpSpPr>
          <a:xfrm>
            <a:off x="0" y="1018200"/>
            <a:ext cx="9144000" cy="0"/>
            <a:chOff x="0" y="1018200"/>
            <a:chExt cx="9144000" cy="0"/>
          </a:xfrm>
        </p:grpSpPr>
        <p:cxnSp>
          <p:nvCxnSpPr>
            <p:cNvPr id="26" name="Straight Connector 25">
              <a:extLst>
                <a:ext uri="{FF2B5EF4-FFF2-40B4-BE49-F238E27FC236}">
                  <a16:creationId xmlns:a16="http://schemas.microsoft.com/office/drawing/2014/main" id="{7354264E-3F7C-E5BE-1BD1-B059723DBFC3}"/>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3B98FC-8F97-66AE-2FBB-FD68916F82F1}"/>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596BB1-1729-01EA-E6DA-99479A876AE5}"/>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pic>
        <p:nvPicPr>
          <p:cNvPr id="51" name="Graphic 50">
            <a:extLst>
              <a:ext uri="{FF2B5EF4-FFF2-40B4-BE49-F238E27FC236}">
                <a16:creationId xmlns:a16="http://schemas.microsoft.com/office/drawing/2014/main" id="{688A0C1C-7572-00BD-706D-93ADF158D9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486" y="2130702"/>
            <a:ext cx="557784" cy="358575"/>
          </a:xfrm>
          <a:prstGeom prst="rect">
            <a:avLst/>
          </a:prstGeom>
        </p:spPr>
      </p:pic>
      <p:pic>
        <p:nvPicPr>
          <p:cNvPr id="53" name="Graphic 52">
            <a:extLst>
              <a:ext uri="{FF2B5EF4-FFF2-40B4-BE49-F238E27FC236}">
                <a16:creationId xmlns:a16="http://schemas.microsoft.com/office/drawing/2014/main" id="{CECFD2F1-C0F8-CFE6-01C9-AB502F18F9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9451" y="2892289"/>
            <a:ext cx="377854" cy="557784"/>
          </a:xfrm>
          <a:prstGeom prst="rect">
            <a:avLst/>
          </a:prstGeom>
        </p:spPr>
      </p:pic>
      <p:pic>
        <p:nvPicPr>
          <p:cNvPr id="55" name="Graphic 54">
            <a:extLst>
              <a:ext uri="{FF2B5EF4-FFF2-40B4-BE49-F238E27FC236}">
                <a16:creationId xmlns:a16="http://schemas.microsoft.com/office/drawing/2014/main" id="{355EAE40-5107-F1A7-7643-54EB920E9B6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4980" y="3753481"/>
            <a:ext cx="526796" cy="557784"/>
          </a:xfrm>
          <a:prstGeom prst="rect">
            <a:avLst/>
          </a:prstGeom>
        </p:spPr>
      </p:pic>
      <p:pic>
        <p:nvPicPr>
          <p:cNvPr id="57" name="Graphic 56">
            <a:extLst>
              <a:ext uri="{FF2B5EF4-FFF2-40B4-BE49-F238E27FC236}">
                <a16:creationId xmlns:a16="http://schemas.microsoft.com/office/drawing/2014/main" id="{587B2F75-2E38-B500-992E-8928428D226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9486" y="4614673"/>
            <a:ext cx="557784" cy="557784"/>
          </a:xfrm>
          <a:prstGeom prst="rect">
            <a:avLst/>
          </a:prstGeom>
        </p:spPr>
      </p:pic>
      <p:pic>
        <p:nvPicPr>
          <p:cNvPr id="60" name="Graphic 59">
            <a:extLst>
              <a:ext uri="{FF2B5EF4-FFF2-40B4-BE49-F238E27FC236}">
                <a16:creationId xmlns:a16="http://schemas.microsoft.com/office/drawing/2014/main" id="{05223A6D-4E67-EDA8-4F22-09BAEA48C20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86" y="1175070"/>
            <a:ext cx="557784" cy="547455"/>
          </a:xfrm>
          <a:prstGeom prst="rect">
            <a:avLst/>
          </a:prstGeom>
        </p:spPr>
      </p:pic>
      <p:pic>
        <p:nvPicPr>
          <p:cNvPr id="61" name="Graphic 60">
            <a:extLst>
              <a:ext uri="{FF2B5EF4-FFF2-40B4-BE49-F238E27FC236}">
                <a16:creationId xmlns:a16="http://schemas.microsoft.com/office/drawing/2014/main" id="{58EC6922-DB83-FC3C-27BF-D80B231B909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9486" y="5475866"/>
            <a:ext cx="557784" cy="557784"/>
          </a:xfrm>
          <a:prstGeom prst="rect">
            <a:avLst/>
          </a:prstGeom>
        </p:spPr>
      </p:pic>
    </p:spTree>
    <p:extLst>
      <p:ext uri="{BB962C8B-B14F-4D97-AF65-F5344CB8AC3E}">
        <p14:creationId xmlns:p14="http://schemas.microsoft.com/office/powerpoint/2010/main" val="172914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mp;C + Icon + Tabs_Tab 1 Activ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EDD54A4-3FC5-F74D-0774-FC72AB1F4B58}"/>
              </a:ext>
            </a:extLst>
          </p:cNvPr>
          <p:cNvSpPr/>
          <p:nvPr userDrawn="1"/>
        </p:nvSpPr>
        <p:spPr>
          <a:xfrm>
            <a:off x="1" y="1018199"/>
            <a:ext cx="1243712" cy="8579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F0BEBD-49F8-5D9E-04BE-98888CC66B22}"/>
              </a:ext>
            </a:extLst>
          </p:cNvPr>
          <p:cNvSpPr/>
          <p:nvPr userDrawn="1"/>
        </p:nvSpPr>
        <p:spPr>
          <a:xfrm>
            <a:off x="1" y="5327373"/>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9EB4C3-F208-02AB-53E8-FEFBD32778F0}"/>
              </a:ext>
            </a:extLst>
          </p:cNvPr>
          <p:cNvSpPr/>
          <p:nvPr userDrawn="1"/>
        </p:nvSpPr>
        <p:spPr>
          <a:xfrm>
            <a:off x="1" y="188003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F59A01-3F54-814A-A88C-8CDA52529194}"/>
              </a:ext>
            </a:extLst>
          </p:cNvPr>
          <p:cNvSpPr/>
          <p:nvPr userDrawn="1"/>
        </p:nvSpPr>
        <p:spPr>
          <a:xfrm>
            <a:off x="1" y="274186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78861E0-6FAA-8DF2-1F65-774E81E75966}"/>
              </a:ext>
            </a:extLst>
          </p:cNvPr>
          <p:cNvSpPr/>
          <p:nvPr userDrawn="1"/>
        </p:nvSpPr>
        <p:spPr>
          <a:xfrm>
            <a:off x="1" y="360370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CD217B-8A59-030D-3047-46B51D5E5973}"/>
              </a:ext>
            </a:extLst>
          </p:cNvPr>
          <p:cNvSpPr/>
          <p:nvPr userDrawn="1"/>
        </p:nvSpPr>
        <p:spPr>
          <a:xfrm>
            <a:off x="1" y="446553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1700912" y="1246801"/>
            <a:ext cx="6994562"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1698626" y="6062243"/>
            <a:ext cx="6994560" cy="123111"/>
          </a:xfrm>
        </p:spPr>
        <p:txBody>
          <a:bodyPr wrap="square"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1020486" y="176701"/>
            <a:ext cx="6587322" cy="664797"/>
          </a:xfrm>
        </p:spPr>
        <p:txBody>
          <a:bodyPr lIns="182880" rIns="182880" anchor="ctr" anchorCtr="0">
            <a:noAutofit/>
          </a:bodyPr>
          <a:lstStyle/>
          <a:p>
            <a:r>
              <a:rPr lang="en-US" dirty="0"/>
              <a:t>Click to edit Master title style</a:t>
            </a:r>
          </a:p>
        </p:txBody>
      </p:sp>
      <p:sp>
        <p:nvSpPr>
          <p:cNvPr id="22" name="Picture Placeholder 21">
            <a:extLst>
              <a:ext uri="{FF2B5EF4-FFF2-40B4-BE49-F238E27FC236}">
                <a16:creationId xmlns:a16="http://schemas.microsoft.com/office/drawing/2014/main" id="{562DB85C-E6BF-D68F-956B-9159AE067F17}"/>
              </a:ext>
            </a:extLst>
          </p:cNvPr>
          <p:cNvSpPr>
            <a:spLocks noGrp="1" noChangeAspect="1"/>
          </p:cNvSpPr>
          <p:nvPr>
            <p:ph type="pic" sz="quarter" idx="14" hasCustomPrompt="1"/>
          </p:nvPr>
        </p:nvSpPr>
        <p:spPr>
          <a:xfrm>
            <a:off x="459486" y="228598"/>
            <a:ext cx="557784" cy="557784"/>
          </a:xfrm>
        </p:spPr>
        <p:txBody>
          <a:bodyPr anchor="ctr"/>
          <a:lstStyle>
            <a:lvl1pPr algn="ctr">
              <a:defRPr sz="1200"/>
            </a:lvl1pPr>
          </a:lstStyle>
          <a:p>
            <a:r>
              <a:rPr lang="en-US" dirty="0"/>
              <a:t>Insert icon here</a:t>
            </a:r>
          </a:p>
        </p:txBody>
      </p:sp>
      <p:grpSp>
        <p:nvGrpSpPr>
          <p:cNvPr id="32" name="Group 31">
            <a:extLst>
              <a:ext uri="{FF2B5EF4-FFF2-40B4-BE49-F238E27FC236}">
                <a16:creationId xmlns:a16="http://schemas.microsoft.com/office/drawing/2014/main" id="{7B64A72C-4C46-8DB1-C2DE-EBB41FD2AD5D}"/>
              </a:ext>
            </a:extLst>
          </p:cNvPr>
          <p:cNvGrpSpPr/>
          <p:nvPr userDrawn="1"/>
        </p:nvGrpSpPr>
        <p:grpSpPr>
          <a:xfrm>
            <a:off x="0" y="1879393"/>
            <a:ext cx="1243712" cy="3444768"/>
            <a:chOff x="0" y="1879393"/>
            <a:chExt cx="1371600" cy="3444768"/>
          </a:xfrm>
        </p:grpSpPr>
        <p:cxnSp>
          <p:nvCxnSpPr>
            <p:cNvPr id="19" name="Straight Connector 18">
              <a:extLst>
                <a:ext uri="{FF2B5EF4-FFF2-40B4-BE49-F238E27FC236}">
                  <a16:creationId xmlns:a16="http://schemas.microsoft.com/office/drawing/2014/main" id="{F1BADFB6-10F8-FB0A-8D26-B88390D617B0}"/>
                </a:ext>
              </a:extLst>
            </p:cNvPr>
            <p:cNvCxnSpPr>
              <a:cxnSpLocks/>
            </p:cNvCxnSpPr>
            <p:nvPr userDrawn="1"/>
          </p:nvCxnSpPr>
          <p:spPr>
            <a:xfrm>
              <a:off x="0" y="1879393"/>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5C7B81-8F70-27E0-C684-0839A70F3B82}"/>
                </a:ext>
              </a:extLst>
            </p:cNvPr>
            <p:cNvCxnSpPr>
              <a:cxnSpLocks/>
            </p:cNvCxnSpPr>
            <p:nvPr userDrawn="1"/>
          </p:nvCxnSpPr>
          <p:spPr>
            <a:xfrm>
              <a:off x="0" y="2740585"/>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83AF0E-BC09-128E-C25A-D02F9850D43D}"/>
                </a:ext>
              </a:extLst>
            </p:cNvPr>
            <p:cNvCxnSpPr>
              <a:cxnSpLocks/>
            </p:cNvCxnSpPr>
            <p:nvPr userDrawn="1"/>
          </p:nvCxnSpPr>
          <p:spPr>
            <a:xfrm>
              <a:off x="0" y="3601777"/>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7FCAAC-3D88-9C7B-AC92-80FAA309EF85}"/>
                </a:ext>
              </a:extLst>
            </p:cNvPr>
            <p:cNvCxnSpPr>
              <a:cxnSpLocks/>
            </p:cNvCxnSpPr>
            <p:nvPr userDrawn="1"/>
          </p:nvCxnSpPr>
          <p:spPr>
            <a:xfrm>
              <a:off x="0" y="4462969"/>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5B1018-40E0-8D92-C3E2-0FD9CDD3BB1F}"/>
                </a:ext>
              </a:extLst>
            </p:cNvPr>
            <p:cNvCxnSpPr>
              <a:cxnSpLocks/>
            </p:cNvCxnSpPr>
            <p:nvPr userDrawn="1"/>
          </p:nvCxnSpPr>
          <p:spPr>
            <a:xfrm>
              <a:off x="0" y="5324161"/>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5" name="Graphic 14">
            <a:extLst>
              <a:ext uri="{FF2B5EF4-FFF2-40B4-BE49-F238E27FC236}">
                <a16:creationId xmlns:a16="http://schemas.microsoft.com/office/drawing/2014/main" id="{EF73A282-C72C-5D66-E7EE-BF501F8E7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486" y="2130702"/>
            <a:ext cx="557784" cy="358575"/>
          </a:xfrm>
          <a:prstGeom prst="rect">
            <a:avLst/>
          </a:prstGeom>
        </p:spPr>
      </p:pic>
      <p:pic>
        <p:nvPicPr>
          <p:cNvPr id="16" name="Graphic 15">
            <a:extLst>
              <a:ext uri="{FF2B5EF4-FFF2-40B4-BE49-F238E27FC236}">
                <a16:creationId xmlns:a16="http://schemas.microsoft.com/office/drawing/2014/main" id="{109606EC-5BB0-0992-F81F-EF7C88567A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9451" y="2892289"/>
            <a:ext cx="377854" cy="557784"/>
          </a:xfrm>
          <a:prstGeom prst="rect">
            <a:avLst/>
          </a:prstGeom>
        </p:spPr>
      </p:pic>
      <p:pic>
        <p:nvPicPr>
          <p:cNvPr id="29" name="Graphic 28">
            <a:extLst>
              <a:ext uri="{FF2B5EF4-FFF2-40B4-BE49-F238E27FC236}">
                <a16:creationId xmlns:a16="http://schemas.microsoft.com/office/drawing/2014/main" id="{95DC57D2-116C-3333-F514-4F5DA1F371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4980" y="3753481"/>
            <a:ext cx="526796" cy="557784"/>
          </a:xfrm>
          <a:prstGeom prst="rect">
            <a:avLst/>
          </a:prstGeom>
        </p:spPr>
      </p:pic>
      <p:pic>
        <p:nvPicPr>
          <p:cNvPr id="51" name="Graphic 50">
            <a:extLst>
              <a:ext uri="{FF2B5EF4-FFF2-40B4-BE49-F238E27FC236}">
                <a16:creationId xmlns:a16="http://schemas.microsoft.com/office/drawing/2014/main" id="{DF1B1887-E317-285A-0444-806279BFF3A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9486" y="4614673"/>
            <a:ext cx="557784" cy="557784"/>
          </a:xfrm>
          <a:prstGeom prst="rect">
            <a:avLst/>
          </a:prstGeom>
        </p:spPr>
      </p:pic>
      <p:pic>
        <p:nvPicPr>
          <p:cNvPr id="52" name="Graphic 51">
            <a:extLst>
              <a:ext uri="{FF2B5EF4-FFF2-40B4-BE49-F238E27FC236}">
                <a16:creationId xmlns:a16="http://schemas.microsoft.com/office/drawing/2014/main" id="{22F7F72F-E448-A76E-E492-9523A3E043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86" y="1175070"/>
            <a:ext cx="557784" cy="547455"/>
          </a:xfrm>
          <a:prstGeom prst="rect">
            <a:avLst/>
          </a:prstGeom>
        </p:spPr>
      </p:pic>
      <p:pic>
        <p:nvPicPr>
          <p:cNvPr id="53" name="Graphic 52">
            <a:extLst>
              <a:ext uri="{FF2B5EF4-FFF2-40B4-BE49-F238E27FC236}">
                <a16:creationId xmlns:a16="http://schemas.microsoft.com/office/drawing/2014/main" id="{1E26065D-DAD2-07DD-A5CB-C34513C784A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9486" y="5475866"/>
            <a:ext cx="557784" cy="557784"/>
          </a:xfrm>
          <a:prstGeom prst="rect">
            <a:avLst/>
          </a:prstGeom>
        </p:spPr>
      </p:pic>
      <p:sp>
        <p:nvSpPr>
          <p:cNvPr id="38" name="Triangle 37">
            <a:extLst>
              <a:ext uri="{FF2B5EF4-FFF2-40B4-BE49-F238E27FC236}">
                <a16:creationId xmlns:a16="http://schemas.microsoft.com/office/drawing/2014/main" id="{8F11539C-FB49-D452-928F-FF5A3F953A18}"/>
              </a:ext>
            </a:extLst>
          </p:cNvPr>
          <p:cNvSpPr>
            <a:spLocks noChangeAspect="1"/>
          </p:cNvSpPr>
          <p:nvPr userDrawn="1"/>
        </p:nvSpPr>
        <p:spPr>
          <a:xfrm rot="5400000">
            <a:off x="1243712" y="1332887"/>
            <a:ext cx="228600" cy="22860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4AA2B50-7824-51F2-9E99-8B6A80588A3D}"/>
              </a:ext>
            </a:extLst>
          </p:cNvPr>
          <p:cNvGrpSpPr/>
          <p:nvPr userDrawn="1"/>
        </p:nvGrpSpPr>
        <p:grpSpPr>
          <a:xfrm>
            <a:off x="0" y="1018200"/>
            <a:ext cx="9144000" cy="0"/>
            <a:chOff x="0" y="1018200"/>
            <a:chExt cx="9144000" cy="0"/>
          </a:xfrm>
        </p:grpSpPr>
        <p:cxnSp>
          <p:nvCxnSpPr>
            <p:cNvPr id="56" name="Straight Connector 55">
              <a:extLst>
                <a:ext uri="{FF2B5EF4-FFF2-40B4-BE49-F238E27FC236}">
                  <a16:creationId xmlns:a16="http://schemas.microsoft.com/office/drawing/2014/main" id="{8463B534-9682-0F7A-3726-2C84896D867F}"/>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46EA2FD-D298-C906-7351-FDBD03CC2D60}"/>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2C6D273-EFC0-D853-8CAB-3E53D0D4C42E}"/>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3310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mp;C + Icon + Tabs_Tab 2 Activ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EDD54A4-3FC5-F74D-0774-FC72AB1F4B58}"/>
              </a:ext>
            </a:extLst>
          </p:cNvPr>
          <p:cNvSpPr/>
          <p:nvPr userDrawn="1"/>
        </p:nvSpPr>
        <p:spPr>
          <a:xfrm>
            <a:off x="1" y="1018199"/>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F0BEBD-49F8-5D9E-04BE-98888CC66B22}"/>
              </a:ext>
            </a:extLst>
          </p:cNvPr>
          <p:cNvSpPr/>
          <p:nvPr userDrawn="1"/>
        </p:nvSpPr>
        <p:spPr>
          <a:xfrm>
            <a:off x="1" y="5327373"/>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9EB4C3-F208-02AB-53E8-FEFBD32778F0}"/>
              </a:ext>
            </a:extLst>
          </p:cNvPr>
          <p:cNvSpPr/>
          <p:nvPr userDrawn="1"/>
        </p:nvSpPr>
        <p:spPr>
          <a:xfrm>
            <a:off x="1" y="1880034"/>
            <a:ext cx="1243712" cy="8579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F59A01-3F54-814A-A88C-8CDA52529194}"/>
              </a:ext>
            </a:extLst>
          </p:cNvPr>
          <p:cNvSpPr/>
          <p:nvPr userDrawn="1"/>
        </p:nvSpPr>
        <p:spPr>
          <a:xfrm>
            <a:off x="1" y="274186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78861E0-6FAA-8DF2-1F65-774E81E75966}"/>
              </a:ext>
            </a:extLst>
          </p:cNvPr>
          <p:cNvSpPr/>
          <p:nvPr userDrawn="1"/>
        </p:nvSpPr>
        <p:spPr>
          <a:xfrm>
            <a:off x="1" y="360370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CD217B-8A59-030D-3047-46B51D5E5973}"/>
              </a:ext>
            </a:extLst>
          </p:cNvPr>
          <p:cNvSpPr/>
          <p:nvPr userDrawn="1"/>
        </p:nvSpPr>
        <p:spPr>
          <a:xfrm>
            <a:off x="1" y="446553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1700912" y="1246801"/>
            <a:ext cx="6994562"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1698626" y="6062243"/>
            <a:ext cx="6994560" cy="123111"/>
          </a:xfrm>
        </p:spPr>
        <p:txBody>
          <a:bodyPr wrap="square"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1020486" y="176701"/>
            <a:ext cx="6587322" cy="664797"/>
          </a:xfrm>
        </p:spPr>
        <p:txBody>
          <a:bodyPr lIns="182880" rIns="182880" anchor="ctr" anchorCtr="0">
            <a:noAutofit/>
          </a:bodyPr>
          <a:lstStyle/>
          <a:p>
            <a:r>
              <a:rPr lang="en-US" dirty="0"/>
              <a:t>Click to edit Master title style</a:t>
            </a:r>
          </a:p>
        </p:txBody>
      </p:sp>
      <p:sp>
        <p:nvSpPr>
          <p:cNvPr id="22" name="Picture Placeholder 21">
            <a:extLst>
              <a:ext uri="{FF2B5EF4-FFF2-40B4-BE49-F238E27FC236}">
                <a16:creationId xmlns:a16="http://schemas.microsoft.com/office/drawing/2014/main" id="{562DB85C-E6BF-D68F-956B-9159AE067F17}"/>
              </a:ext>
            </a:extLst>
          </p:cNvPr>
          <p:cNvSpPr>
            <a:spLocks noGrp="1" noChangeAspect="1"/>
          </p:cNvSpPr>
          <p:nvPr>
            <p:ph type="pic" sz="quarter" idx="14" hasCustomPrompt="1"/>
          </p:nvPr>
        </p:nvSpPr>
        <p:spPr>
          <a:xfrm>
            <a:off x="459486" y="228598"/>
            <a:ext cx="557784" cy="557784"/>
          </a:xfrm>
        </p:spPr>
        <p:txBody>
          <a:bodyPr anchor="ctr"/>
          <a:lstStyle>
            <a:lvl1pPr algn="ctr">
              <a:defRPr sz="1200"/>
            </a:lvl1pPr>
          </a:lstStyle>
          <a:p>
            <a:r>
              <a:rPr lang="en-US" dirty="0"/>
              <a:t>Insert icon here</a:t>
            </a:r>
          </a:p>
        </p:txBody>
      </p:sp>
      <p:grpSp>
        <p:nvGrpSpPr>
          <p:cNvPr id="32" name="Group 31">
            <a:extLst>
              <a:ext uri="{FF2B5EF4-FFF2-40B4-BE49-F238E27FC236}">
                <a16:creationId xmlns:a16="http://schemas.microsoft.com/office/drawing/2014/main" id="{7B64A72C-4C46-8DB1-C2DE-EBB41FD2AD5D}"/>
              </a:ext>
            </a:extLst>
          </p:cNvPr>
          <p:cNvGrpSpPr/>
          <p:nvPr userDrawn="1"/>
        </p:nvGrpSpPr>
        <p:grpSpPr>
          <a:xfrm>
            <a:off x="0" y="1879393"/>
            <a:ext cx="1243712" cy="3444768"/>
            <a:chOff x="0" y="1879393"/>
            <a:chExt cx="1371600" cy="3444768"/>
          </a:xfrm>
        </p:grpSpPr>
        <p:cxnSp>
          <p:nvCxnSpPr>
            <p:cNvPr id="19" name="Straight Connector 18">
              <a:extLst>
                <a:ext uri="{FF2B5EF4-FFF2-40B4-BE49-F238E27FC236}">
                  <a16:creationId xmlns:a16="http://schemas.microsoft.com/office/drawing/2014/main" id="{F1BADFB6-10F8-FB0A-8D26-B88390D617B0}"/>
                </a:ext>
              </a:extLst>
            </p:cNvPr>
            <p:cNvCxnSpPr>
              <a:cxnSpLocks/>
            </p:cNvCxnSpPr>
            <p:nvPr userDrawn="1"/>
          </p:nvCxnSpPr>
          <p:spPr>
            <a:xfrm>
              <a:off x="0" y="1879393"/>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5C7B81-8F70-27E0-C684-0839A70F3B82}"/>
                </a:ext>
              </a:extLst>
            </p:cNvPr>
            <p:cNvCxnSpPr>
              <a:cxnSpLocks/>
            </p:cNvCxnSpPr>
            <p:nvPr userDrawn="1"/>
          </p:nvCxnSpPr>
          <p:spPr>
            <a:xfrm>
              <a:off x="0" y="2740585"/>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83AF0E-BC09-128E-C25A-D02F9850D43D}"/>
                </a:ext>
              </a:extLst>
            </p:cNvPr>
            <p:cNvCxnSpPr>
              <a:cxnSpLocks/>
            </p:cNvCxnSpPr>
            <p:nvPr userDrawn="1"/>
          </p:nvCxnSpPr>
          <p:spPr>
            <a:xfrm>
              <a:off x="0" y="3601777"/>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7FCAAC-3D88-9C7B-AC92-80FAA309EF85}"/>
                </a:ext>
              </a:extLst>
            </p:cNvPr>
            <p:cNvCxnSpPr>
              <a:cxnSpLocks/>
            </p:cNvCxnSpPr>
            <p:nvPr userDrawn="1"/>
          </p:nvCxnSpPr>
          <p:spPr>
            <a:xfrm>
              <a:off x="0" y="4462969"/>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5B1018-40E0-8D92-C3E2-0FD9CDD3BB1F}"/>
                </a:ext>
              </a:extLst>
            </p:cNvPr>
            <p:cNvCxnSpPr>
              <a:cxnSpLocks/>
            </p:cNvCxnSpPr>
            <p:nvPr userDrawn="1"/>
          </p:nvCxnSpPr>
          <p:spPr>
            <a:xfrm>
              <a:off x="0" y="5324161"/>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F316600-99E6-2425-459A-ED8AE487C996}"/>
              </a:ext>
            </a:extLst>
          </p:cNvPr>
          <p:cNvGrpSpPr/>
          <p:nvPr userDrawn="1"/>
        </p:nvGrpSpPr>
        <p:grpSpPr>
          <a:xfrm>
            <a:off x="0" y="1018200"/>
            <a:ext cx="9144000" cy="0"/>
            <a:chOff x="0" y="1018200"/>
            <a:chExt cx="9144000" cy="0"/>
          </a:xfrm>
        </p:grpSpPr>
        <p:cxnSp>
          <p:nvCxnSpPr>
            <p:cNvPr id="26" name="Straight Connector 25">
              <a:extLst>
                <a:ext uri="{FF2B5EF4-FFF2-40B4-BE49-F238E27FC236}">
                  <a16:creationId xmlns:a16="http://schemas.microsoft.com/office/drawing/2014/main" id="{7354264E-3F7C-E5BE-1BD1-B059723DBFC3}"/>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3B98FC-8F97-66AE-2FBB-FD68916F82F1}"/>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596BB1-1729-01EA-E6DA-99479A876AE5}"/>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pic>
        <p:nvPicPr>
          <p:cNvPr id="15" name="Graphic 14">
            <a:extLst>
              <a:ext uri="{FF2B5EF4-FFF2-40B4-BE49-F238E27FC236}">
                <a16:creationId xmlns:a16="http://schemas.microsoft.com/office/drawing/2014/main" id="{EF73A282-C72C-5D66-E7EE-BF501F8E7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486" y="2130702"/>
            <a:ext cx="557784" cy="358575"/>
          </a:xfrm>
          <a:prstGeom prst="rect">
            <a:avLst/>
          </a:prstGeom>
        </p:spPr>
      </p:pic>
      <p:pic>
        <p:nvPicPr>
          <p:cNvPr id="16" name="Graphic 15">
            <a:extLst>
              <a:ext uri="{FF2B5EF4-FFF2-40B4-BE49-F238E27FC236}">
                <a16:creationId xmlns:a16="http://schemas.microsoft.com/office/drawing/2014/main" id="{109606EC-5BB0-0992-F81F-EF7C88567A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9451" y="2892289"/>
            <a:ext cx="377854" cy="557784"/>
          </a:xfrm>
          <a:prstGeom prst="rect">
            <a:avLst/>
          </a:prstGeom>
        </p:spPr>
      </p:pic>
      <p:pic>
        <p:nvPicPr>
          <p:cNvPr id="29" name="Graphic 28">
            <a:extLst>
              <a:ext uri="{FF2B5EF4-FFF2-40B4-BE49-F238E27FC236}">
                <a16:creationId xmlns:a16="http://schemas.microsoft.com/office/drawing/2014/main" id="{95DC57D2-116C-3333-F514-4F5DA1F371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4980" y="3753481"/>
            <a:ext cx="526796" cy="557784"/>
          </a:xfrm>
          <a:prstGeom prst="rect">
            <a:avLst/>
          </a:prstGeom>
        </p:spPr>
      </p:pic>
      <p:pic>
        <p:nvPicPr>
          <p:cNvPr id="51" name="Graphic 50">
            <a:extLst>
              <a:ext uri="{FF2B5EF4-FFF2-40B4-BE49-F238E27FC236}">
                <a16:creationId xmlns:a16="http://schemas.microsoft.com/office/drawing/2014/main" id="{DF1B1887-E317-285A-0444-806279BFF3A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9486" y="4614673"/>
            <a:ext cx="557784" cy="557784"/>
          </a:xfrm>
          <a:prstGeom prst="rect">
            <a:avLst/>
          </a:prstGeom>
        </p:spPr>
      </p:pic>
      <p:pic>
        <p:nvPicPr>
          <p:cNvPr id="52" name="Graphic 51">
            <a:extLst>
              <a:ext uri="{FF2B5EF4-FFF2-40B4-BE49-F238E27FC236}">
                <a16:creationId xmlns:a16="http://schemas.microsoft.com/office/drawing/2014/main" id="{22F7F72F-E448-A76E-E492-9523A3E043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86" y="1175070"/>
            <a:ext cx="557784" cy="547455"/>
          </a:xfrm>
          <a:prstGeom prst="rect">
            <a:avLst/>
          </a:prstGeom>
        </p:spPr>
      </p:pic>
      <p:pic>
        <p:nvPicPr>
          <p:cNvPr id="53" name="Graphic 52">
            <a:extLst>
              <a:ext uri="{FF2B5EF4-FFF2-40B4-BE49-F238E27FC236}">
                <a16:creationId xmlns:a16="http://schemas.microsoft.com/office/drawing/2014/main" id="{1E26065D-DAD2-07DD-A5CB-C34513C784A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9486" y="5475866"/>
            <a:ext cx="557784" cy="557784"/>
          </a:xfrm>
          <a:prstGeom prst="rect">
            <a:avLst/>
          </a:prstGeom>
        </p:spPr>
      </p:pic>
      <p:sp>
        <p:nvSpPr>
          <p:cNvPr id="38" name="Triangle 37">
            <a:extLst>
              <a:ext uri="{FF2B5EF4-FFF2-40B4-BE49-F238E27FC236}">
                <a16:creationId xmlns:a16="http://schemas.microsoft.com/office/drawing/2014/main" id="{27B1FD32-B248-4852-394C-3AE47351A62B}"/>
              </a:ext>
            </a:extLst>
          </p:cNvPr>
          <p:cNvSpPr>
            <a:spLocks noChangeAspect="1"/>
          </p:cNvSpPr>
          <p:nvPr userDrawn="1"/>
        </p:nvSpPr>
        <p:spPr>
          <a:xfrm rot="5400000">
            <a:off x="1243712" y="2194722"/>
            <a:ext cx="228600" cy="22860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60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mp;C + Icon + Tabs_Tab 3 Activ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EDD54A4-3FC5-F74D-0774-FC72AB1F4B58}"/>
              </a:ext>
            </a:extLst>
          </p:cNvPr>
          <p:cNvSpPr/>
          <p:nvPr userDrawn="1"/>
        </p:nvSpPr>
        <p:spPr>
          <a:xfrm>
            <a:off x="1" y="1018199"/>
            <a:ext cx="1243712" cy="8579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F0BEBD-49F8-5D9E-04BE-98888CC66B22}"/>
              </a:ext>
            </a:extLst>
          </p:cNvPr>
          <p:cNvSpPr/>
          <p:nvPr userDrawn="1"/>
        </p:nvSpPr>
        <p:spPr>
          <a:xfrm>
            <a:off x="1" y="5327373"/>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9EB4C3-F208-02AB-53E8-FEFBD32778F0}"/>
              </a:ext>
            </a:extLst>
          </p:cNvPr>
          <p:cNvSpPr/>
          <p:nvPr userDrawn="1"/>
        </p:nvSpPr>
        <p:spPr>
          <a:xfrm>
            <a:off x="1" y="188003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F59A01-3F54-814A-A88C-8CDA52529194}"/>
              </a:ext>
            </a:extLst>
          </p:cNvPr>
          <p:cNvSpPr/>
          <p:nvPr userDrawn="1"/>
        </p:nvSpPr>
        <p:spPr>
          <a:xfrm>
            <a:off x="1" y="2741869"/>
            <a:ext cx="1243712" cy="8579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78861E0-6FAA-8DF2-1F65-774E81E75966}"/>
              </a:ext>
            </a:extLst>
          </p:cNvPr>
          <p:cNvSpPr/>
          <p:nvPr userDrawn="1"/>
        </p:nvSpPr>
        <p:spPr>
          <a:xfrm>
            <a:off x="1" y="3603704"/>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CD217B-8A59-030D-3047-46B51D5E5973}"/>
              </a:ext>
            </a:extLst>
          </p:cNvPr>
          <p:cNvSpPr/>
          <p:nvPr userDrawn="1"/>
        </p:nvSpPr>
        <p:spPr>
          <a:xfrm>
            <a:off x="1" y="4465539"/>
            <a:ext cx="1243712" cy="857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21992C-CD43-9040-8769-73B52BA0D006}"/>
              </a:ext>
            </a:extLst>
          </p:cNvPr>
          <p:cNvSpPr>
            <a:spLocks noGrp="1"/>
          </p:cNvSpPr>
          <p:nvPr>
            <p:ph idx="1"/>
          </p:nvPr>
        </p:nvSpPr>
        <p:spPr>
          <a:xfrm>
            <a:off x="1700912" y="1246801"/>
            <a:ext cx="6994562" cy="46965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621CB94-DA1E-0E45-A359-59BB85899FE7}"/>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9" name="Slide Number Placeholder 8">
            <a:extLst>
              <a:ext uri="{FF2B5EF4-FFF2-40B4-BE49-F238E27FC236}">
                <a16:creationId xmlns:a16="http://schemas.microsoft.com/office/drawing/2014/main" id="{FB4F4ECE-46FB-6B49-B33B-42491364C2F0}"/>
              </a:ext>
            </a:extLst>
          </p:cNvPr>
          <p:cNvSpPr>
            <a:spLocks noGrp="1"/>
          </p:cNvSpPr>
          <p:nvPr>
            <p:ph type="sldNum" sz="quarter" idx="12"/>
          </p:nvPr>
        </p:nvSpPr>
        <p:spPr/>
        <p:txBody>
          <a:bodyPr/>
          <a:lstStyle/>
          <a:p>
            <a:fld id="{32F8B705-E198-5940-A58A-5D00C10E5F4B}" type="slidenum">
              <a:rPr lang="en-US" smtClean="0"/>
              <a:pPr/>
              <a:t>‹#›</a:t>
            </a:fld>
            <a:endParaRPr lang="en-US"/>
          </a:p>
        </p:txBody>
      </p:sp>
      <p:sp>
        <p:nvSpPr>
          <p:cNvPr id="5" name="Text Placeholder 4">
            <a:extLst>
              <a:ext uri="{FF2B5EF4-FFF2-40B4-BE49-F238E27FC236}">
                <a16:creationId xmlns:a16="http://schemas.microsoft.com/office/drawing/2014/main" id="{840D6827-7846-384B-A096-BD8950506DFE}"/>
              </a:ext>
            </a:extLst>
          </p:cNvPr>
          <p:cNvSpPr>
            <a:spLocks noGrp="1"/>
          </p:cNvSpPr>
          <p:nvPr>
            <p:ph type="body" sz="quarter" idx="13" hasCustomPrompt="1"/>
          </p:nvPr>
        </p:nvSpPr>
        <p:spPr>
          <a:xfrm>
            <a:off x="1698626" y="6062243"/>
            <a:ext cx="6994560" cy="123111"/>
          </a:xfrm>
        </p:spPr>
        <p:txBody>
          <a:bodyPr wrap="square" anchor="b">
            <a:spAutoFit/>
          </a:bodyPr>
          <a:lstStyle>
            <a:lvl1pPr marL="0" indent="0">
              <a:spcBef>
                <a:spcPts val="300"/>
              </a:spcBef>
              <a:tabLst>
                <a:tab pos="3133725" algn="l"/>
              </a:tabLst>
              <a:defRPr sz="800"/>
            </a:lvl1pPr>
          </a:lstStyle>
          <a:p>
            <a:pPr lvl="0"/>
            <a:r>
              <a:rPr lang="en-US" dirty="0"/>
              <a:t>Footnote</a:t>
            </a:r>
          </a:p>
        </p:txBody>
      </p:sp>
      <p:sp>
        <p:nvSpPr>
          <p:cNvPr id="4" name="Title 3">
            <a:extLst>
              <a:ext uri="{FF2B5EF4-FFF2-40B4-BE49-F238E27FC236}">
                <a16:creationId xmlns:a16="http://schemas.microsoft.com/office/drawing/2014/main" id="{E4CA7627-64F9-EC4B-94D0-F2D76CD4643A}"/>
              </a:ext>
            </a:extLst>
          </p:cNvPr>
          <p:cNvSpPr>
            <a:spLocks noGrp="1"/>
          </p:cNvSpPr>
          <p:nvPr>
            <p:ph type="title"/>
          </p:nvPr>
        </p:nvSpPr>
        <p:spPr>
          <a:xfrm>
            <a:off x="1020486" y="176701"/>
            <a:ext cx="6587322" cy="664797"/>
          </a:xfrm>
        </p:spPr>
        <p:txBody>
          <a:bodyPr lIns="182880" rIns="182880" anchor="ctr" anchorCtr="0">
            <a:noAutofit/>
          </a:bodyPr>
          <a:lstStyle/>
          <a:p>
            <a:r>
              <a:rPr lang="en-US" dirty="0"/>
              <a:t>Click to edit Master title style</a:t>
            </a:r>
          </a:p>
        </p:txBody>
      </p:sp>
      <p:sp>
        <p:nvSpPr>
          <p:cNvPr id="22" name="Picture Placeholder 21">
            <a:extLst>
              <a:ext uri="{FF2B5EF4-FFF2-40B4-BE49-F238E27FC236}">
                <a16:creationId xmlns:a16="http://schemas.microsoft.com/office/drawing/2014/main" id="{562DB85C-E6BF-D68F-956B-9159AE067F17}"/>
              </a:ext>
            </a:extLst>
          </p:cNvPr>
          <p:cNvSpPr>
            <a:spLocks noGrp="1" noChangeAspect="1"/>
          </p:cNvSpPr>
          <p:nvPr>
            <p:ph type="pic" sz="quarter" idx="14" hasCustomPrompt="1"/>
          </p:nvPr>
        </p:nvSpPr>
        <p:spPr>
          <a:xfrm>
            <a:off x="459486" y="228598"/>
            <a:ext cx="557784" cy="557784"/>
          </a:xfrm>
        </p:spPr>
        <p:txBody>
          <a:bodyPr anchor="ctr"/>
          <a:lstStyle>
            <a:lvl1pPr algn="ctr">
              <a:defRPr sz="1200"/>
            </a:lvl1pPr>
          </a:lstStyle>
          <a:p>
            <a:r>
              <a:rPr lang="en-US" dirty="0"/>
              <a:t>Insert icon here</a:t>
            </a:r>
          </a:p>
        </p:txBody>
      </p:sp>
      <p:grpSp>
        <p:nvGrpSpPr>
          <p:cNvPr id="32" name="Group 31">
            <a:extLst>
              <a:ext uri="{FF2B5EF4-FFF2-40B4-BE49-F238E27FC236}">
                <a16:creationId xmlns:a16="http://schemas.microsoft.com/office/drawing/2014/main" id="{7B64A72C-4C46-8DB1-C2DE-EBB41FD2AD5D}"/>
              </a:ext>
            </a:extLst>
          </p:cNvPr>
          <p:cNvGrpSpPr/>
          <p:nvPr userDrawn="1"/>
        </p:nvGrpSpPr>
        <p:grpSpPr>
          <a:xfrm>
            <a:off x="0" y="1879393"/>
            <a:ext cx="1243712" cy="3444768"/>
            <a:chOff x="0" y="1879393"/>
            <a:chExt cx="1371600" cy="3444768"/>
          </a:xfrm>
        </p:grpSpPr>
        <p:cxnSp>
          <p:nvCxnSpPr>
            <p:cNvPr id="19" name="Straight Connector 18">
              <a:extLst>
                <a:ext uri="{FF2B5EF4-FFF2-40B4-BE49-F238E27FC236}">
                  <a16:creationId xmlns:a16="http://schemas.microsoft.com/office/drawing/2014/main" id="{F1BADFB6-10F8-FB0A-8D26-B88390D617B0}"/>
                </a:ext>
              </a:extLst>
            </p:cNvPr>
            <p:cNvCxnSpPr>
              <a:cxnSpLocks/>
            </p:cNvCxnSpPr>
            <p:nvPr userDrawn="1"/>
          </p:nvCxnSpPr>
          <p:spPr>
            <a:xfrm>
              <a:off x="0" y="1879393"/>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5C7B81-8F70-27E0-C684-0839A70F3B82}"/>
                </a:ext>
              </a:extLst>
            </p:cNvPr>
            <p:cNvCxnSpPr>
              <a:cxnSpLocks/>
            </p:cNvCxnSpPr>
            <p:nvPr userDrawn="1"/>
          </p:nvCxnSpPr>
          <p:spPr>
            <a:xfrm>
              <a:off x="0" y="2740585"/>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83AF0E-BC09-128E-C25A-D02F9850D43D}"/>
                </a:ext>
              </a:extLst>
            </p:cNvPr>
            <p:cNvCxnSpPr>
              <a:cxnSpLocks/>
            </p:cNvCxnSpPr>
            <p:nvPr userDrawn="1"/>
          </p:nvCxnSpPr>
          <p:spPr>
            <a:xfrm>
              <a:off x="0" y="3601777"/>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7FCAAC-3D88-9C7B-AC92-80FAA309EF85}"/>
                </a:ext>
              </a:extLst>
            </p:cNvPr>
            <p:cNvCxnSpPr>
              <a:cxnSpLocks/>
            </p:cNvCxnSpPr>
            <p:nvPr userDrawn="1"/>
          </p:nvCxnSpPr>
          <p:spPr>
            <a:xfrm>
              <a:off x="0" y="4462969"/>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5B1018-40E0-8D92-C3E2-0FD9CDD3BB1F}"/>
                </a:ext>
              </a:extLst>
            </p:cNvPr>
            <p:cNvCxnSpPr>
              <a:cxnSpLocks/>
            </p:cNvCxnSpPr>
            <p:nvPr userDrawn="1"/>
          </p:nvCxnSpPr>
          <p:spPr>
            <a:xfrm>
              <a:off x="0" y="5324161"/>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F316600-99E6-2425-459A-ED8AE487C996}"/>
              </a:ext>
            </a:extLst>
          </p:cNvPr>
          <p:cNvGrpSpPr/>
          <p:nvPr userDrawn="1"/>
        </p:nvGrpSpPr>
        <p:grpSpPr>
          <a:xfrm>
            <a:off x="0" y="1018200"/>
            <a:ext cx="9144000" cy="0"/>
            <a:chOff x="0" y="1018200"/>
            <a:chExt cx="9144000" cy="0"/>
          </a:xfrm>
        </p:grpSpPr>
        <p:cxnSp>
          <p:nvCxnSpPr>
            <p:cNvPr id="26" name="Straight Connector 25">
              <a:extLst>
                <a:ext uri="{FF2B5EF4-FFF2-40B4-BE49-F238E27FC236}">
                  <a16:creationId xmlns:a16="http://schemas.microsoft.com/office/drawing/2014/main" id="{7354264E-3F7C-E5BE-1BD1-B059723DBFC3}"/>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3B98FC-8F97-66AE-2FBB-FD68916F82F1}"/>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596BB1-1729-01EA-E6DA-99479A876AE5}"/>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pic>
        <p:nvPicPr>
          <p:cNvPr id="15" name="Graphic 14">
            <a:extLst>
              <a:ext uri="{FF2B5EF4-FFF2-40B4-BE49-F238E27FC236}">
                <a16:creationId xmlns:a16="http://schemas.microsoft.com/office/drawing/2014/main" id="{EF73A282-C72C-5D66-E7EE-BF501F8E7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486" y="2130702"/>
            <a:ext cx="557784" cy="358575"/>
          </a:xfrm>
          <a:prstGeom prst="rect">
            <a:avLst/>
          </a:prstGeom>
        </p:spPr>
      </p:pic>
      <p:pic>
        <p:nvPicPr>
          <p:cNvPr id="16" name="Graphic 15">
            <a:extLst>
              <a:ext uri="{FF2B5EF4-FFF2-40B4-BE49-F238E27FC236}">
                <a16:creationId xmlns:a16="http://schemas.microsoft.com/office/drawing/2014/main" id="{109606EC-5BB0-0992-F81F-EF7C88567A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9451" y="2892289"/>
            <a:ext cx="377854" cy="557784"/>
          </a:xfrm>
          <a:prstGeom prst="rect">
            <a:avLst/>
          </a:prstGeom>
        </p:spPr>
      </p:pic>
      <p:pic>
        <p:nvPicPr>
          <p:cNvPr id="29" name="Graphic 28">
            <a:extLst>
              <a:ext uri="{FF2B5EF4-FFF2-40B4-BE49-F238E27FC236}">
                <a16:creationId xmlns:a16="http://schemas.microsoft.com/office/drawing/2014/main" id="{95DC57D2-116C-3333-F514-4F5DA1F371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4980" y="3753481"/>
            <a:ext cx="526796" cy="557784"/>
          </a:xfrm>
          <a:prstGeom prst="rect">
            <a:avLst/>
          </a:prstGeom>
        </p:spPr>
      </p:pic>
      <p:pic>
        <p:nvPicPr>
          <p:cNvPr id="51" name="Graphic 50">
            <a:extLst>
              <a:ext uri="{FF2B5EF4-FFF2-40B4-BE49-F238E27FC236}">
                <a16:creationId xmlns:a16="http://schemas.microsoft.com/office/drawing/2014/main" id="{DF1B1887-E317-285A-0444-806279BFF3A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9486" y="4614673"/>
            <a:ext cx="557784" cy="557784"/>
          </a:xfrm>
          <a:prstGeom prst="rect">
            <a:avLst/>
          </a:prstGeom>
        </p:spPr>
      </p:pic>
      <p:pic>
        <p:nvPicPr>
          <p:cNvPr id="52" name="Graphic 51">
            <a:extLst>
              <a:ext uri="{FF2B5EF4-FFF2-40B4-BE49-F238E27FC236}">
                <a16:creationId xmlns:a16="http://schemas.microsoft.com/office/drawing/2014/main" id="{22F7F72F-E448-A76E-E492-9523A3E043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86" y="1175070"/>
            <a:ext cx="557784" cy="547455"/>
          </a:xfrm>
          <a:prstGeom prst="rect">
            <a:avLst/>
          </a:prstGeom>
        </p:spPr>
      </p:pic>
      <p:pic>
        <p:nvPicPr>
          <p:cNvPr id="53" name="Graphic 52">
            <a:extLst>
              <a:ext uri="{FF2B5EF4-FFF2-40B4-BE49-F238E27FC236}">
                <a16:creationId xmlns:a16="http://schemas.microsoft.com/office/drawing/2014/main" id="{1E26065D-DAD2-07DD-A5CB-C34513C784A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9486" y="5475866"/>
            <a:ext cx="557784" cy="557784"/>
          </a:xfrm>
          <a:prstGeom prst="rect">
            <a:avLst/>
          </a:prstGeom>
        </p:spPr>
      </p:pic>
      <p:sp>
        <p:nvSpPr>
          <p:cNvPr id="38" name="Triangle 37">
            <a:extLst>
              <a:ext uri="{FF2B5EF4-FFF2-40B4-BE49-F238E27FC236}">
                <a16:creationId xmlns:a16="http://schemas.microsoft.com/office/drawing/2014/main" id="{10B6330E-AB2A-CEBC-D668-CB2D6920BD5D}"/>
              </a:ext>
            </a:extLst>
          </p:cNvPr>
          <p:cNvSpPr>
            <a:spLocks noChangeAspect="1"/>
          </p:cNvSpPr>
          <p:nvPr userDrawn="1"/>
        </p:nvSpPr>
        <p:spPr>
          <a:xfrm rot="5400000">
            <a:off x="1243712" y="3056557"/>
            <a:ext cx="228600" cy="22860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204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8CFBA3-C451-4448-B3BD-F73DBDE3F764}"/>
              </a:ext>
            </a:extLst>
          </p:cNvPr>
          <p:cNvSpPr>
            <a:spLocks noGrp="1"/>
          </p:cNvSpPr>
          <p:nvPr>
            <p:ph type="title"/>
          </p:nvPr>
        </p:nvSpPr>
        <p:spPr>
          <a:xfrm>
            <a:off x="459486" y="457200"/>
            <a:ext cx="8227314" cy="332399"/>
          </a:xfrm>
          <a:prstGeom prst="rect">
            <a:avLst/>
          </a:prstGeom>
        </p:spPr>
        <p:txBody>
          <a:bodyPr vert="horz" wrap="square" lIns="0" tIns="0" rIns="0" bIns="0" rtlCol="0" anchor="t" anchorCtr="0">
            <a:spAutoFit/>
          </a:bodyPr>
          <a:lstStyle/>
          <a:p>
            <a:r>
              <a:rPr lang="en-US" dirty="0"/>
              <a:t>Click to edit Master title style</a:t>
            </a:r>
          </a:p>
        </p:txBody>
      </p:sp>
      <p:sp>
        <p:nvSpPr>
          <p:cNvPr id="3" name="Text Placeholder 2">
            <a:extLst>
              <a:ext uri="{FF2B5EF4-FFF2-40B4-BE49-F238E27FC236}">
                <a16:creationId xmlns:a16="http://schemas.microsoft.com/office/drawing/2014/main" id="{38208EB5-E6B7-B54F-B7EF-FB4CB60F644F}"/>
              </a:ext>
            </a:extLst>
          </p:cNvPr>
          <p:cNvSpPr>
            <a:spLocks noGrp="1"/>
          </p:cNvSpPr>
          <p:nvPr>
            <p:ph type="body" idx="1"/>
          </p:nvPr>
        </p:nvSpPr>
        <p:spPr>
          <a:xfrm>
            <a:off x="459486" y="1246802"/>
            <a:ext cx="8227314" cy="493854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55DDD70-D706-4343-AE6A-48FBCB028ECC}"/>
              </a:ext>
            </a:extLst>
          </p:cNvPr>
          <p:cNvSpPr>
            <a:spLocks noGrp="1"/>
          </p:cNvSpPr>
          <p:nvPr>
            <p:ph type="ftr" sz="quarter" idx="3"/>
          </p:nvPr>
        </p:nvSpPr>
        <p:spPr>
          <a:xfrm>
            <a:off x="1161308" y="6413955"/>
            <a:ext cx="7342612" cy="215444"/>
          </a:xfrm>
          <a:prstGeom prst="rect">
            <a:avLst/>
          </a:prstGeom>
        </p:spPr>
        <p:txBody>
          <a:bodyPr vert="horz" wrap="square" lIns="182880" tIns="0" rIns="182880" bIns="0" rtlCol="0" anchor="b">
            <a:spAutoFit/>
          </a:bodyPr>
          <a:lstStyle>
            <a:lvl1pPr algn="l">
              <a:defRPr sz="700" b="0" i="0">
                <a:solidFill>
                  <a:schemeClr val="accent1"/>
                </a:solidFill>
                <a:latin typeface="+mj-lt"/>
              </a:defRPr>
            </a:lvl1p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MAT-US-1234567-V1.0 11/2023</a:t>
            </a:r>
          </a:p>
        </p:txBody>
      </p:sp>
      <p:sp>
        <p:nvSpPr>
          <p:cNvPr id="6" name="Slide Number Placeholder 5">
            <a:extLst>
              <a:ext uri="{FF2B5EF4-FFF2-40B4-BE49-F238E27FC236}">
                <a16:creationId xmlns:a16="http://schemas.microsoft.com/office/drawing/2014/main" id="{AD065155-7508-B645-BF08-71B6C60BECC2}"/>
              </a:ext>
            </a:extLst>
          </p:cNvPr>
          <p:cNvSpPr>
            <a:spLocks noGrp="1"/>
          </p:cNvSpPr>
          <p:nvPr>
            <p:ph type="sldNum" sz="quarter" idx="4"/>
          </p:nvPr>
        </p:nvSpPr>
        <p:spPr>
          <a:xfrm>
            <a:off x="8503920" y="6460122"/>
            <a:ext cx="182880" cy="123111"/>
          </a:xfrm>
          <a:prstGeom prst="rect">
            <a:avLst/>
          </a:prstGeom>
        </p:spPr>
        <p:txBody>
          <a:bodyPr vert="horz" wrap="square" lIns="0" tIns="0" rIns="0" bIns="0" rtlCol="0" anchor="b">
            <a:spAutoFit/>
          </a:bodyPr>
          <a:lstStyle>
            <a:lvl1pPr algn="r">
              <a:defRPr sz="800" b="0" i="0">
                <a:solidFill>
                  <a:schemeClr val="accent1"/>
                </a:solidFill>
                <a:latin typeface="+mj-lt"/>
              </a:defRPr>
            </a:lvl1pPr>
          </a:lstStyle>
          <a:p>
            <a:fld id="{32F8B705-E198-5940-A58A-5D00C10E5F4B}" type="slidenum">
              <a:rPr lang="en-US" smtClean="0"/>
              <a:pPr/>
              <a:t>‹#›</a:t>
            </a:fld>
            <a:endParaRPr lang="en-US" dirty="0"/>
          </a:p>
        </p:txBody>
      </p:sp>
      <p:pic>
        <p:nvPicPr>
          <p:cNvPr id="12" name="Graphic 11">
            <a:extLst>
              <a:ext uri="{FF2B5EF4-FFF2-40B4-BE49-F238E27FC236}">
                <a16:creationId xmlns:a16="http://schemas.microsoft.com/office/drawing/2014/main" id="{D5F7E4A3-A707-8CBB-CBEB-88969CB6607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57200" y="6430237"/>
            <a:ext cx="704107" cy="182880"/>
          </a:xfrm>
          <a:prstGeom prst="rect">
            <a:avLst/>
          </a:prstGeom>
        </p:spPr>
      </p:pic>
      <p:grpSp>
        <p:nvGrpSpPr>
          <p:cNvPr id="31" name="Group 30">
            <a:extLst>
              <a:ext uri="{FF2B5EF4-FFF2-40B4-BE49-F238E27FC236}">
                <a16:creationId xmlns:a16="http://schemas.microsoft.com/office/drawing/2014/main" id="{EE029A96-25E1-92FB-5E8F-F740E7B58D37}"/>
              </a:ext>
            </a:extLst>
          </p:cNvPr>
          <p:cNvGrpSpPr/>
          <p:nvPr userDrawn="1"/>
        </p:nvGrpSpPr>
        <p:grpSpPr>
          <a:xfrm>
            <a:off x="0" y="1018200"/>
            <a:ext cx="9144000" cy="0"/>
            <a:chOff x="0" y="1018200"/>
            <a:chExt cx="9144000" cy="0"/>
          </a:xfrm>
        </p:grpSpPr>
        <p:cxnSp>
          <p:nvCxnSpPr>
            <p:cNvPr id="11" name="Straight Connector 10">
              <a:extLst>
                <a:ext uri="{FF2B5EF4-FFF2-40B4-BE49-F238E27FC236}">
                  <a16:creationId xmlns:a16="http://schemas.microsoft.com/office/drawing/2014/main" id="{A7509433-E265-B626-0452-A8C8AD1E7312}"/>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7023D93-24AF-E543-0C0F-580DAA3370CD}"/>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B1E489-FEED-87FB-B1A7-37313620ECED}"/>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B15F80D-651B-A751-B372-BBB497CF4F62}"/>
              </a:ext>
            </a:extLst>
          </p:cNvPr>
          <p:cNvGrpSpPr/>
          <p:nvPr userDrawn="1"/>
        </p:nvGrpSpPr>
        <p:grpSpPr>
          <a:xfrm>
            <a:off x="-1" y="6766560"/>
            <a:ext cx="9144001" cy="91440"/>
            <a:chOff x="-1" y="4045669"/>
            <a:chExt cx="9144001" cy="91440"/>
          </a:xfrm>
        </p:grpSpPr>
        <p:sp>
          <p:nvSpPr>
            <p:cNvPr id="20" name="Rectangle 19">
              <a:extLst>
                <a:ext uri="{FF2B5EF4-FFF2-40B4-BE49-F238E27FC236}">
                  <a16:creationId xmlns:a16="http://schemas.microsoft.com/office/drawing/2014/main" id="{FE67BE55-BD71-3913-A6E1-69AACD209907}"/>
                </a:ext>
              </a:extLst>
            </p:cNvPr>
            <p:cNvSpPr/>
            <p:nvPr userDrawn="1"/>
          </p:nvSpPr>
          <p:spPr>
            <a:xfrm>
              <a:off x="-1" y="4045669"/>
              <a:ext cx="3044952"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3109370-E8CF-66B5-DB3A-C381403458A7}"/>
                </a:ext>
              </a:extLst>
            </p:cNvPr>
            <p:cNvSpPr/>
            <p:nvPr userDrawn="1"/>
          </p:nvSpPr>
          <p:spPr>
            <a:xfrm>
              <a:off x="6099048" y="4045669"/>
              <a:ext cx="3044952"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8B4AD4-786D-722F-0B38-310CDB9169E0}"/>
                </a:ext>
              </a:extLst>
            </p:cNvPr>
            <p:cNvSpPr/>
            <p:nvPr userDrawn="1"/>
          </p:nvSpPr>
          <p:spPr>
            <a:xfrm>
              <a:off x="3044951" y="4045669"/>
              <a:ext cx="3054096"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A3DF9E8F-1DB1-33A1-93EC-AECBC6E21A69}"/>
              </a:ext>
            </a:extLst>
          </p:cNvPr>
          <p:cNvGrpSpPr/>
          <p:nvPr userDrawn="1"/>
        </p:nvGrpSpPr>
        <p:grpSpPr>
          <a:xfrm>
            <a:off x="7607808" y="441681"/>
            <a:ext cx="1078992" cy="365760"/>
            <a:chOff x="4653541" y="2837420"/>
            <a:chExt cx="1078992" cy="365760"/>
          </a:xfrm>
        </p:grpSpPr>
        <p:sp>
          <p:nvSpPr>
            <p:cNvPr id="59" name="Rounded Rectangle 58">
              <a:extLst>
                <a:ext uri="{FF2B5EF4-FFF2-40B4-BE49-F238E27FC236}">
                  <a16:creationId xmlns:a16="http://schemas.microsoft.com/office/drawing/2014/main" id="{E9A2D881-50AD-D817-9BA4-F786636A9866}"/>
                </a:ext>
              </a:extLst>
            </p:cNvPr>
            <p:cNvSpPr/>
            <p:nvPr userDrawn="1"/>
          </p:nvSpPr>
          <p:spPr>
            <a:xfrm>
              <a:off x="4653541" y="2837420"/>
              <a:ext cx="1078992" cy="36576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5622BEC1-39D3-9E27-5C4F-382C4B046A08}"/>
                </a:ext>
              </a:extLst>
            </p:cNvPr>
            <p:cNvGrpSpPr/>
            <p:nvPr userDrawn="1"/>
          </p:nvGrpSpPr>
          <p:grpSpPr>
            <a:xfrm>
              <a:off x="4834571" y="2919716"/>
              <a:ext cx="716932" cy="201168"/>
              <a:chOff x="4653541" y="2919716"/>
              <a:chExt cx="716932" cy="201168"/>
            </a:xfrm>
          </p:grpSpPr>
          <p:sp>
            <p:nvSpPr>
              <p:cNvPr id="60" name="TextBox 59">
                <a:extLst>
                  <a:ext uri="{FF2B5EF4-FFF2-40B4-BE49-F238E27FC236}">
                    <a16:creationId xmlns:a16="http://schemas.microsoft.com/office/drawing/2014/main" id="{5E3490AA-3682-A05C-4B5A-BB7E3C99BA8D}"/>
                  </a:ext>
                </a:extLst>
              </p:cNvPr>
              <p:cNvSpPr txBox="1"/>
              <p:nvPr userDrawn="1"/>
            </p:nvSpPr>
            <p:spPr>
              <a:xfrm>
                <a:off x="4854709" y="2927967"/>
                <a:ext cx="515764" cy="184666"/>
              </a:xfrm>
              <a:prstGeom prst="rect">
                <a:avLst/>
              </a:prstGeom>
              <a:noFill/>
            </p:spPr>
            <p:txBody>
              <a:bodyPr wrap="square" lIns="91440" tIns="0" rIns="0" bIns="0" rtlCol="0">
                <a:spAutoFit/>
              </a:bodyPr>
              <a:lstStyle/>
              <a:p>
                <a:pPr algn="l"/>
                <a:r>
                  <a:rPr lang="en-US" sz="1200" b="1" dirty="0">
                    <a:solidFill>
                      <a:schemeClr val="bg1"/>
                    </a:solidFill>
                  </a:rPr>
                  <a:t>Home</a:t>
                </a:r>
              </a:p>
            </p:txBody>
          </p:sp>
          <p:pic>
            <p:nvPicPr>
              <p:cNvPr id="61" name="Graphic 60">
                <a:extLst>
                  <a:ext uri="{FF2B5EF4-FFF2-40B4-BE49-F238E27FC236}">
                    <a16:creationId xmlns:a16="http://schemas.microsoft.com/office/drawing/2014/main" id="{9B55929A-42A0-758C-EFB2-534E4DB0E03E}"/>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4653541" y="2919716"/>
                <a:ext cx="201168" cy="201168"/>
              </a:xfrm>
              <a:prstGeom prst="rect">
                <a:avLst/>
              </a:prstGeom>
            </p:spPr>
          </p:pic>
        </p:grpSp>
      </p:grpSp>
    </p:spTree>
    <p:extLst>
      <p:ext uri="{BB962C8B-B14F-4D97-AF65-F5344CB8AC3E}">
        <p14:creationId xmlns:p14="http://schemas.microsoft.com/office/powerpoint/2010/main" val="2721390479"/>
      </p:ext>
    </p:extLst>
  </p:cSld>
  <p:clrMap bg1="lt1" tx1="dk1" bg2="lt2" tx2="dk2" accent1="accent1" accent2="accent2" accent3="accent3" accent4="accent4" accent5="accent5" accent6="accent6" hlink="hlink" folHlink="folHlink"/>
  <p:sldLayoutIdLst>
    <p:sldLayoutId id="2147483724" r:id="rId1"/>
    <p:sldLayoutId id="2147483723" r:id="rId2"/>
    <p:sldLayoutId id="2147483722" r:id="rId3"/>
    <p:sldLayoutId id="2147483673" r:id="rId4"/>
    <p:sldLayoutId id="2147483726" r:id="rId5"/>
    <p:sldLayoutId id="2147483735" r:id="rId6"/>
    <p:sldLayoutId id="2147483742" r:id="rId7"/>
    <p:sldLayoutId id="2147483736" r:id="rId8"/>
    <p:sldLayoutId id="2147483737" r:id="rId9"/>
    <p:sldLayoutId id="2147483739" r:id="rId10"/>
    <p:sldLayoutId id="2147483738" r:id="rId11"/>
    <p:sldLayoutId id="2147483740" r:id="rId12"/>
    <p:sldLayoutId id="2147483712" r:id="rId13"/>
    <p:sldLayoutId id="2147483725" r:id="rId14"/>
    <p:sldLayoutId id="2147483721" r:id="rId15"/>
  </p:sldLayoutIdLst>
  <p:hf hdr="0" dt="0"/>
  <p:txStyles>
    <p:titleStyle>
      <a:lvl1pPr algn="l" defTabSz="914400" rtl="0" eaLnBrk="1" latinLnBrk="0" hangingPunct="1">
        <a:lnSpc>
          <a:spcPct val="90000"/>
        </a:lnSpc>
        <a:spcBef>
          <a:spcPct val="0"/>
        </a:spcBef>
        <a:buNone/>
        <a:defRPr sz="2400" b="1" i="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Clr>
          <a:schemeClr val="accent3"/>
        </a:buClr>
        <a:buFont typeface="Arial" panose="020B0604020202020204" pitchFamily="34" charset="0"/>
        <a:buNone/>
        <a:defRPr sz="1800" b="0" i="0" kern="1200">
          <a:solidFill>
            <a:schemeClr val="accent1"/>
          </a:solidFill>
          <a:latin typeface="+mj-lt"/>
          <a:ea typeface="+mn-ea"/>
          <a:cs typeface="+mn-cs"/>
        </a:defRPr>
      </a:lvl1pPr>
      <a:lvl2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800" b="0" i="0" kern="1200">
          <a:solidFill>
            <a:schemeClr val="accent1"/>
          </a:solidFill>
          <a:latin typeface="+mj-lt"/>
          <a:ea typeface="+mn-ea"/>
          <a:cs typeface="+mn-cs"/>
        </a:defRPr>
      </a:lvl2pPr>
      <a:lvl3pPr marL="36576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600" b="0" i="0" kern="1200">
          <a:solidFill>
            <a:schemeClr val="accent1"/>
          </a:solidFill>
          <a:latin typeface="+mj-lt"/>
          <a:ea typeface="+mn-ea"/>
          <a:cs typeface="+mn-cs"/>
        </a:defRPr>
      </a:lvl3pPr>
      <a:lvl4pPr marL="54864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4pPr>
      <a:lvl5pPr marL="73152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5" orient="horz" pos="912" userDrawn="1">
          <p15:clr>
            <a:srgbClr val="F26B43"/>
          </p15:clr>
        </p15:guide>
        <p15:guide id="6" orient="horz" pos="4128" userDrawn="1">
          <p15:clr>
            <a:srgbClr val="F26B43"/>
          </p15:clr>
        </p15:guide>
        <p15:guide id="7" pos="5004" userDrawn="1">
          <p15:clr>
            <a:srgbClr val="F26B43"/>
          </p15:clr>
        </p15:guide>
        <p15:guide id="9" orient="horz" pos="96" userDrawn="1">
          <p15:clr>
            <a:srgbClr val="F26B43"/>
          </p15:clr>
        </p15:guide>
        <p15:guide id="10" pos="1584" userDrawn="1">
          <p15:clr>
            <a:srgbClr val="F26B43"/>
          </p15:clr>
        </p15:guide>
        <p15:guide id="11" orient="horz" pos="7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221_A2576033.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3.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4.sv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hyperlink" Target="https://www.google.com/url?sa=t&amp;rct=j&amp;q=&amp;esrc=s&amp;source=web&amp;cd=&amp;cad=rja&amp;uact=8&amp;ved=2ahUKEwiUk9iN4eaCAxUptokEHTqMC2kQwqsBegQIDRAG&amp;url=https%3A%2F%2Fwww.youtube.com%2Fwatch%3Fv%3DserLxSvHIBg&amp;usg=AOvVaw1ySnFIWVZzShD8KfUN5D-M&amp;opi=89978449" TargetMode="External"/><Relationship Id="rId4" Type="http://schemas.openxmlformats.org/officeDocument/2006/relationships/hyperlink" Target="https://www.google.com/url?sa=t&amp;rct=j&amp;q=&amp;esrc=s&amp;source=web&amp;cd=&amp;cad=rja&amp;uact=8&amp;ved=2ahUKEwiUk9iN4eaCAxUptokEHTqMC2kQwqsBegQIDhAF&amp;url=https%3A%2F%2Fwww.youtube.com%2Fwatch%3Fv%3Dmabm298wcfE&amp;usg=AOvVaw3R1dQX4InwMKdSpwmiwO1n&amp;opi=8997844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6.svg"/><Relationship Id="rId7" Type="http://schemas.openxmlformats.org/officeDocument/2006/relationships/image" Target="../media/image57.sv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50.svg"/><Relationship Id="rId5" Type="http://schemas.openxmlformats.org/officeDocument/2006/relationships/image" Target="../media/image38.svg"/><Relationship Id="rId10" Type="http://schemas.openxmlformats.org/officeDocument/2006/relationships/image" Target="../media/image49.png"/><Relationship Id="rId4" Type="http://schemas.openxmlformats.org/officeDocument/2006/relationships/image" Target="../media/image37.png"/><Relationship Id="rId9" Type="http://schemas.openxmlformats.org/officeDocument/2006/relationships/image" Target="../media/image5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0.svg"/><Relationship Id="rId3" Type="http://schemas.microsoft.com/office/2018/10/relationships/comments" Target="../comments/modernComment_219_90D03D09.xml"/><Relationship Id="rId7" Type="http://schemas.openxmlformats.org/officeDocument/2006/relationships/image" Target="../media/image30.sv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18/10/relationships/comments" Target="../comments/modernComment_238_CA9886BD.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3.sv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844AD9-8C94-750D-3122-EE379042149E}"/>
              </a:ext>
            </a:extLst>
          </p:cNvPr>
          <p:cNvSpPr>
            <a:spLocks noGrp="1"/>
          </p:cNvSpPr>
          <p:nvPr>
            <p:ph type="ctrTitle"/>
          </p:nvPr>
        </p:nvSpPr>
        <p:spPr>
          <a:xfrm>
            <a:off x="457199" y="2446544"/>
            <a:ext cx="7089913" cy="498598"/>
          </a:xfrm>
        </p:spPr>
        <p:txBody>
          <a:bodyPr/>
          <a:lstStyle/>
          <a:p>
            <a:r>
              <a:rPr lang="en-US" dirty="0"/>
              <a:t>Introduction to the </a:t>
            </a:r>
            <a:br>
              <a:rPr lang="en-US" dirty="0"/>
            </a:br>
            <a:r>
              <a:rPr lang="en-US" dirty="0"/>
              <a:t>Transplant Center</a:t>
            </a:r>
          </a:p>
        </p:txBody>
      </p:sp>
      <p:sp>
        <p:nvSpPr>
          <p:cNvPr id="4" name="Subtitle 3">
            <a:extLst>
              <a:ext uri="{FF2B5EF4-FFF2-40B4-BE49-F238E27FC236}">
                <a16:creationId xmlns:a16="http://schemas.microsoft.com/office/drawing/2014/main" id="{8D4972CD-81FF-0F6A-777B-AE1C54FA32F9}"/>
              </a:ext>
            </a:extLst>
          </p:cNvPr>
          <p:cNvSpPr>
            <a:spLocks noGrp="1"/>
          </p:cNvSpPr>
          <p:nvPr>
            <p:ph type="subTitle" idx="1"/>
          </p:nvPr>
        </p:nvSpPr>
        <p:spPr/>
        <p:txBody>
          <a:bodyPr/>
          <a:lstStyle/>
          <a:p>
            <a:endParaRPr lang="en-US"/>
          </a:p>
        </p:txBody>
      </p:sp>
      <p:sp>
        <p:nvSpPr>
          <p:cNvPr id="9" name="Footer Placeholder 8">
            <a:extLst>
              <a:ext uri="{FF2B5EF4-FFF2-40B4-BE49-F238E27FC236}">
                <a16:creationId xmlns:a16="http://schemas.microsoft.com/office/drawing/2014/main" id="{EDF93157-B757-2964-7985-DF01BDEBDF0F}"/>
              </a:ext>
            </a:extLst>
          </p:cNvPr>
          <p:cNvSpPr>
            <a:spLocks noGrp="1"/>
          </p:cNvSpPr>
          <p:nvPr>
            <p:ph type="ftr" sz="quarter" idx="11"/>
          </p:nvPr>
        </p:nvSpPr>
        <p:spPr>
          <a:xfrm>
            <a:off x="1161306" y="6413955"/>
            <a:ext cx="6766560" cy="215444"/>
          </a:xfrm>
        </p:spPr>
        <p:txBody>
          <a:bodyPr/>
          <a:lstStyle/>
          <a:p>
            <a:r>
              <a:rPr lang="en-US" dirty="0"/>
              <a:t>CONFIDENTIAL. FOR INTERNAL USE ONLY. THE INFORMATION CONTAINED IN THIS TRAINING IS FOR INTERNAL, EDUCATIONAL PURPOSES ONLY. DO NOT COPY OR DISTRIBUTE OUTSIDE OF SANOFI OR USE IN PROMOTION. MAT-US-2401023-v1.0-02/2024 </a:t>
            </a:r>
          </a:p>
        </p:txBody>
      </p:sp>
    </p:spTree>
    <p:extLst>
      <p:ext uri="{BB962C8B-B14F-4D97-AF65-F5344CB8AC3E}">
        <p14:creationId xmlns:p14="http://schemas.microsoft.com/office/powerpoint/2010/main" val="2723635251"/>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437E8173-EE6A-ACC5-8707-7F38622A6FAB}"/>
              </a:ext>
            </a:extLst>
          </p:cNvPr>
          <p:cNvSpPr>
            <a:spLocks noGrp="1"/>
          </p:cNvSpPr>
          <p:nvPr>
            <p:ph idx="1"/>
          </p:nvPr>
        </p:nvSpPr>
        <p:spPr/>
        <p:txBody>
          <a:bodyPr/>
          <a:lstStyle/>
          <a:p>
            <a:pPr>
              <a:spcAft>
                <a:spcPts val="600"/>
              </a:spcAft>
            </a:pPr>
            <a:r>
              <a:rPr lang="en-US" b="1" dirty="0">
                <a:solidFill>
                  <a:schemeClr val="accent3"/>
                </a:solidFill>
              </a:rPr>
              <a:t>Blood Banking</a:t>
            </a:r>
          </a:p>
          <a:p>
            <a:pPr marL="182880" indent="-182880">
              <a:spcAft>
                <a:spcPts val="600"/>
              </a:spcAft>
              <a:buClr>
                <a:schemeClr val="accent3"/>
              </a:buClr>
              <a:buFont typeface="Arial" panose="020B0604020202020204" pitchFamily="34" charset="0"/>
              <a:buChar char="•"/>
            </a:pPr>
            <a:r>
              <a:rPr lang="en-US" dirty="0">
                <a:solidFill>
                  <a:schemeClr val="accent1"/>
                </a:solidFill>
              </a:rPr>
              <a:t>Patients who undergo ASCT frequently require transfusions </a:t>
            </a:r>
            <a:br>
              <a:rPr lang="en-US" dirty="0">
                <a:solidFill>
                  <a:schemeClr val="accent1"/>
                </a:solidFill>
              </a:rPr>
            </a:br>
            <a:r>
              <a:rPr lang="en-US" dirty="0">
                <a:solidFill>
                  <a:schemeClr val="accent1"/>
                </a:solidFill>
              </a:rPr>
              <a:t>of red blood cells and platelets to address anemia and bleeding risk caused by pancytopenia during reconstitution </a:t>
            </a:r>
            <a:endParaRPr lang="en-US" sz="1200" dirty="0">
              <a:solidFill>
                <a:srgbClr val="FF0000"/>
              </a:solidFill>
            </a:endParaRPr>
          </a:p>
          <a:p>
            <a:pPr marL="182880" indent="-182880">
              <a:spcAft>
                <a:spcPts val="600"/>
              </a:spcAft>
              <a:buClr>
                <a:schemeClr val="accent3"/>
              </a:buClr>
              <a:buFont typeface="Arial" panose="020B0604020202020204" pitchFamily="34" charset="0"/>
              <a:buChar char="•"/>
            </a:pPr>
            <a:r>
              <a:rPr lang="en-US" dirty="0">
                <a:solidFill>
                  <a:schemeClr val="accent1"/>
                </a:solidFill>
              </a:rPr>
              <a:t>Blood banking services provide blood typing, cross matching, </a:t>
            </a:r>
            <a:br>
              <a:rPr lang="en-US" dirty="0">
                <a:solidFill>
                  <a:schemeClr val="accent1"/>
                </a:solidFill>
              </a:rPr>
            </a:br>
            <a:r>
              <a:rPr lang="en-US" dirty="0">
                <a:solidFill>
                  <a:schemeClr val="accent1"/>
                </a:solidFill>
              </a:rPr>
              <a:t>and supply blood products for transfusion </a:t>
            </a:r>
            <a:endParaRPr lang="en-US" sz="1200" dirty="0">
              <a:solidFill>
                <a:schemeClr val="tx1"/>
              </a:solidFill>
            </a:endParaRPr>
          </a:p>
        </p:txBody>
      </p:sp>
      <p:sp>
        <p:nvSpPr>
          <p:cNvPr id="3" name="Footer Placeholder 2">
            <a:extLst>
              <a:ext uri="{FF2B5EF4-FFF2-40B4-BE49-F238E27FC236}">
                <a16:creationId xmlns:a16="http://schemas.microsoft.com/office/drawing/2014/main" id="{B3DF14FA-D0A5-451B-54E8-3BC3019BCA61}"/>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4CEA047D-AAE1-6FF4-368D-06445F5B68CD}"/>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10</a:t>
            </a:fld>
            <a:endParaRPr lang="en-US"/>
          </a:p>
        </p:txBody>
      </p:sp>
      <p:sp>
        <p:nvSpPr>
          <p:cNvPr id="22" name="Text Placeholder 21">
            <a:extLst>
              <a:ext uri="{FF2B5EF4-FFF2-40B4-BE49-F238E27FC236}">
                <a16:creationId xmlns:a16="http://schemas.microsoft.com/office/drawing/2014/main" id="{F83097B6-2B3A-0CD1-F1E9-02A7E6F96874}"/>
              </a:ext>
            </a:extLst>
          </p:cNvPr>
          <p:cNvSpPr>
            <a:spLocks noGrp="1"/>
          </p:cNvSpPr>
          <p:nvPr>
            <p:ph type="body" sz="quarter" idx="13"/>
          </p:nvPr>
        </p:nvSpPr>
        <p:spPr/>
        <p:txBody>
          <a:bodyPr/>
          <a:lstStyle/>
          <a:p>
            <a:endParaRPr lang="en-US"/>
          </a:p>
        </p:txBody>
      </p:sp>
      <p:sp>
        <p:nvSpPr>
          <p:cNvPr id="7" name="Title 5">
            <a:extLst>
              <a:ext uri="{FF2B5EF4-FFF2-40B4-BE49-F238E27FC236}">
                <a16:creationId xmlns:a16="http://schemas.microsoft.com/office/drawing/2014/main" id="{5A3B2A7E-69B8-1D41-E74B-ED4E2ACAE0EF}"/>
              </a:ext>
            </a:extLst>
          </p:cNvPr>
          <p:cNvSpPr>
            <a:spLocks noGrp="1"/>
          </p:cNvSpPr>
          <p:nvPr>
            <p:ph type="title"/>
          </p:nvPr>
        </p:nvSpPr>
        <p:spPr>
          <a:xfrm>
            <a:off x="1020486" y="176701"/>
            <a:ext cx="6587322" cy="664797"/>
          </a:xfrm>
        </p:spPr>
        <p:txBody>
          <a:bodyPr/>
          <a:lstStyle/>
          <a:p>
            <a:r>
              <a:rPr lang="en-US" dirty="0"/>
              <a:t>Essential Elements of a </a:t>
            </a:r>
            <a:br>
              <a:rPr lang="en-US" dirty="0"/>
            </a:br>
            <a:r>
              <a:rPr lang="en-US" dirty="0"/>
              <a:t>Transplant Program</a:t>
            </a:r>
          </a:p>
        </p:txBody>
      </p:sp>
      <p:pic>
        <p:nvPicPr>
          <p:cNvPr id="26" name="Graphic 25">
            <a:extLst>
              <a:ext uri="{FF2B5EF4-FFF2-40B4-BE49-F238E27FC236}">
                <a16:creationId xmlns:a16="http://schemas.microsoft.com/office/drawing/2014/main" id="{8D76794B-E4FB-7252-B1A8-2FDC86EC95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486" y="228598"/>
            <a:ext cx="557784" cy="557784"/>
          </a:xfrm>
          <a:prstGeom prst="rect">
            <a:avLst/>
          </a:prstGeom>
        </p:spPr>
      </p:pic>
    </p:spTree>
    <p:extLst>
      <p:ext uri="{BB962C8B-B14F-4D97-AF65-F5344CB8AC3E}">
        <p14:creationId xmlns:p14="http://schemas.microsoft.com/office/powerpoint/2010/main" val="775846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B34A9E95-9A16-8585-0DC0-74BF7FEE00D2}"/>
              </a:ext>
            </a:extLst>
          </p:cNvPr>
          <p:cNvSpPr>
            <a:spLocks noGrp="1"/>
          </p:cNvSpPr>
          <p:nvPr>
            <p:ph idx="1"/>
          </p:nvPr>
        </p:nvSpPr>
        <p:spPr>
          <a:xfrm>
            <a:off x="1700912" y="1246801"/>
            <a:ext cx="6994562" cy="984885"/>
          </a:xfrm>
        </p:spPr>
        <p:txBody>
          <a:bodyPr>
            <a:spAutoFit/>
          </a:bodyPr>
          <a:lstStyle/>
          <a:p>
            <a:pPr>
              <a:spcAft>
                <a:spcPts val="600"/>
              </a:spcAft>
            </a:pPr>
            <a:r>
              <a:rPr lang="en-US" b="1" dirty="0">
                <a:solidFill>
                  <a:schemeClr val="accent3"/>
                </a:solidFill>
              </a:rPr>
              <a:t>Stem Cell Collection</a:t>
            </a:r>
          </a:p>
          <a:p>
            <a:pPr marL="182880" indent="-182880">
              <a:spcAft>
                <a:spcPts val="600"/>
              </a:spcAft>
              <a:buClr>
                <a:schemeClr val="accent3"/>
              </a:buClr>
              <a:buFont typeface="Arial" panose="020B0604020202020204" pitchFamily="34" charset="0"/>
              <a:buChar char="•"/>
            </a:pPr>
            <a:r>
              <a:rPr lang="en-US" dirty="0">
                <a:solidFill>
                  <a:schemeClr val="accent1"/>
                </a:solidFill>
              </a:rPr>
              <a:t>Apheresis services to collect peripheral blood stem cells</a:t>
            </a:r>
            <a:endParaRPr lang="en-US" dirty="0">
              <a:solidFill>
                <a:srgbClr val="FF0000"/>
              </a:solidFill>
            </a:endParaRPr>
          </a:p>
          <a:p>
            <a:pPr marL="182880" indent="-182880">
              <a:spcAft>
                <a:spcPts val="600"/>
              </a:spcAft>
              <a:buClr>
                <a:schemeClr val="accent3"/>
              </a:buClr>
              <a:buFont typeface="Arial" panose="020B0604020202020204" pitchFamily="34" charset="0"/>
              <a:buChar char="•"/>
            </a:pPr>
            <a:r>
              <a:rPr lang="en-US" dirty="0">
                <a:solidFill>
                  <a:schemeClr val="accent1"/>
                </a:solidFill>
              </a:rPr>
              <a:t>Some centers may have bone marrow harvest facilities</a:t>
            </a:r>
            <a:endParaRPr lang="en-US" dirty="0">
              <a:solidFill>
                <a:srgbClr val="FF0000"/>
              </a:solidFill>
            </a:endParaRPr>
          </a:p>
        </p:txBody>
      </p:sp>
      <p:pic>
        <p:nvPicPr>
          <p:cNvPr id="33" name="Picture 32" descr="A close-up of hands holding a syringe&#10;&#10;Description automatically generated">
            <a:extLst>
              <a:ext uri="{FF2B5EF4-FFF2-40B4-BE49-F238E27FC236}">
                <a16:creationId xmlns:a16="http://schemas.microsoft.com/office/drawing/2014/main" id="{BFF00C8B-3197-E689-65C4-81D67773B2FE}"/>
              </a:ext>
            </a:extLst>
          </p:cNvPr>
          <p:cNvPicPr>
            <a:picLocks noChangeAspect="1"/>
          </p:cNvPicPr>
          <p:nvPr/>
        </p:nvPicPr>
        <p:blipFill rotWithShape="1">
          <a:blip r:embed="rId3"/>
          <a:srcRect l="13409" t="1305" r="20656"/>
          <a:stretch/>
        </p:blipFill>
        <p:spPr>
          <a:xfrm>
            <a:off x="5424506" y="2573037"/>
            <a:ext cx="3270967" cy="3270967"/>
          </a:xfrm>
          <a:prstGeom prst="ellipse">
            <a:avLst/>
          </a:prstGeom>
          <a:ln w="19050">
            <a:solidFill>
              <a:schemeClr val="accent3"/>
            </a:solidFill>
          </a:ln>
        </p:spPr>
      </p:pic>
      <p:sp>
        <p:nvSpPr>
          <p:cNvPr id="3" name="Footer Placeholder 2">
            <a:extLst>
              <a:ext uri="{FF2B5EF4-FFF2-40B4-BE49-F238E27FC236}">
                <a16:creationId xmlns:a16="http://schemas.microsoft.com/office/drawing/2014/main" id="{B3DF14FA-D0A5-451B-54E8-3BC3019BCA61}"/>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4CEA047D-AAE1-6FF4-368D-06445F5B68CD}"/>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11</a:t>
            </a:fld>
            <a:endParaRPr lang="en-US"/>
          </a:p>
        </p:txBody>
      </p:sp>
      <p:sp>
        <p:nvSpPr>
          <p:cNvPr id="7" name="Title 5">
            <a:extLst>
              <a:ext uri="{FF2B5EF4-FFF2-40B4-BE49-F238E27FC236}">
                <a16:creationId xmlns:a16="http://schemas.microsoft.com/office/drawing/2014/main" id="{5A3B2A7E-69B8-1D41-E74B-ED4E2ACAE0EF}"/>
              </a:ext>
            </a:extLst>
          </p:cNvPr>
          <p:cNvSpPr>
            <a:spLocks noGrp="1"/>
          </p:cNvSpPr>
          <p:nvPr>
            <p:ph type="title"/>
          </p:nvPr>
        </p:nvSpPr>
        <p:spPr>
          <a:xfrm>
            <a:off x="1020486" y="176701"/>
            <a:ext cx="6587322" cy="664797"/>
          </a:xfrm>
        </p:spPr>
        <p:txBody>
          <a:bodyPr/>
          <a:lstStyle/>
          <a:p>
            <a:r>
              <a:rPr lang="en-US" dirty="0"/>
              <a:t>Essential Elements of a </a:t>
            </a:r>
            <a:br>
              <a:rPr lang="en-US" dirty="0"/>
            </a:br>
            <a:r>
              <a:rPr lang="en-US" dirty="0"/>
              <a:t>Transplant Program</a:t>
            </a:r>
          </a:p>
        </p:txBody>
      </p:sp>
      <p:pic>
        <p:nvPicPr>
          <p:cNvPr id="25" name="Graphic 24">
            <a:extLst>
              <a:ext uri="{FF2B5EF4-FFF2-40B4-BE49-F238E27FC236}">
                <a16:creationId xmlns:a16="http://schemas.microsoft.com/office/drawing/2014/main" id="{257F951C-3C9C-0AF7-2338-B94CE378B1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486" y="228598"/>
            <a:ext cx="557784" cy="557784"/>
          </a:xfrm>
          <a:prstGeom prst="rect">
            <a:avLst/>
          </a:prstGeom>
        </p:spPr>
      </p:pic>
      <p:pic>
        <p:nvPicPr>
          <p:cNvPr id="35" name="Picture 34" descr="A person in a medical cap and gloves working on a machine&#10;&#10;Description automatically generated">
            <a:extLst>
              <a:ext uri="{FF2B5EF4-FFF2-40B4-BE49-F238E27FC236}">
                <a16:creationId xmlns:a16="http://schemas.microsoft.com/office/drawing/2014/main" id="{0E86B239-BF77-98E2-F231-81D0FA2E2921}"/>
              </a:ext>
            </a:extLst>
          </p:cNvPr>
          <p:cNvPicPr>
            <a:picLocks noChangeAspect="1"/>
          </p:cNvPicPr>
          <p:nvPr/>
        </p:nvPicPr>
        <p:blipFill rotWithShape="1">
          <a:blip r:embed="rId6"/>
          <a:srcRect l="25000"/>
          <a:stretch/>
        </p:blipFill>
        <p:spPr>
          <a:xfrm>
            <a:off x="1698626" y="2573037"/>
            <a:ext cx="3270967" cy="3270967"/>
          </a:xfrm>
          <a:prstGeom prst="ellipse">
            <a:avLst/>
          </a:prstGeom>
          <a:ln w="19050">
            <a:solidFill>
              <a:schemeClr val="accent3"/>
            </a:solidFill>
          </a:ln>
        </p:spPr>
      </p:pic>
      <p:grpSp>
        <p:nvGrpSpPr>
          <p:cNvPr id="52" name="Group 51" hidden="1">
            <a:extLst>
              <a:ext uri="{FF2B5EF4-FFF2-40B4-BE49-F238E27FC236}">
                <a16:creationId xmlns:a16="http://schemas.microsoft.com/office/drawing/2014/main" id="{B439D519-0C26-9A83-E895-170789A0A652}"/>
              </a:ext>
            </a:extLst>
          </p:cNvPr>
          <p:cNvGrpSpPr/>
          <p:nvPr/>
        </p:nvGrpSpPr>
        <p:grpSpPr>
          <a:xfrm>
            <a:off x="7469932" y="1634453"/>
            <a:ext cx="1602938" cy="554468"/>
            <a:chOff x="7469932" y="1634453"/>
            <a:chExt cx="1602938" cy="554468"/>
          </a:xfrm>
        </p:grpSpPr>
        <p:sp>
          <p:nvSpPr>
            <p:cNvPr id="47" name="TextBox 46">
              <a:extLst>
                <a:ext uri="{FF2B5EF4-FFF2-40B4-BE49-F238E27FC236}">
                  <a16:creationId xmlns:a16="http://schemas.microsoft.com/office/drawing/2014/main" id="{A0C41CB2-A8B2-C00E-FAAD-FFD002DC3B8D}"/>
                </a:ext>
              </a:extLst>
            </p:cNvPr>
            <p:cNvSpPr txBox="1"/>
            <p:nvPr/>
          </p:nvSpPr>
          <p:spPr>
            <a:xfrm>
              <a:off x="7607808" y="1634453"/>
              <a:ext cx="1465062" cy="184666"/>
            </a:xfrm>
            <a:prstGeom prst="rect">
              <a:avLst/>
            </a:prstGeom>
            <a:noFill/>
          </p:spPr>
          <p:txBody>
            <a:bodyPr wrap="square" lIns="0" tIns="0" rIns="0" bIns="0">
              <a:spAutoFit/>
            </a:bodyPr>
            <a:lstStyle/>
            <a:p>
              <a:r>
                <a:rPr lang="en-US" sz="1200" dirty="0">
                  <a:solidFill>
                    <a:srgbClr val="FF0000"/>
                  </a:solidFill>
                </a:rPr>
                <a:t>[EBMT 2019, p 30B]</a:t>
              </a:r>
            </a:p>
          </p:txBody>
        </p:sp>
        <p:sp>
          <p:nvSpPr>
            <p:cNvPr id="48" name="TextBox 47">
              <a:extLst>
                <a:ext uri="{FF2B5EF4-FFF2-40B4-BE49-F238E27FC236}">
                  <a16:creationId xmlns:a16="http://schemas.microsoft.com/office/drawing/2014/main" id="{E77F4B45-4F55-21B0-A948-C75E837088DD}"/>
                </a:ext>
              </a:extLst>
            </p:cNvPr>
            <p:cNvSpPr txBox="1"/>
            <p:nvPr/>
          </p:nvSpPr>
          <p:spPr>
            <a:xfrm>
              <a:off x="7469932" y="2004255"/>
              <a:ext cx="1465062" cy="184666"/>
            </a:xfrm>
            <a:prstGeom prst="rect">
              <a:avLst/>
            </a:prstGeom>
            <a:noFill/>
          </p:spPr>
          <p:txBody>
            <a:bodyPr wrap="square" lIns="0" tIns="0" rIns="0" bIns="0">
              <a:spAutoFit/>
            </a:bodyPr>
            <a:lstStyle/>
            <a:p>
              <a:r>
                <a:rPr lang="en-US" sz="1200" dirty="0">
                  <a:solidFill>
                    <a:srgbClr val="FF0000"/>
                  </a:solidFill>
                </a:rPr>
                <a:t>[EBMT 2019, p 30C]</a:t>
              </a:r>
            </a:p>
          </p:txBody>
        </p:sp>
      </p:grpSp>
      <p:sp>
        <p:nvSpPr>
          <p:cNvPr id="10" name="ARTID" hidden="1">
            <a:extLst>
              <a:ext uri="{FF2B5EF4-FFF2-40B4-BE49-F238E27FC236}">
                <a16:creationId xmlns:a16="http://schemas.microsoft.com/office/drawing/2014/main" id="{B47E5F98-3F51-B0A1-5FF7-D0581100F28C}"/>
              </a:ext>
            </a:extLst>
          </p:cNvPr>
          <p:cNvSpPr txBox="1"/>
          <p:nvPr/>
        </p:nvSpPr>
        <p:spPr>
          <a:xfrm>
            <a:off x="9235440" y="182880"/>
            <a:ext cx="1320800" cy="369332"/>
          </a:xfrm>
          <a:prstGeom prst="rect">
            <a:avLst/>
          </a:prstGeom>
          <a:noFill/>
        </p:spPr>
        <p:txBody>
          <a:bodyPr wrap="square" rtlCol="0">
            <a:spAutoFit/>
          </a:bodyPr>
          <a:lstStyle/>
          <a:p>
            <a:pPr algn="l"/>
            <a:r>
              <a:rPr lang="en-US" b="1" dirty="0">
                <a:solidFill>
                  <a:srgbClr val="FF0000"/>
                </a:solidFill>
              </a:rPr>
              <a:t>ITC_105</a:t>
            </a:r>
          </a:p>
        </p:txBody>
      </p:sp>
    </p:spTree>
    <p:extLst>
      <p:ext uri="{BB962C8B-B14F-4D97-AF65-F5344CB8AC3E}">
        <p14:creationId xmlns:p14="http://schemas.microsoft.com/office/powerpoint/2010/main" val="377081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a:extLst>
              <a:ext uri="{FF2B5EF4-FFF2-40B4-BE49-F238E27FC236}">
                <a16:creationId xmlns:a16="http://schemas.microsoft.com/office/drawing/2014/main" id="{7F45DCDE-8881-282F-37B1-AFAAC507F2B6}"/>
              </a:ext>
            </a:extLst>
          </p:cNvPr>
          <p:cNvSpPr>
            <a:spLocks noGrp="1"/>
          </p:cNvSpPr>
          <p:nvPr>
            <p:ph idx="1"/>
          </p:nvPr>
        </p:nvSpPr>
        <p:spPr/>
        <p:txBody>
          <a:bodyPr/>
          <a:lstStyle/>
          <a:p>
            <a:pPr>
              <a:spcAft>
                <a:spcPts val="600"/>
              </a:spcAft>
            </a:pPr>
            <a:r>
              <a:rPr lang="en-US" b="1" dirty="0">
                <a:solidFill>
                  <a:schemeClr val="accent3"/>
                </a:solidFill>
              </a:rPr>
              <a:t>Other Elements of Transplant Programs</a:t>
            </a:r>
          </a:p>
          <a:p>
            <a:pPr marL="182880" indent="-182880">
              <a:spcAft>
                <a:spcPts val="600"/>
              </a:spcAft>
              <a:buClr>
                <a:schemeClr val="accent3"/>
              </a:buClr>
              <a:buFont typeface="Arial" panose="020B0604020202020204" pitchFamily="34" charset="0"/>
              <a:buChar char="•"/>
            </a:pPr>
            <a:r>
              <a:rPr lang="en-US" dirty="0">
                <a:solidFill>
                  <a:schemeClr val="accent1"/>
                </a:solidFill>
              </a:rPr>
              <a:t>Radiology </a:t>
            </a:r>
            <a:endParaRPr lang="en-US" sz="1200" dirty="0">
              <a:solidFill>
                <a:srgbClr val="FF0000"/>
              </a:solidFill>
            </a:endParaRP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Routine diagnostic imaging</a:t>
            </a: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Diagnosis of adverse events</a:t>
            </a: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Placement of catheters</a:t>
            </a:r>
          </a:p>
          <a:p>
            <a:pPr marL="182880" indent="-182880">
              <a:spcAft>
                <a:spcPts val="600"/>
              </a:spcAft>
              <a:buClr>
                <a:schemeClr val="accent3"/>
              </a:buClr>
              <a:buFont typeface="Arial" panose="020B0604020202020204" pitchFamily="34" charset="0"/>
              <a:buChar char="•"/>
            </a:pPr>
            <a:r>
              <a:rPr lang="en-US" dirty="0">
                <a:solidFill>
                  <a:schemeClr val="accent1"/>
                </a:solidFill>
              </a:rPr>
              <a:t>Pharmacy </a:t>
            </a:r>
            <a:endParaRPr lang="en-US" sz="1200" dirty="0">
              <a:solidFill>
                <a:srgbClr val="FF0000"/>
              </a:solidFill>
            </a:endParaRP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Pretransplant workups, medication review, and verification of </a:t>
            </a:r>
            <a:br>
              <a:rPr lang="en-US" sz="1600" dirty="0">
                <a:solidFill>
                  <a:schemeClr val="accent1"/>
                </a:solidFill>
              </a:rPr>
            </a:br>
            <a:r>
              <a:rPr lang="en-US" sz="1600" dirty="0">
                <a:solidFill>
                  <a:schemeClr val="accent1"/>
                </a:solidFill>
              </a:rPr>
              <a:t>conditioning regimens </a:t>
            </a:r>
            <a:endParaRPr lang="en-US" sz="1200" dirty="0">
              <a:solidFill>
                <a:srgbClr val="FF0000"/>
              </a:solidFill>
            </a:endParaRP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Drug preparation, dispensing, monitoring, and medication management, including dispensing and monitoring conditioning chemotherapy </a:t>
            </a: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Antibiotic, antifungal, and antiviral prophylaxis and treatment</a:t>
            </a:r>
          </a:p>
        </p:txBody>
      </p:sp>
      <p:sp>
        <p:nvSpPr>
          <p:cNvPr id="3" name="Footer Placeholder 2">
            <a:extLst>
              <a:ext uri="{FF2B5EF4-FFF2-40B4-BE49-F238E27FC236}">
                <a16:creationId xmlns:a16="http://schemas.microsoft.com/office/drawing/2014/main" id="{B3DF14FA-D0A5-451B-54E8-3BC3019BCA61}"/>
              </a:ext>
            </a:extLst>
          </p:cNvPr>
          <p:cNvSpPr>
            <a:spLocks noGrp="1"/>
          </p:cNvSpPr>
          <p:nvPr>
            <p:ph type="ftr" sz="quarter" idx="11"/>
          </p:nvPr>
        </p:nvSpPr>
        <p:spPr>
          <a:xfrm>
            <a:off x="1017270" y="6367789"/>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4CEA047D-AAE1-6FF4-368D-06445F5B68CD}"/>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12</a:t>
            </a:fld>
            <a:endParaRPr lang="en-US"/>
          </a:p>
        </p:txBody>
      </p:sp>
      <p:sp>
        <p:nvSpPr>
          <p:cNvPr id="27" name="Text Placeholder 26">
            <a:extLst>
              <a:ext uri="{FF2B5EF4-FFF2-40B4-BE49-F238E27FC236}">
                <a16:creationId xmlns:a16="http://schemas.microsoft.com/office/drawing/2014/main" id="{E1FC6C21-53B9-9BB6-E732-DF5A3DF99324}"/>
              </a:ext>
            </a:extLst>
          </p:cNvPr>
          <p:cNvSpPr>
            <a:spLocks noGrp="1"/>
          </p:cNvSpPr>
          <p:nvPr>
            <p:ph type="body" sz="quarter" idx="13"/>
          </p:nvPr>
        </p:nvSpPr>
        <p:spPr/>
        <p:txBody>
          <a:bodyPr/>
          <a:lstStyle/>
          <a:p>
            <a:endParaRPr lang="en-US"/>
          </a:p>
        </p:txBody>
      </p:sp>
      <p:sp>
        <p:nvSpPr>
          <p:cNvPr id="7" name="Title 5">
            <a:extLst>
              <a:ext uri="{FF2B5EF4-FFF2-40B4-BE49-F238E27FC236}">
                <a16:creationId xmlns:a16="http://schemas.microsoft.com/office/drawing/2014/main" id="{5A3B2A7E-69B8-1D41-E74B-ED4E2ACAE0EF}"/>
              </a:ext>
            </a:extLst>
          </p:cNvPr>
          <p:cNvSpPr>
            <a:spLocks noGrp="1"/>
          </p:cNvSpPr>
          <p:nvPr>
            <p:ph type="title"/>
          </p:nvPr>
        </p:nvSpPr>
        <p:spPr>
          <a:xfrm>
            <a:off x="1020486" y="176701"/>
            <a:ext cx="6587322" cy="664797"/>
          </a:xfrm>
        </p:spPr>
        <p:txBody>
          <a:bodyPr/>
          <a:lstStyle/>
          <a:p>
            <a:r>
              <a:rPr lang="en-US" dirty="0"/>
              <a:t>Essential Elements of a </a:t>
            </a:r>
            <a:br>
              <a:rPr lang="en-US" dirty="0"/>
            </a:br>
            <a:r>
              <a:rPr lang="en-US" dirty="0"/>
              <a:t>Transplant Program</a:t>
            </a:r>
          </a:p>
        </p:txBody>
      </p:sp>
      <p:pic>
        <p:nvPicPr>
          <p:cNvPr id="29" name="Graphic 28">
            <a:extLst>
              <a:ext uri="{FF2B5EF4-FFF2-40B4-BE49-F238E27FC236}">
                <a16:creationId xmlns:a16="http://schemas.microsoft.com/office/drawing/2014/main" id="{A719ED4B-4CB1-845A-209A-97EF1C5C08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486" y="228598"/>
            <a:ext cx="557784" cy="557784"/>
          </a:xfrm>
          <a:prstGeom prst="rect">
            <a:avLst/>
          </a:prstGeom>
        </p:spPr>
      </p:pic>
    </p:spTree>
    <p:extLst>
      <p:ext uri="{BB962C8B-B14F-4D97-AF65-F5344CB8AC3E}">
        <p14:creationId xmlns:p14="http://schemas.microsoft.com/office/powerpoint/2010/main" val="2929067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05DC3FAE-286E-5F7B-C9F2-3485C097CAC4}"/>
              </a:ext>
            </a:extLst>
          </p:cNvPr>
          <p:cNvSpPr>
            <a:spLocks noGrp="1"/>
          </p:cNvSpPr>
          <p:nvPr>
            <p:ph idx="1"/>
          </p:nvPr>
        </p:nvSpPr>
        <p:spPr>
          <a:xfrm>
            <a:off x="458788" y="1246188"/>
            <a:ext cx="8235950" cy="553998"/>
          </a:xfrm>
        </p:spPr>
        <p:txBody>
          <a:bodyPr>
            <a:spAutoFit/>
          </a:bodyPr>
          <a:lstStyle/>
          <a:p>
            <a:r>
              <a:rPr lang="en-US" sz="1200" dirty="0"/>
              <a:t>Although not all transplant programs are structured similarly, most include a similar array of physicians, medical staff, and pharmacists. Because HSCT is complex, all centers have an extensive network of support staff and administrators that coordinate care, maintain quality, and address patients’ psychosocial needs.</a:t>
            </a:r>
          </a:p>
        </p:txBody>
      </p:sp>
      <p:sp>
        <p:nvSpPr>
          <p:cNvPr id="3" name="Footer Placeholder 2">
            <a:extLst>
              <a:ext uri="{FF2B5EF4-FFF2-40B4-BE49-F238E27FC236}">
                <a16:creationId xmlns:a16="http://schemas.microsoft.com/office/drawing/2014/main" id="{9F01B89F-5320-FAD4-279A-588D92BEA24F}"/>
              </a:ext>
            </a:extLst>
          </p:cNvPr>
          <p:cNvSpPr>
            <a:spLocks noGrp="1"/>
          </p:cNvSpPr>
          <p:nvPr>
            <p:ph type="ftr" sz="quarter" idx="11"/>
          </p:nvPr>
        </p:nvSpPr>
        <p:spPr>
          <a:xfrm>
            <a:off x="1162050" y="6413500"/>
            <a:ext cx="7342188" cy="215900"/>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C27CD218-0C2A-C3E8-136A-F250E354E0F1}"/>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13</a:t>
            </a:fld>
            <a:endParaRPr lang="en-US"/>
          </a:p>
        </p:txBody>
      </p:sp>
      <p:sp>
        <p:nvSpPr>
          <p:cNvPr id="7" name="Title 5">
            <a:extLst>
              <a:ext uri="{FF2B5EF4-FFF2-40B4-BE49-F238E27FC236}">
                <a16:creationId xmlns:a16="http://schemas.microsoft.com/office/drawing/2014/main" id="{24E66007-4328-72C9-47EE-1FDF7216724C}"/>
              </a:ext>
            </a:extLst>
          </p:cNvPr>
          <p:cNvSpPr>
            <a:spLocks noGrp="1"/>
          </p:cNvSpPr>
          <p:nvPr>
            <p:ph type="title"/>
          </p:nvPr>
        </p:nvSpPr>
        <p:spPr>
          <a:xfrm>
            <a:off x="1020486" y="176701"/>
            <a:ext cx="6587322" cy="664797"/>
          </a:xfrm>
        </p:spPr>
        <p:txBody>
          <a:bodyPr/>
          <a:lstStyle/>
          <a:p>
            <a:r>
              <a:rPr lang="en-US" dirty="0"/>
              <a:t>Transplant Program Personnel: </a:t>
            </a:r>
            <a:br>
              <a:rPr lang="en-US" dirty="0"/>
            </a:br>
            <a:r>
              <a:rPr lang="en-US" dirty="0"/>
              <a:t>Medical Staff</a:t>
            </a:r>
          </a:p>
        </p:txBody>
      </p:sp>
      <p:sp>
        <p:nvSpPr>
          <p:cNvPr id="52" name="Rectangle: Rounded Corners 9">
            <a:extLst>
              <a:ext uri="{FF2B5EF4-FFF2-40B4-BE49-F238E27FC236}">
                <a16:creationId xmlns:a16="http://schemas.microsoft.com/office/drawing/2014/main" id="{82E1F564-25A5-7795-4D1C-5B72109392BB}"/>
              </a:ext>
            </a:extLst>
          </p:cNvPr>
          <p:cNvSpPr/>
          <p:nvPr/>
        </p:nvSpPr>
        <p:spPr>
          <a:xfrm>
            <a:off x="6090920" y="2490228"/>
            <a:ext cx="2590800" cy="3695127"/>
          </a:xfrm>
          <a:prstGeom prst="roundRect">
            <a:avLst>
              <a:gd name="adj" fmla="val 0"/>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600"/>
              </a:spcAft>
            </a:pPr>
            <a:endParaRPr lang="en-US" sz="1100" dirty="0">
              <a:solidFill>
                <a:srgbClr val="FF0000"/>
              </a:solidFill>
            </a:endParaRPr>
          </a:p>
        </p:txBody>
      </p:sp>
      <p:sp>
        <p:nvSpPr>
          <p:cNvPr id="53" name="Rectangle: Rounded Corners 11">
            <a:extLst>
              <a:ext uri="{FF2B5EF4-FFF2-40B4-BE49-F238E27FC236}">
                <a16:creationId xmlns:a16="http://schemas.microsoft.com/office/drawing/2014/main" id="{C7B18AF9-91F0-A40D-ADC6-A632587183DE}"/>
              </a:ext>
            </a:extLst>
          </p:cNvPr>
          <p:cNvSpPr/>
          <p:nvPr/>
        </p:nvSpPr>
        <p:spPr>
          <a:xfrm>
            <a:off x="6090920" y="3087071"/>
            <a:ext cx="2590800" cy="309828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137160" rIns="137160" bIns="137160" rtlCol="0" anchor="t" anchorCtr="0">
            <a:spAutoFit/>
          </a:bodyPr>
          <a:lstStyle/>
          <a:p>
            <a:pPr algn="ctr">
              <a:spcAft>
                <a:spcPts val="800"/>
              </a:spcAft>
            </a:pPr>
            <a:r>
              <a:rPr lang="en-US" sz="1400" b="1" dirty="0">
                <a:solidFill>
                  <a:schemeClr val="accent3"/>
                </a:solidFill>
              </a:rPr>
              <a:t>Advanced Practice Providers</a:t>
            </a:r>
          </a:p>
          <a:p>
            <a:pPr marL="109728" indent="-109728">
              <a:spcAft>
                <a:spcPts val="400"/>
              </a:spcAft>
              <a:buClr>
                <a:schemeClr val="accent3"/>
              </a:buClr>
              <a:buFont typeface="Arial" panose="020B0604020202020204" pitchFamily="34" charset="0"/>
              <a:buChar char="•"/>
            </a:pPr>
            <a:r>
              <a:rPr lang="en-US" sz="1100" dirty="0">
                <a:solidFill>
                  <a:schemeClr val="accent1"/>
                </a:solidFill>
              </a:rPr>
              <a:t>Provide support across the continuum of care for HSCT</a:t>
            </a:r>
          </a:p>
          <a:p>
            <a:pPr marL="228600" lvl="1" indent="-109728">
              <a:spcAft>
                <a:spcPts val="400"/>
              </a:spcAft>
              <a:buClr>
                <a:schemeClr val="accent3"/>
              </a:buClr>
              <a:buFont typeface="Arial" panose="020B0604020202020204" pitchFamily="34" charset="0"/>
              <a:buChar char="•"/>
            </a:pPr>
            <a:r>
              <a:rPr lang="en-US" sz="1100" dirty="0">
                <a:solidFill>
                  <a:schemeClr val="accent1"/>
                </a:solidFill>
              </a:rPr>
              <a:t>Pre-HSCT staging and evaluation</a:t>
            </a:r>
          </a:p>
          <a:p>
            <a:pPr marL="228600" lvl="1" indent="-109728">
              <a:spcAft>
                <a:spcPts val="400"/>
              </a:spcAft>
              <a:buClr>
                <a:schemeClr val="accent3"/>
              </a:buClr>
              <a:buFont typeface="Arial" panose="020B0604020202020204" pitchFamily="34" charset="0"/>
              <a:buChar char="•"/>
            </a:pPr>
            <a:r>
              <a:rPr lang="en-US" sz="1100" dirty="0">
                <a:solidFill>
                  <a:schemeClr val="accent1"/>
                </a:solidFill>
              </a:rPr>
              <a:t>Collaboration with physicians on treatment plan and procedures</a:t>
            </a:r>
          </a:p>
          <a:p>
            <a:pPr marL="228600" lvl="1" indent="-109728">
              <a:spcAft>
                <a:spcPts val="400"/>
              </a:spcAft>
              <a:buClr>
                <a:schemeClr val="accent3"/>
              </a:buClr>
              <a:buFont typeface="Arial" panose="020B0604020202020204" pitchFamily="34" charset="0"/>
              <a:buChar char="•"/>
            </a:pPr>
            <a:r>
              <a:rPr lang="en-US" sz="1100" dirty="0">
                <a:solidFill>
                  <a:schemeClr val="accent1"/>
                </a:solidFill>
              </a:rPr>
              <a:t>Stem cell collection</a:t>
            </a:r>
          </a:p>
          <a:p>
            <a:pPr marL="228600" lvl="1" indent="-109728">
              <a:spcAft>
                <a:spcPts val="400"/>
              </a:spcAft>
              <a:buClr>
                <a:schemeClr val="accent3"/>
              </a:buClr>
              <a:buFont typeface="Arial" panose="020B0604020202020204" pitchFamily="34" charset="0"/>
              <a:buChar char="•"/>
            </a:pPr>
            <a:r>
              <a:rPr lang="en-US" sz="1100" dirty="0">
                <a:solidFill>
                  <a:schemeClr val="accent1"/>
                </a:solidFill>
              </a:rPr>
              <a:t>Management of early HSCT issues (toxicities, infections, etc.)</a:t>
            </a:r>
          </a:p>
          <a:p>
            <a:pPr marL="228600" lvl="1" indent="-109728">
              <a:spcAft>
                <a:spcPts val="400"/>
              </a:spcAft>
              <a:buClr>
                <a:schemeClr val="accent3"/>
              </a:buClr>
              <a:buFont typeface="Arial" panose="020B0604020202020204" pitchFamily="34" charset="0"/>
              <a:buChar char="•"/>
            </a:pPr>
            <a:r>
              <a:rPr lang="en-US" sz="1100" dirty="0">
                <a:solidFill>
                  <a:schemeClr val="accent1"/>
                </a:solidFill>
              </a:rPr>
              <a:t>Diagnosis and evaluation </a:t>
            </a:r>
            <a:br>
              <a:rPr lang="en-US" sz="1100" dirty="0">
                <a:solidFill>
                  <a:schemeClr val="accent1"/>
                </a:solidFill>
              </a:rPr>
            </a:br>
            <a:r>
              <a:rPr lang="en-US" sz="1100" dirty="0">
                <a:solidFill>
                  <a:schemeClr val="accent1"/>
                </a:solidFill>
              </a:rPr>
              <a:t>of late HSCT issues </a:t>
            </a:r>
            <a:br>
              <a:rPr lang="en-US" sz="1100" dirty="0">
                <a:solidFill>
                  <a:schemeClr val="accent1"/>
                </a:solidFill>
              </a:rPr>
            </a:br>
            <a:r>
              <a:rPr lang="en-US" sz="1100" dirty="0">
                <a:solidFill>
                  <a:schemeClr val="accent1"/>
                </a:solidFill>
              </a:rPr>
              <a:t>(GVHD, post-transplant immunodeficiencies, relapse)</a:t>
            </a:r>
            <a:endParaRPr lang="en-US" sz="1100" b="1" dirty="0">
              <a:solidFill>
                <a:schemeClr val="tx1"/>
              </a:solidFill>
            </a:endParaRPr>
          </a:p>
        </p:txBody>
      </p:sp>
      <p:sp>
        <p:nvSpPr>
          <p:cNvPr id="54" name="Rectangle 53">
            <a:extLst>
              <a:ext uri="{FF2B5EF4-FFF2-40B4-BE49-F238E27FC236}">
                <a16:creationId xmlns:a16="http://schemas.microsoft.com/office/drawing/2014/main" id="{48CD9364-6C03-DE32-0868-7000D8C358DE}"/>
              </a:ext>
            </a:extLst>
          </p:cNvPr>
          <p:cNvSpPr/>
          <p:nvPr/>
        </p:nvSpPr>
        <p:spPr>
          <a:xfrm>
            <a:off x="6090920" y="2490228"/>
            <a:ext cx="2595880" cy="137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B38D5A4-0E6C-F4BF-6093-B4D20BF72250}"/>
              </a:ext>
            </a:extLst>
          </p:cNvPr>
          <p:cNvSpPr/>
          <p:nvPr/>
        </p:nvSpPr>
        <p:spPr>
          <a:xfrm>
            <a:off x="6858058" y="2030546"/>
            <a:ext cx="1056525" cy="105652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9">
            <a:extLst>
              <a:ext uri="{FF2B5EF4-FFF2-40B4-BE49-F238E27FC236}">
                <a16:creationId xmlns:a16="http://schemas.microsoft.com/office/drawing/2014/main" id="{145B3D1F-BF7D-0964-C363-CED781192797}"/>
              </a:ext>
            </a:extLst>
          </p:cNvPr>
          <p:cNvSpPr/>
          <p:nvPr/>
        </p:nvSpPr>
        <p:spPr>
          <a:xfrm>
            <a:off x="457200" y="2490228"/>
            <a:ext cx="2590800" cy="3695127"/>
          </a:xfrm>
          <a:prstGeom prst="roundRect">
            <a:avLst>
              <a:gd name="adj" fmla="val 0"/>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600"/>
              </a:spcAft>
            </a:pPr>
            <a:endParaRPr lang="en-US" sz="1100" dirty="0">
              <a:solidFill>
                <a:srgbClr val="FF0000"/>
              </a:solidFill>
            </a:endParaRPr>
          </a:p>
        </p:txBody>
      </p:sp>
      <p:sp>
        <p:nvSpPr>
          <p:cNvPr id="64" name="Rectangle: Rounded Corners 11">
            <a:extLst>
              <a:ext uri="{FF2B5EF4-FFF2-40B4-BE49-F238E27FC236}">
                <a16:creationId xmlns:a16="http://schemas.microsoft.com/office/drawing/2014/main" id="{CF285397-B2CF-7557-BAF9-886BC0173648}"/>
              </a:ext>
            </a:extLst>
          </p:cNvPr>
          <p:cNvSpPr/>
          <p:nvPr/>
        </p:nvSpPr>
        <p:spPr>
          <a:xfrm>
            <a:off x="457200" y="3087071"/>
            <a:ext cx="2590800" cy="316496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137160" rIns="137160" bIns="137160" rtlCol="0" anchor="t" anchorCtr="0">
            <a:spAutoFit/>
          </a:bodyPr>
          <a:lstStyle/>
          <a:p>
            <a:pPr algn="ctr">
              <a:spcAft>
                <a:spcPts val="800"/>
              </a:spcAft>
            </a:pPr>
            <a:r>
              <a:rPr lang="en-US" sz="1400" b="1" dirty="0">
                <a:solidFill>
                  <a:schemeClr val="accent3"/>
                </a:solidFill>
              </a:rPr>
              <a:t>Clinical Program </a:t>
            </a:r>
            <a:br>
              <a:rPr lang="en-US" sz="1400" b="1" dirty="0">
                <a:solidFill>
                  <a:schemeClr val="accent3"/>
                </a:solidFill>
              </a:rPr>
            </a:br>
            <a:r>
              <a:rPr lang="en-US" sz="1400" b="1" dirty="0">
                <a:solidFill>
                  <a:schemeClr val="accent3"/>
                </a:solidFill>
              </a:rPr>
              <a:t>Directors</a:t>
            </a:r>
          </a:p>
          <a:p>
            <a:pPr marL="109728" indent="-109728">
              <a:spcAft>
                <a:spcPts val="400"/>
              </a:spcAft>
              <a:buClr>
                <a:schemeClr val="accent3"/>
              </a:buClr>
              <a:buFont typeface="Arial" panose="020B0604020202020204" pitchFamily="34" charset="0"/>
              <a:buChar char="•"/>
            </a:pPr>
            <a:r>
              <a:rPr lang="en-US" sz="1100" dirty="0">
                <a:solidFill>
                  <a:schemeClr val="accent1"/>
                </a:solidFill>
              </a:rPr>
              <a:t>Board certified in hematology, medical oncology, immunology </a:t>
            </a:r>
            <a:br>
              <a:rPr lang="en-US" sz="1100" dirty="0">
                <a:solidFill>
                  <a:schemeClr val="accent1"/>
                </a:solidFill>
              </a:rPr>
            </a:br>
            <a:r>
              <a:rPr lang="en-US" sz="1100" dirty="0">
                <a:solidFill>
                  <a:schemeClr val="accent1"/>
                </a:solidFill>
              </a:rPr>
              <a:t>or ≥10 years of experience</a:t>
            </a:r>
          </a:p>
          <a:p>
            <a:pPr marL="109728" indent="-109728">
              <a:spcAft>
                <a:spcPts val="400"/>
              </a:spcAft>
              <a:buClr>
                <a:schemeClr val="accent3"/>
              </a:buClr>
              <a:buFont typeface="Arial" panose="020B0604020202020204" pitchFamily="34" charset="0"/>
              <a:buChar char="•"/>
            </a:pPr>
            <a:r>
              <a:rPr lang="en-US" sz="1100" dirty="0">
                <a:solidFill>
                  <a:schemeClr val="accent1"/>
                </a:solidFill>
              </a:rPr>
              <a:t>Responsible for administrative </a:t>
            </a:r>
            <a:br>
              <a:rPr lang="en-US" sz="1100" dirty="0">
                <a:solidFill>
                  <a:schemeClr val="accent1"/>
                </a:solidFill>
              </a:rPr>
            </a:br>
            <a:r>
              <a:rPr lang="en-US" sz="1100" dirty="0">
                <a:solidFill>
                  <a:schemeClr val="accent1"/>
                </a:solidFill>
              </a:rPr>
              <a:t>and clinical operations</a:t>
            </a:r>
          </a:p>
          <a:p>
            <a:pPr marL="109728" indent="-109728">
              <a:spcAft>
                <a:spcPts val="400"/>
              </a:spcAft>
              <a:buClr>
                <a:schemeClr val="accent3"/>
              </a:buClr>
              <a:buFont typeface="Arial" panose="020B0604020202020204" pitchFamily="34" charset="0"/>
              <a:buChar char="•"/>
            </a:pPr>
            <a:r>
              <a:rPr lang="en-US" sz="1100" dirty="0">
                <a:solidFill>
                  <a:schemeClr val="accent1"/>
                </a:solidFill>
              </a:rPr>
              <a:t>Responsible for all elements of the design of the clinical program, including quality management, selection/care of recipients and donors, and cell collection and processing</a:t>
            </a:r>
          </a:p>
          <a:p>
            <a:pPr marL="109728" indent="-109728">
              <a:spcAft>
                <a:spcPts val="400"/>
              </a:spcAft>
              <a:buClr>
                <a:schemeClr val="accent3"/>
              </a:buClr>
              <a:buFont typeface="Arial" panose="020B0604020202020204" pitchFamily="34" charset="0"/>
              <a:buChar char="•"/>
            </a:pPr>
            <a:r>
              <a:rPr lang="en-US" sz="1100" dirty="0">
                <a:solidFill>
                  <a:schemeClr val="accent1"/>
                </a:solidFill>
              </a:rPr>
              <a:t>Responsible for ensuring all staff are adequately trained</a:t>
            </a:r>
          </a:p>
        </p:txBody>
      </p:sp>
      <p:sp>
        <p:nvSpPr>
          <p:cNvPr id="65" name="Rectangle 64">
            <a:extLst>
              <a:ext uri="{FF2B5EF4-FFF2-40B4-BE49-F238E27FC236}">
                <a16:creationId xmlns:a16="http://schemas.microsoft.com/office/drawing/2014/main" id="{0F67EC17-6362-77FB-FF6D-103824BE7FA5}"/>
              </a:ext>
            </a:extLst>
          </p:cNvPr>
          <p:cNvSpPr/>
          <p:nvPr/>
        </p:nvSpPr>
        <p:spPr>
          <a:xfrm>
            <a:off x="457200" y="2490228"/>
            <a:ext cx="2595880" cy="137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CC5D35A-E0E1-6CDC-CBAB-04AB35D55C19}"/>
              </a:ext>
            </a:extLst>
          </p:cNvPr>
          <p:cNvSpPr/>
          <p:nvPr/>
        </p:nvSpPr>
        <p:spPr>
          <a:xfrm>
            <a:off x="1224338" y="2030546"/>
            <a:ext cx="1056525" cy="105652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9">
            <a:extLst>
              <a:ext uri="{FF2B5EF4-FFF2-40B4-BE49-F238E27FC236}">
                <a16:creationId xmlns:a16="http://schemas.microsoft.com/office/drawing/2014/main" id="{63BB4AF8-7FB2-5DE0-47CD-78C9CBCEBCF6}"/>
              </a:ext>
            </a:extLst>
          </p:cNvPr>
          <p:cNvSpPr/>
          <p:nvPr/>
        </p:nvSpPr>
        <p:spPr>
          <a:xfrm>
            <a:off x="3274060" y="2490228"/>
            <a:ext cx="2590800" cy="3695127"/>
          </a:xfrm>
          <a:prstGeom prst="roundRect">
            <a:avLst>
              <a:gd name="adj" fmla="val 0"/>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600"/>
              </a:spcAft>
            </a:pPr>
            <a:endParaRPr lang="en-US" sz="1100" dirty="0">
              <a:solidFill>
                <a:srgbClr val="FF0000"/>
              </a:solidFill>
            </a:endParaRPr>
          </a:p>
        </p:txBody>
      </p:sp>
      <p:sp>
        <p:nvSpPr>
          <p:cNvPr id="69" name="Rectangle: Rounded Corners 11">
            <a:extLst>
              <a:ext uri="{FF2B5EF4-FFF2-40B4-BE49-F238E27FC236}">
                <a16:creationId xmlns:a16="http://schemas.microsoft.com/office/drawing/2014/main" id="{9CD1D663-9B85-5087-47E5-54D36B455641}"/>
              </a:ext>
            </a:extLst>
          </p:cNvPr>
          <p:cNvSpPr/>
          <p:nvPr/>
        </p:nvSpPr>
        <p:spPr>
          <a:xfrm>
            <a:off x="3274060" y="3087071"/>
            <a:ext cx="2590800" cy="272382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137160" rIns="137160" bIns="137160" rtlCol="0" anchor="t" anchorCtr="0">
            <a:spAutoFit/>
          </a:bodyPr>
          <a:lstStyle/>
          <a:p>
            <a:pPr algn="ctr">
              <a:spcAft>
                <a:spcPts val="800"/>
              </a:spcAft>
            </a:pPr>
            <a:r>
              <a:rPr lang="en-US" sz="1400" b="1" dirty="0">
                <a:solidFill>
                  <a:schemeClr val="accent3"/>
                </a:solidFill>
              </a:rPr>
              <a:t>Attending Physicians and Consulting Specialists</a:t>
            </a:r>
          </a:p>
          <a:p>
            <a:pPr marL="109728" indent="-109728">
              <a:spcAft>
                <a:spcPts val="400"/>
              </a:spcAft>
              <a:buClr>
                <a:schemeClr val="accent3"/>
              </a:buClr>
              <a:buFont typeface="Arial" panose="020B0604020202020204" pitchFamily="34" charset="0"/>
              <a:buChar char="•"/>
            </a:pPr>
            <a:r>
              <a:rPr lang="en-US" sz="1100" dirty="0">
                <a:solidFill>
                  <a:schemeClr val="accent1"/>
                </a:solidFill>
              </a:rPr>
              <a:t>Attending physicians have specialty certification in hematology, medical oncology, or immunology and are responsible for direct patient care</a:t>
            </a:r>
            <a:endParaRPr lang="en-US" sz="1100" dirty="0">
              <a:solidFill>
                <a:srgbClr val="FF0000"/>
              </a:solidFill>
            </a:endParaRPr>
          </a:p>
          <a:p>
            <a:pPr marL="109728" indent="-109728">
              <a:spcAft>
                <a:spcPts val="400"/>
              </a:spcAft>
              <a:buClr>
                <a:schemeClr val="accent3"/>
              </a:buClr>
              <a:buFont typeface="Arial" panose="020B0604020202020204" pitchFamily="34" charset="0"/>
              <a:buChar char="•"/>
            </a:pPr>
            <a:r>
              <a:rPr lang="en-US" sz="1100" dirty="0">
                <a:solidFill>
                  <a:schemeClr val="accent1"/>
                </a:solidFill>
              </a:rPr>
              <a:t>Accredited facilities must have access to a full range of consulting specialists (cardiology, infectious disease, pulmonary medicine, neurology, nephrology, radiation oncology, etc.)</a:t>
            </a:r>
            <a:endParaRPr lang="en-US" sz="1100" dirty="0">
              <a:solidFill>
                <a:srgbClr val="FF0000"/>
              </a:solidFill>
            </a:endParaRPr>
          </a:p>
        </p:txBody>
      </p:sp>
      <p:sp>
        <p:nvSpPr>
          <p:cNvPr id="70" name="Rectangle 69">
            <a:extLst>
              <a:ext uri="{FF2B5EF4-FFF2-40B4-BE49-F238E27FC236}">
                <a16:creationId xmlns:a16="http://schemas.microsoft.com/office/drawing/2014/main" id="{280F7733-B9CD-92C6-D2E3-A98C4FFB6B81}"/>
              </a:ext>
            </a:extLst>
          </p:cNvPr>
          <p:cNvSpPr/>
          <p:nvPr/>
        </p:nvSpPr>
        <p:spPr>
          <a:xfrm>
            <a:off x="3274060" y="2490228"/>
            <a:ext cx="2595880" cy="137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122CB007-4BB0-6DBD-7439-72170255DC69}"/>
              </a:ext>
            </a:extLst>
          </p:cNvPr>
          <p:cNvSpPr/>
          <p:nvPr/>
        </p:nvSpPr>
        <p:spPr>
          <a:xfrm>
            <a:off x="4041198" y="2030546"/>
            <a:ext cx="1056525" cy="105652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descr="A person in a white coat writing on a clipboard&#10;&#10;Description automatically generated">
            <a:extLst>
              <a:ext uri="{FF2B5EF4-FFF2-40B4-BE49-F238E27FC236}">
                <a16:creationId xmlns:a16="http://schemas.microsoft.com/office/drawing/2014/main" id="{B688F198-CF24-18CA-5102-5BD57BDD8321}"/>
              </a:ext>
            </a:extLst>
          </p:cNvPr>
          <p:cNvPicPr>
            <a:picLocks noChangeAspect="1"/>
          </p:cNvPicPr>
          <p:nvPr/>
        </p:nvPicPr>
        <p:blipFill rotWithShape="1">
          <a:blip r:embed="rId3"/>
          <a:srcRect l="33915"/>
          <a:stretch/>
        </p:blipFill>
        <p:spPr>
          <a:xfrm>
            <a:off x="1220159" y="2030546"/>
            <a:ext cx="1060704" cy="1060704"/>
          </a:xfrm>
          <a:prstGeom prst="ellipse">
            <a:avLst/>
          </a:prstGeom>
          <a:ln w="15875">
            <a:solidFill>
              <a:schemeClr val="accent3"/>
            </a:solidFill>
          </a:ln>
        </p:spPr>
      </p:pic>
      <p:pic>
        <p:nvPicPr>
          <p:cNvPr id="75" name="Picture 74" descr="A person in blue scrubs holding a clipboard&#10;&#10;Description automatically generated">
            <a:extLst>
              <a:ext uri="{FF2B5EF4-FFF2-40B4-BE49-F238E27FC236}">
                <a16:creationId xmlns:a16="http://schemas.microsoft.com/office/drawing/2014/main" id="{563AD8D2-708B-0241-44D9-15207101856C}"/>
              </a:ext>
            </a:extLst>
          </p:cNvPr>
          <p:cNvPicPr>
            <a:picLocks noChangeAspect="1"/>
          </p:cNvPicPr>
          <p:nvPr/>
        </p:nvPicPr>
        <p:blipFill rotWithShape="1">
          <a:blip r:embed="rId4"/>
          <a:srcRect l="22577" r="10699"/>
          <a:stretch/>
        </p:blipFill>
        <p:spPr>
          <a:xfrm>
            <a:off x="6852978" y="2030545"/>
            <a:ext cx="1061605" cy="1060704"/>
          </a:xfrm>
          <a:prstGeom prst="ellipse">
            <a:avLst/>
          </a:prstGeom>
          <a:ln w="15875">
            <a:solidFill>
              <a:schemeClr val="accent3"/>
            </a:solidFill>
          </a:ln>
        </p:spPr>
      </p:pic>
      <p:pic>
        <p:nvPicPr>
          <p:cNvPr id="77" name="Picture 76" descr="A group of people in white lab coats&#10;&#10;Description automatically generated">
            <a:extLst>
              <a:ext uri="{FF2B5EF4-FFF2-40B4-BE49-F238E27FC236}">
                <a16:creationId xmlns:a16="http://schemas.microsoft.com/office/drawing/2014/main" id="{FD012A17-2269-16B7-8400-38278B675B53}"/>
              </a:ext>
            </a:extLst>
          </p:cNvPr>
          <p:cNvPicPr>
            <a:picLocks noChangeAspect="1"/>
          </p:cNvPicPr>
          <p:nvPr/>
        </p:nvPicPr>
        <p:blipFill rotWithShape="1">
          <a:blip r:embed="rId5"/>
          <a:srcRect l="11050" t="-1" r="23584" b="1594"/>
          <a:stretch/>
        </p:blipFill>
        <p:spPr>
          <a:xfrm>
            <a:off x="4041198" y="2030546"/>
            <a:ext cx="1056525" cy="1060704"/>
          </a:xfrm>
          <a:prstGeom prst="ellipse">
            <a:avLst/>
          </a:prstGeom>
          <a:ln w="15875">
            <a:solidFill>
              <a:schemeClr val="accent3"/>
            </a:solidFill>
          </a:ln>
        </p:spPr>
      </p:pic>
      <p:pic>
        <p:nvPicPr>
          <p:cNvPr id="79" name="Graphic 78">
            <a:extLst>
              <a:ext uri="{FF2B5EF4-FFF2-40B4-BE49-F238E27FC236}">
                <a16:creationId xmlns:a16="http://schemas.microsoft.com/office/drawing/2014/main" id="{27EB2D10-0B16-3DAF-C8D9-2C638EB50E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659" y="228598"/>
            <a:ext cx="421437" cy="557784"/>
          </a:xfrm>
          <a:prstGeom prst="rect">
            <a:avLst/>
          </a:prstGeom>
        </p:spPr>
      </p:pic>
      <p:grpSp>
        <p:nvGrpSpPr>
          <p:cNvPr id="5" name="REFS" hidden="1">
            <a:extLst>
              <a:ext uri="{FF2B5EF4-FFF2-40B4-BE49-F238E27FC236}">
                <a16:creationId xmlns:a16="http://schemas.microsoft.com/office/drawing/2014/main" id="{A7C611B9-DBF7-E068-E686-B09889E26B14}"/>
              </a:ext>
            </a:extLst>
          </p:cNvPr>
          <p:cNvGrpSpPr/>
          <p:nvPr/>
        </p:nvGrpSpPr>
        <p:grpSpPr>
          <a:xfrm>
            <a:off x="797144" y="4436119"/>
            <a:ext cx="8389733" cy="1940252"/>
            <a:chOff x="797144" y="4436119"/>
            <a:chExt cx="8389733" cy="1940252"/>
          </a:xfrm>
        </p:grpSpPr>
        <p:sp>
          <p:nvSpPr>
            <p:cNvPr id="22" name="TextBox 21">
              <a:extLst>
                <a:ext uri="{FF2B5EF4-FFF2-40B4-BE49-F238E27FC236}">
                  <a16:creationId xmlns:a16="http://schemas.microsoft.com/office/drawing/2014/main" id="{ADB2B000-DEA6-5425-5069-827B5BF78127}"/>
                </a:ext>
              </a:extLst>
            </p:cNvPr>
            <p:cNvSpPr txBox="1"/>
            <p:nvPr/>
          </p:nvSpPr>
          <p:spPr>
            <a:xfrm>
              <a:off x="6936021" y="6019006"/>
              <a:ext cx="2250856" cy="153888"/>
            </a:xfrm>
            <a:prstGeom prst="rect">
              <a:avLst/>
            </a:prstGeom>
            <a:noFill/>
          </p:spPr>
          <p:txBody>
            <a:bodyPr wrap="square" lIns="0" tIns="0" rIns="0" bIns="0">
              <a:spAutoFit/>
            </a:bodyPr>
            <a:lstStyle/>
            <a:p>
              <a:r>
                <a:rPr lang="en-US" sz="1000" dirty="0">
                  <a:solidFill>
                    <a:srgbClr val="FF0000"/>
                  </a:solidFill>
                </a:rPr>
                <a:t>[Raley 2019, pp 6A,B; 7A; 9A]</a:t>
              </a:r>
            </a:p>
          </p:txBody>
        </p:sp>
        <p:sp>
          <p:nvSpPr>
            <p:cNvPr id="31" name="TextBox 30">
              <a:extLst>
                <a:ext uri="{FF2B5EF4-FFF2-40B4-BE49-F238E27FC236}">
                  <a16:creationId xmlns:a16="http://schemas.microsoft.com/office/drawing/2014/main" id="{31964D4C-A3EA-ECC8-D5FA-BDB5C5422B22}"/>
                </a:ext>
              </a:extLst>
            </p:cNvPr>
            <p:cNvSpPr txBox="1"/>
            <p:nvPr/>
          </p:nvSpPr>
          <p:spPr>
            <a:xfrm>
              <a:off x="3451335" y="5694134"/>
              <a:ext cx="2250856" cy="153888"/>
            </a:xfrm>
            <a:prstGeom prst="rect">
              <a:avLst/>
            </a:prstGeom>
            <a:noFill/>
          </p:spPr>
          <p:txBody>
            <a:bodyPr wrap="square" lIns="0" tIns="0" rIns="0" bIns="0">
              <a:spAutoFit/>
            </a:bodyPr>
            <a:lstStyle/>
            <a:p>
              <a:r>
                <a:rPr lang="en-US" sz="1000" dirty="0">
                  <a:solidFill>
                    <a:srgbClr val="FF0000"/>
                  </a:solidFill>
                </a:rPr>
                <a:t>[FACT 2023, p 31-32A]</a:t>
              </a:r>
            </a:p>
          </p:txBody>
        </p:sp>
        <p:sp>
          <p:nvSpPr>
            <p:cNvPr id="32" name="TextBox 31">
              <a:extLst>
                <a:ext uri="{FF2B5EF4-FFF2-40B4-BE49-F238E27FC236}">
                  <a16:creationId xmlns:a16="http://schemas.microsoft.com/office/drawing/2014/main" id="{7D87D8DC-A994-5217-A748-54254ED05B96}"/>
                </a:ext>
              </a:extLst>
            </p:cNvPr>
            <p:cNvSpPr txBox="1"/>
            <p:nvPr/>
          </p:nvSpPr>
          <p:spPr>
            <a:xfrm>
              <a:off x="4864618" y="4436119"/>
              <a:ext cx="2250856" cy="153888"/>
            </a:xfrm>
            <a:prstGeom prst="rect">
              <a:avLst/>
            </a:prstGeom>
            <a:noFill/>
          </p:spPr>
          <p:txBody>
            <a:bodyPr wrap="square" lIns="0" tIns="0" rIns="0" bIns="0">
              <a:spAutoFit/>
            </a:bodyPr>
            <a:lstStyle/>
            <a:p>
              <a:r>
                <a:rPr lang="en-US" sz="1000" dirty="0">
                  <a:solidFill>
                    <a:srgbClr val="FF0000"/>
                  </a:solidFill>
                </a:rPr>
                <a:t>[FACT 2023, p 34A]</a:t>
              </a:r>
            </a:p>
          </p:txBody>
        </p:sp>
        <p:sp>
          <p:nvSpPr>
            <p:cNvPr id="33" name="TextBox 32">
              <a:extLst>
                <a:ext uri="{FF2B5EF4-FFF2-40B4-BE49-F238E27FC236}">
                  <a16:creationId xmlns:a16="http://schemas.microsoft.com/office/drawing/2014/main" id="{1C6B6969-95E5-CADD-1515-F6429C5802CE}"/>
                </a:ext>
              </a:extLst>
            </p:cNvPr>
            <p:cNvSpPr txBox="1"/>
            <p:nvPr/>
          </p:nvSpPr>
          <p:spPr>
            <a:xfrm>
              <a:off x="797144" y="6222483"/>
              <a:ext cx="2250856" cy="153888"/>
            </a:xfrm>
            <a:prstGeom prst="rect">
              <a:avLst/>
            </a:prstGeom>
            <a:noFill/>
          </p:spPr>
          <p:txBody>
            <a:bodyPr wrap="square" lIns="0" tIns="0" rIns="0" bIns="0">
              <a:spAutoFit/>
            </a:bodyPr>
            <a:lstStyle/>
            <a:p>
              <a:r>
                <a:rPr lang="en-US" sz="1000" dirty="0">
                  <a:solidFill>
                    <a:srgbClr val="FF0000"/>
                  </a:solidFill>
                </a:rPr>
                <a:t>[FACT 2023, p 33A]</a:t>
              </a:r>
            </a:p>
          </p:txBody>
        </p:sp>
      </p:grpSp>
      <p:sp>
        <p:nvSpPr>
          <p:cNvPr id="2" name="ARTID" hidden="1">
            <a:extLst>
              <a:ext uri="{FF2B5EF4-FFF2-40B4-BE49-F238E27FC236}">
                <a16:creationId xmlns:a16="http://schemas.microsoft.com/office/drawing/2014/main" id="{4BA5B2D2-5706-C5B3-BDF2-740B282E28B3}"/>
              </a:ext>
            </a:extLst>
          </p:cNvPr>
          <p:cNvSpPr txBox="1"/>
          <p:nvPr/>
        </p:nvSpPr>
        <p:spPr>
          <a:xfrm>
            <a:off x="9235440" y="182880"/>
            <a:ext cx="1320800" cy="369332"/>
          </a:xfrm>
          <a:prstGeom prst="rect">
            <a:avLst/>
          </a:prstGeom>
          <a:noFill/>
        </p:spPr>
        <p:txBody>
          <a:bodyPr wrap="square" rtlCol="0">
            <a:spAutoFit/>
          </a:bodyPr>
          <a:lstStyle/>
          <a:p>
            <a:pPr algn="l"/>
            <a:r>
              <a:rPr lang="en-US" b="1" dirty="0">
                <a:solidFill>
                  <a:srgbClr val="FF0000"/>
                </a:solidFill>
              </a:rPr>
              <a:t>ITC_106</a:t>
            </a:r>
          </a:p>
        </p:txBody>
      </p:sp>
    </p:spTree>
    <p:extLst>
      <p:ext uri="{BB962C8B-B14F-4D97-AF65-F5344CB8AC3E}">
        <p14:creationId xmlns:p14="http://schemas.microsoft.com/office/powerpoint/2010/main" val="8835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hidden="1">
            <a:extLst>
              <a:ext uri="{FF2B5EF4-FFF2-40B4-BE49-F238E27FC236}">
                <a16:creationId xmlns:a16="http://schemas.microsoft.com/office/drawing/2014/main" id="{0E2596BE-2216-8BF3-0B98-00EF1C9696B7}"/>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9F01B89F-5320-FAD4-279A-588D92BEA24F}"/>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C27CD218-0C2A-C3E8-136A-F250E354E0F1}"/>
              </a:ext>
            </a:extLst>
          </p:cNvPr>
          <p:cNvSpPr>
            <a:spLocks noGrp="1"/>
          </p:cNvSpPr>
          <p:nvPr>
            <p:ph type="sldNum" sz="quarter" idx="12"/>
          </p:nvPr>
        </p:nvSpPr>
        <p:spPr/>
        <p:txBody>
          <a:bodyPr/>
          <a:lstStyle/>
          <a:p>
            <a:fld id="{32F8B705-E198-5940-A58A-5D00C10E5F4B}" type="slidenum">
              <a:rPr lang="en-US" smtClean="0"/>
              <a:pPr/>
              <a:t>14</a:t>
            </a:fld>
            <a:endParaRPr lang="en-US"/>
          </a:p>
        </p:txBody>
      </p:sp>
      <p:sp>
        <p:nvSpPr>
          <p:cNvPr id="14" name="Text Placeholder 13">
            <a:extLst>
              <a:ext uri="{FF2B5EF4-FFF2-40B4-BE49-F238E27FC236}">
                <a16:creationId xmlns:a16="http://schemas.microsoft.com/office/drawing/2014/main" id="{E5BC9532-932A-93DF-26F2-FD5B6A10B1EA}"/>
              </a:ext>
            </a:extLst>
          </p:cNvPr>
          <p:cNvSpPr>
            <a:spLocks noGrp="1"/>
          </p:cNvSpPr>
          <p:nvPr>
            <p:ph type="body" sz="quarter" idx="13"/>
          </p:nvPr>
        </p:nvSpPr>
        <p:spPr/>
        <p:txBody>
          <a:bodyPr/>
          <a:lstStyle/>
          <a:p>
            <a:endParaRPr lang="en-US" dirty="0"/>
          </a:p>
        </p:txBody>
      </p:sp>
      <p:sp>
        <p:nvSpPr>
          <p:cNvPr id="7" name="Title 5">
            <a:extLst>
              <a:ext uri="{FF2B5EF4-FFF2-40B4-BE49-F238E27FC236}">
                <a16:creationId xmlns:a16="http://schemas.microsoft.com/office/drawing/2014/main" id="{24E66007-4328-72C9-47EE-1FDF7216724C}"/>
              </a:ext>
            </a:extLst>
          </p:cNvPr>
          <p:cNvSpPr>
            <a:spLocks noGrp="1"/>
          </p:cNvSpPr>
          <p:nvPr>
            <p:ph type="title"/>
          </p:nvPr>
        </p:nvSpPr>
        <p:spPr/>
        <p:txBody>
          <a:bodyPr/>
          <a:lstStyle/>
          <a:p>
            <a:r>
              <a:rPr lang="en-US" dirty="0"/>
              <a:t>Transplant Program Personnel: </a:t>
            </a:r>
            <a:br>
              <a:rPr lang="en-US" dirty="0"/>
            </a:br>
            <a:r>
              <a:rPr lang="en-US" dirty="0"/>
              <a:t>Support Staff</a:t>
            </a:r>
          </a:p>
        </p:txBody>
      </p:sp>
      <p:graphicFrame>
        <p:nvGraphicFramePr>
          <p:cNvPr id="16" name="Table 15">
            <a:extLst>
              <a:ext uri="{FF2B5EF4-FFF2-40B4-BE49-F238E27FC236}">
                <a16:creationId xmlns:a16="http://schemas.microsoft.com/office/drawing/2014/main" id="{1152E7D1-B89D-925C-EB8D-3F27971F3727}"/>
              </a:ext>
            </a:extLst>
          </p:cNvPr>
          <p:cNvGraphicFramePr>
            <a:graphicFrameLocks noGrp="1"/>
          </p:cNvGraphicFramePr>
          <p:nvPr>
            <p:extLst>
              <p:ext uri="{D42A27DB-BD31-4B8C-83A1-F6EECF244321}">
                <p14:modId xmlns:p14="http://schemas.microsoft.com/office/powerpoint/2010/main" val="158302959"/>
              </p:ext>
            </p:extLst>
          </p:nvPr>
        </p:nvGraphicFramePr>
        <p:xfrm>
          <a:off x="457199" y="1246188"/>
          <a:ext cx="8229600" cy="4236720"/>
        </p:xfrm>
        <a:graphic>
          <a:graphicData uri="http://schemas.openxmlformats.org/drawingml/2006/table">
            <a:tbl>
              <a:tblPr firstRow="1" bandRow="1">
                <a:tableStyleId>{C083E6E3-FA7D-4D7B-A595-EF9225AFEA82}</a:tableStyleId>
              </a:tblPr>
              <a:tblGrid>
                <a:gridCol w="1737360">
                  <a:extLst>
                    <a:ext uri="{9D8B030D-6E8A-4147-A177-3AD203B41FA5}">
                      <a16:colId xmlns:a16="http://schemas.microsoft.com/office/drawing/2014/main" val="3828303251"/>
                    </a:ext>
                  </a:extLst>
                </a:gridCol>
                <a:gridCol w="6492240">
                  <a:extLst>
                    <a:ext uri="{9D8B030D-6E8A-4147-A177-3AD203B41FA5}">
                      <a16:colId xmlns:a16="http://schemas.microsoft.com/office/drawing/2014/main" val="4038655506"/>
                    </a:ext>
                  </a:extLst>
                </a:gridCol>
              </a:tblGrid>
              <a:tr h="370840">
                <a:tc>
                  <a:txBody>
                    <a:bodyPr/>
                    <a:lstStyle/>
                    <a:p>
                      <a:pPr algn="l"/>
                      <a:r>
                        <a:rPr lang="en-US" sz="1400" b="1" dirty="0">
                          <a:ln>
                            <a:noFill/>
                          </a:ln>
                          <a:solidFill>
                            <a:schemeClr val="bg1"/>
                          </a:solidFill>
                        </a:rPr>
                        <a:t>Title</a:t>
                      </a:r>
                    </a:p>
                  </a:txBody>
                  <a:tcPr marT="91440" marB="914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n>
                            <a:noFill/>
                          </a:ln>
                          <a:solidFill>
                            <a:schemeClr val="bg1"/>
                          </a:solidFill>
                        </a:rPr>
                        <a:t>Description</a:t>
                      </a:r>
                    </a:p>
                  </a:txBody>
                  <a:tcPr marT="91440" marB="914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835279704"/>
                  </a:ext>
                </a:extLst>
              </a:tr>
              <a:tr h="370840">
                <a:tc>
                  <a:txBody>
                    <a:bodyPr/>
                    <a:lstStyle/>
                    <a:p>
                      <a:pPr algn="l"/>
                      <a:r>
                        <a:rPr lang="en-US" sz="1200" dirty="0">
                          <a:ln>
                            <a:noFill/>
                          </a:ln>
                          <a:solidFill>
                            <a:schemeClr val="tx2"/>
                          </a:solidFill>
                        </a:rPr>
                        <a:t>BMT nurse manager</a:t>
                      </a:r>
                    </a:p>
                  </a:txBody>
                  <a:tcPr marT="91440" marB="91440">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solidFill>
                      <a:schemeClr val="accent4">
                        <a:alpha val="20000"/>
                      </a:schemeClr>
                    </a:solidFill>
                  </a:tcPr>
                </a:tc>
                <a:tc>
                  <a:txBody>
                    <a:bodyPr/>
                    <a:lstStyle/>
                    <a:p>
                      <a:pPr marL="171450" indent="-171450" algn="l">
                        <a:buClr>
                          <a:schemeClr val="accent3"/>
                        </a:buClr>
                        <a:buFont typeface="Arial" panose="020B0604020202020204" pitchFamily="34" charset="0"/>
                        <a:buChar char="•"/>
                      </a:pPr>
                      <a:r>
                        <a:rPr lang="en-US" sz="1200" dirty="0">
                          <a:ln>
                            <a:noFill/>
                          </a:ln>
                          <a:solidFill>
                            <a:schemeClr val="tx2"/>
                          </a:solidFill>
                        </a:rPr>
                        <a:t>Serves as a resource for nurses involved in the HSCT pathway </a:t>
                      </a:r>
                      <a:endParaRPr lang="en-US" sz="900" dirty="0">
                        <a:ln>
                          <a:noFill/>
                        </a:ln>
                        <a:solidFill>
                          <a:srgbClr val="FF0000"/>
                        </a:solidFill>
                      </a:endParaRPr>
                    </a:p>
                    <a:p>
                      <a:pPr marL="171450" indent="-171450" algn="l">
                        <a:buClr>
                          <a:schemeClr val="accent3"/>
                        </a:buClr>
                        <a:buFont typeface="Arial" panose="020B0604020202020204" pitchFamily="34" charset="0"/>
                        <a:buChar char="•"/>
                      </a:pPr>
                      <a:r>
                        <a:rPr lang="en-US" sz="1200" dirty="0">
                          <a:ln>
                            <a:noFill/>
                          </a:ln>
                          <a:solidFill>
                            <a:schemeClr val="tx2"/>
                          </a:solidFill>
                        </a:rPr>
                        <a:t>Maintains compliance and safety throughout the department</a:t>
                      </a:r>
                    </a:p>
                    <a:p>
                      <a:pPr marL="171450" indent="-171450" algn="l">
                        <a:buClr>
                          <a:schemeClr val="accent3"/>
                        </a:buClr>
                        <a:buFont typeface="Arial" panose="020B0604020202020204" pitchFamily="34" charset="0"/>
                        <a:buChar char="•"/>
                      </a:pPr>
                      <a:r>
                        <a:rPr lang="en-US" sz="1200" dirty="0">
                          <a:ln>
                            <a:noFill/>
                          </a:ln>
                          <a:solidFill>
                            <a:schemeClr val="tx2"/>
                          </a:solidFill>
                        </a:rPr>
                        <a:t>Assists in developing individualized care plans</a:t>
                      </a:r>
                    </a:p>
                    <a:p>
                      <a:pPr marL="171450" indent="-171450" algn="l">
                        <a:buClr>
                          <a:schemeClr val="accent3"/>
                        </a:buClr>
                        <a:buFont typeface="Arial" panose="020B0604020202020204" pitchFamily="34" charset="0"/>
                        <a:buChar char="•"/>
                      </a:pPr>
                      <a:r>
                        <a:rPr lang="en-US" sz="1200" dirty="0">
                          <a:ln>
                            <a:noFill/>
                          </a:ln>
                          <a:solidFill>
                            <a:schemeClr val="tx2"/>
                          </a:solidFill>
                        </a:rPr>
                        <a:t>Hiring and training of nursing team</a:t>
                      </a:r>
                    </a:p>
                  </a:txBody>
                  <a:tcPr marT="91440" marB="91440">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solidFill>
                      <a:schemeClr val="accent4">
                        <a:alpha val="20000"/>
                      </a:schemeClr>
                    </a:solidFill>
                  </a:tcPr>
                </a:tc>
                <a:extLst>
                  <a:ext uri="{0D108BD9-81ED-4DB2-BD59-A6C34878D82A}">
                    <a16:rowId xmlns:a16="http://schemas.microsoft.com/office/drawing/2014/main" val="3480563057"/>
                  </a:ext>
                </a:extLst>
              </a:tr>
              <a:tr h="370840">
                <a:tc>
                  <a:txBody>
                    <a:bodyPr/>
                    <a:lstStyle/>
                    <a:p>
                      <a:pPr algn="l"/>
                      <a:r>
                        <a:rPr lang="en-US" sz="1200" dirty="0">
                          <a:ln>
                            <a:noFill/>
                          </a:ln>
                          <a:solidFill>
                            <a:schemeClr val="tx2"/>
                          </a:solidFill>
                        </a:rPr>
                        <a:t>Nurse</a:t>
                      </a:r>
                    </a:p>
                  </a:txBody>
                  <a:tcPr marT="91440" marB="91440">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171450" indent="-171450" algn="l">
                        <a:buClr>
                          <a:schemeClr val="accent3"/>
                        </a:buClr>
                        <a:buFont typeface="Arial" panose="020B0604020202020204" pitchFamily="34" charset="0"/>
                        <a:buChar char="•"/>
                      </a:pPr>
                      <a:r>
                        <a:rPr lang="en-US" sz="1200" dirty="0">
                          <a:ln>
                            <a:noFill/>
                          </a:ln>
                          <a:solidFill>
                            <a:schemeClr val="tx2"/>
                          </a:solidFill>
                        </a:rPr>
                        <a:t>Conditioning chemotherapy administration </a:t>
                      </a:r>
                      <a:endParaRPr lang="en-US" sz="900" dirty="0">
                        <a:ln>
                          <a:noFill/>
                        </a:ln>
                        <a:solidFill>
                          <a:srgbClr val="FF0000"/>
                        </a:solidFill>
                      </a:endParaRPr>
                    </a:p>
                    <a:p>
                      <a:pPr marL="171450" indent="-171450" algn="l">
                        <a:buClr>
                          <a:schemeClr val="accent3"/>
                        </a:buClr>
                        <a:buFont typeface="Arial" panose="020B0604020202020204" pitchFamily="34" charset="0"/>
                        <a:buChar char="•"/>
                      </a:pPr>
                      <a:r>
                        <a:rPr lang="en-US" sz="1200" dirty="0">
                          <a:ln>
                            <a:noFill/>
                          </a:ln>
                          <a:solidFill>
                            <a:schemeClr val="tx2"/>
                          </a:solidFill>
                        </a:rPr>
                        <a:t>Managing transplant complications </a:t>
                      </a:r>
                      <a:endParaRPr lang="en-US" sz="900" dirty="0">
                        <a:ln>
                          <a:noFill/>
                        </a:ln>
                        <a:solidFill>
                          <a:srgbClr val="FF0000"/>
                        </a:solidFill>
                      </a:endParaRPr>
                    </a:p>
                    <a:p>
                      <a:pPr marL="171450" indent="-171450" algn="l">
                        <a:buClr>
                          <a:schemeClr val="accent3"/>
                        </a:buClr>
                        <a:buFont typeface="Arial" panose="020B0604020202020204" pitchFamily="34" charset="0"/>
                        <a:buChar char="•"/>
                      </a:pPr>
                      <a:r>
                        <a:rPr lang="en-US" sz="1200" dirty="0">
                          <a:ln>
                            <a:noFill/>
                          </a:ln>
                          <a:solidFill>
                            <a:schemeClr val="tx2"/>
                          </a:solidFill>
                        </a:rPr>
                        <a:t>Monitoring for complications and ongoing assessments</a:t>
                      </a:r>
                    </a:p>
                    <a:p>
                      <a:pPr marL="171450" indent="-171450" algn="l">
                        <a:buClr>
                          <a:schemeClr val="accent3"/>
                        </a:buClr>
                        <a:buFont typeface="Arial" panose="020B0604020202020204" pitchFamily="34" charset="0"/>
                        <a:buChar char="•"/>
                      </a:pPr>
                      <a:r>
                        <a:rPr lang="en-US" sz="1200" dirty="0">
                          <a:ln>
                            <a:noFill/>
                          </a:ln>
                          <a:solidFill>
                            <a:schemeClr val="tx2"/>
                          </a:solidFill>
                        </a:rPr>
                        <a:t>Championing patient care</a:t>
                      </a:r>
                    </a:p>
                  </a:txBody>
                  <a:tcPr marT="91440" marB="91440">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3399200694"/>
                  </a:ext>
                </a:extLst>
              </a:tr>
              <a:tr h="370840">
                <a:tc>
                  <a:txBody>
                    <a:bodyPr/>
                    <a:lstStyle/>
                    <a:p>
                      <a:pPr algn="l"/>
                      <a:r>
                        <a:rPr lang="en-US" sz="1200" dirty="0">
                          <a:ln>
                            <a:noFill/>
                          </a:ln>
                          <a:solidFill>
                            <a:schemeClr val="tx2"/>
                          </a:solidFill>
                        </a:rPr>
                        <a:t>Pharmacist</a:t>
                      </a:r>
                    </a:p>
                  </a:txBody>
                  <a:tcPr marT="91440" marB="91440">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4">
                        <a:alpha val="20000"/>
                      </a:schemeClr>
                    </a:solidFill>
                  </a:tcPr>
                </a:tc>
                <a:tc>
                  <a:txBody>
                    <a:bodyPr/>
                    <a:lstStyle/>
                    <a:p>
                      <a:pPr marL="171450" indent="-171450" algn="l">
                        <a:buClr>
                          <a:schemeClr val="accent3"/>
                        </a:buClr>
                        <a:buFont typeface="Arial" panose="020B0604020202020204" pitchFamily="34" charset="0"/>
                        <a:buChar char="•"/>
                      </a:pPr>
                      <a:r>
                        <a:rPr lang="en-US" sz="1200" dirty="0">
                          <a:ln>
                            <a:noFill/>
                          </a:ln>
                          <a:solidFill>
                            <a:schemeClr val="tx2"/>
                          </a:solidFill>
                        </a:rPr>
                        <a:t>Pretransplant workups, medication review, and verification of conditioning regimens </a:t>
                      </a:r>
                      <a:endParaRPr lang="en-US" sz="900" dirty="0">
                        <a:ln>
                          <a:noFill/>
                        </a:ln>
                        <a:solidFill>
                          <a:srgbClr val="FF0000"/>
                        </a:solidFill>
                      </a:endParaRPr>
                    </a:p>
                    <a:p>
                      <a:pPr marL="171450" indent="-171450" algn="l">
                        <a:buClr>
                          <a:schemeClr val="accent3"/>
                        </a:buClr>
                        <a:buFont typeface="Arial" panose="020B0604020202020204" pitchFamily="34" charset="0"/>
                        <a:buChar char="•"/>
                      </a:pPr>
                      <a:r>
                        <a:rPr lang="en-US" sz="1200" dirty="0">
                          <a:ln>
                            <a:noFill/>
                          </a:ln>
                          <a:solidFill>
                            <a:schemeClr val="tx2"/>
                          </a:solidFill>
                        </a:rPr>
                        <a:t>Drug preparation, dispensing, monitoring, and medication management</a:t>
                      </a:r>
                    </a:p>
                  </a:txBody>
                  <a:tcPr marT="91440" marB="91440">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4">
                        <a:alpha val="20000"/>
                      </a:schemeClr>
                    </a:solidFill>
                  </a:tcPr>
                </a:tc>
                <a:extLst>
                  <a:ext uri="{0D108BD9-81ED-4DB2-BD59-A6C34878D82A}">
                    <a16:rowId xmlns:a16="http://schemas.microsoft.com/office/drawing/2014/main" val="629082745"/>
                  </a:ext>
                </a:extLst>
              </a:tr>
              <a:tr h="370840">
                <a:tc>
                  <a:txBody>
                    <a:bodyPr/>
                    <a:lstStyle/>
                    <a:p>
                      <a:pPr algn="l"/>
                      <a:r>
                        <a:rPr lang="en-US" sz="1200" dirty="0">
                          <a:ln>
                            <a:noFill/>
                          </a:ln>
                          <a:solidFill>
                            <a:schemeClr val="tx2"/>
                          </a:solidFill>
                        </a:rPr>
                        <a:t>Clinical transplantation coordinator/BMT administrator</a:t>
                      </a:r>
                    </a:p>
                  </a:txBody>
                  <a:tcPr marT="91440" marB="91440">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171450" indent="-171450" algn="l">
                        <a:buClr>
                          <a:schemeClr val="accent3"/>
                        </a:buClr>
                        <a:buFont typeface="Arial" panose="020B0604020202020204" pitchFamily="34" charset="0"/>
                        <a:buChar char="•"/>
                      </a:pPr>
                      <a:r>
                        <a:rPr lang="en-US" sz="1200" dirty="0">
                          <a:ln>
                            <a:noFill/>
                          </a:ln>
                          <a:solidFill>
                            <a:schemeClr val="tx2"/>
                          </a:solidFill>
                        </a:rPr>
                        <a:t>Acts as a facilitator, educator, and point of contact for patients and families </a:t>
                      </a:r>
                      <a:endParaRPr lang="en-US" sz="1200" dirty="0">
                        <a:ln>
                          <a:noFill/>
                        </a:ln>
                        <a:solidFill>
                          <a:srgbClr val="FF0000"/>
                        </a:solidFill>
                      </a:endParaRPr>
                    </a:p>
                    <a:p>
                      <a:pPr marL="171450" indent="-171450" algn="l">
                        <a:buClr>
                          <a:schemeClr val="accent3"/>
                        </a:buClr>
                        <a:buFont typeface="Arial" panose="020B0604020202020204" pitchFamily="34" charset="0"/>
                        <a:buChar char="•"/>
                      </a:pPr>
                      <a:r>
                        <a:rPr lang="en-US" sz="1200" dirty="0">
                          <a:ln>
                            <a:noFill/>
                          </a:ln>
                          <a:solidFill>
                            <a:schemeClr val="tx2"/>
                          </a:solidFill>
                        </a:rPr>
                        <a:t>Scheduling and arranging for pretransplant workups, developing a treatment roadmap for recipients, and coordinating post-HSCT follow-up </a:t>
                      </a:r>
                      <a:endParaRPr lang="en-US" sz="900" dirty="0">
                        <a:ln>
                          <a:noFill/>
                        </a:ln>
                        <a:solidFill>
                          <a:srgbClr val="FF0000"/>
                        </a:solidFill>
                      </a:endParaRPr>
                    </a:p>
                  </a:txBody>
                  <a:tcPr marT="91440" marB="91440">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1736588742"/>
                  </a:ext>
                </a:extLst>
              </a:tr>
              <a:tr h="244333">
                <a:tc>
                  <a:txBody>
                    <a:bodyPr/>
                    <a:lstStyle/>
                    <a:p>
                      <a:pPr algn="l"/>
                      <a:r>
                        <a:rPr lang="en-US" sz="1200" dirty="0">
                          <a:ln>
                            <a:noFill/>
                          </a:ln>
                          <a:solidFill>
                            <a:schemeClr val="tx2"/>
                          </a:solidFill>
                        </a:rPr>
                        <a:t>Quality manager</a:t>
                      </a:r>
                    </a:p>
                  </a:txBody>
                  <a:tcPr marT="91440" marB="91440">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alpha val="20000"/>
                      </a:schemeClr>
                    </a:solidFill>
                  </a:tcPr>
                </a:tc>
                <a:tc>
                  <a:txBody>
                    <a:bodyPr/>
                    <a:lstStyle/>
                    <a:p>
                      <a:pPr marL="171450" indent="-171450" algn="l">
                        <a:buClr>
                          <a:schemeClr val="accent3"/>
                        </a:buClr>
                        <a:buFont typeface="Arial" panose="020B0604020202020204" pitchFamily="34" charset="0"/>
                        <a:buChar char="•"/>
                      </a:pPr>
                      <a:r>
                        <a:rPr lang="en-US" sz="1200" dirty="0">
                          <a:ln>
                            <a:noFill/>
                          </a:ln>
                          <a:solidFill>
                            <a:schemeClr val="tx2"/>
                          </a:solidFill>
                        </a:rPr>
                        <a:t>Establish, review, and maintain policies and standard operating procedures </a:t>
                      </a:r>
                      <a:endParaRPr lang="en-US" sz="900" dirty="0">
                        <a:ln>
                          <a:noFill/>
                        </a:ln>
                        <a:solidFill>
                          <a:srgbClr val="FF0000"/>
                        </a:solidFill>
                      </a:endParaRPr>
                    </a:p>
                    <a:p>
                      <a:pPr marL="171450" indent="-171450" algn="l">
                        <a:buClr>
                          <a:schemeClr val="accent3"/>
                        </a:buClr>
                        <a:buFont typeface="Arial" panose="020B0604020202020204" pitchFamily="34" charset="0"/>
                        <a:buChar char="•"/>
                      </a:pPr>
                      <a:r>
                        <a:rPr lang="en-US" sz="1200" dirty="0">
                          <a:ln>
                            <a:noFill/>
                          </a:ln>
                          <a:solidFill>
                            <a:schemeClr val="tx2"/>
                          </a:solidFill>
                        </a:rPr>
                        <a:t>Collects and audits outcomes data, identifies errors/adverse events, and assists in implementing preventive measures to minimize risk for recurrence </a:t>
                      </a:r>
                      <a:endParaRPr lang="en-US" sz="900" dirty="0">
                        <a:ln>
                          <a:noFill/>
                        </a:ln>
                        <a:solidFill>
                          <a:srgbClr val="FF0000"/>
                        </a:solidFill>
                      </a:endParaRPr>
                    </a:p>
                  </a:txBody>
                  <a:tcPr marT="91440" marB="91440">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alpha val="20000"/>
                      </a:schemeClr>
                    </a:solidFill>
                  </a:tcPr>
                </a:tc>
                <a:extLst>
                  <a:ext uri="{0D108BD9-81ED-4DB2-BD59-A6C34878D82A}">
                    <a16:rowId xmlns:a16="http://schemas.microsoft.com/office/drawing/2014/main" val="2824205863"/>
                  </a:ext>
                </a:extLst>
              </a:tr>
            </a:tbl>
          </a:graphicData>
        </a:graphic>
      </p:graphicFrame>
      <p:pic>
        <p:nvPicPr>
          <p:cNvPr id="17" name="Graphic 16">
            <a:extLst>
              <a:ext uri="{FF2B5EF4-FFF2-40B4-BE49-F238E27FC236}">
                <a16:creationId xmlns:a16="http://schemas.microsoft.com/office/drawing/2014/main" id="{3D290308-1344-9AA5-AB3A-AE29BE9F80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659" y="228598"/>
            <a:ext cx="421437" cy="557784"/>
          </a:xfrm>
          <a:prstGeom prst="rect">
            <a:avLst/>
          </a:prstGeom>
        </p:spPr>
      </p:pic>
    </p:spTree>
    <p:extLst>
      <p:ext uri="{BB962C8B-B14F-4D97-AF65-F5344CB8AC3E}">
        <p14:creationId xmlns:p14="http://schemas.microsoft.com/office/powerpoint/2010/main" val="4199743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Triangle 1478">
            <a:extLst>
              <a:ext uri="{FF2B5EF4-FFF2-40B4-BE49-F238E27FC236}">
                <a16:creationId xmlns:a16="http://schemas.microsoft.com/office/drawing/2014/main" id="{86F2AC79-42B0-3FAE-CA27-BE7D33DC847B}"/>
              </a:ext>
            </a:extLst>
          </p:cNvPr>
          <p:cNvSpPr>
            <a:spLocks noChangeAspect="1"/>
          </p:cNvSpPr>
          <p:nvPr/>
        </p:nvSpPr>
        <p:spPr>
          <a:xfrm rot="5400000">
            <a:off x="1676400" y="3113413"/>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Triangle 1479">
            <a:extLst>
              <a:ext uri="{FF2B5EF4-FFF2-40B4-BE49-F238E27FC236}">
                <a16:creationId xmlns:a16="http://schemas.microsoft.com/office/drawing/2014/main" id="{49AF0FBF-97EC-F992-76BC-E1E71686F94E}"/>
              </a:ext>
            </a:extLst>
          </p:cNvPr>
          <p:cNvSpPr>
            <a:spLocks noChangeAspect="1"/>
          </p:cNvSpPr>
          <p:nvPr/>
        </p:nvSpPr>
        <p:spPr>
          <a:xfrm rot="5400000">
            <a:off x="3078480" y="3113413"/>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Triangle 1480">
            <a:extLst>
              <a:ext uri="{FF2B5EF4-FFF2-40B4-BE49-F238E27FC236}">
                <a16:creationId xmlns:a16="http://schemas.microsoft.com/office/drawing/2014/main" id="{F33CB363-3490-AA4C-587E-A45D2AE269C1}"/>
              </a:ext>
            </a:extLst>
          </p:cNvPr>
          <p:cNvSpPr>
            <a:spLocks noChangeAspect="1"/>
          </p:cNvSpPr>
          <p:nvPr/>
        </p:nvSpPr>
        <p:spPr>
          <a:xfrm rot="5400000">
            <a:off x="4480560" y="3113413"/>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Triangle 1481">
            <a:extLst>
              <a:ext uri="{FF2B5EF4-FFF2-40B4-BE49-F238E27FC236}">
                <a16:creationId xmlns:a16="http://schemas.microsoft.com/office/drawing/2014/main" id="{016ED495-A590-E317-5702-302B4E9CD980}"/>
              </a:ext>
            </a:extLst>
          </p:cNvPr>
          <p:cNvSpPr>
            <a:spLocks noChangeAspect="1"/>
          </p:cNvSpPr>
          <p:nvPr/>
        </p:nvSpPr>
        <p:spPr>
          <a:xfrm rot="5400000">
            <a:off x="5882640" y="3113413"/>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iangle 65">
            <a:extLst>
              <a:ext uri="{FF2B5EF4-FFF2-40B4-BE49-F238E27FC236}">
                <a16:creationId xmlns:a16="http://schemas.microsoft.com/office/drawing/2014/main" id="{2FB63523-A4D4-585A-D4E4-3231AD8CF29E}"/>
              </a:ext>
            </a:extLst>
          </p:cNvPr>
          <p:cNvSpPr>
            <a:spLocks noChangeAspect="1"/>
          </p:cNvSpPr>
          <p:nvPr/>
        </p:nvSpPr>
        <p:spPr>
          <a:xfrm rot="10800000">
            <a:off x="1006233" y="2559426"/>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Triangle 661">
            <a:extLst>
              <a:ext uri="{FF2B5EF4-FFF2-40B4-BE49-F238E27FC236}">
                <a16:creationId xmlns:a16="http://schemas.microsoft.com/office/drawing/2014/main" id="{4D1E3B6A-F9A2-2DD0-9050-82093B085FE7}"/>
              </a:ext>
            </a:extLst>
          </p:cNvPr>
          <p:cNvSpPr>
            <a:spLocks noChangeAspect="1"/>
          </p:cNvSpPr>
          <p:nvPr/>
        </p:nvSpPr>
        <p:spPr>
          <a:xfrm rot="10800000">
            <a:off x="1006232" y="3615630"/>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Triangle 662">
            <a:extLst>
              <a:ext uri="{FF2B5EF4-FFF2-40B4-BE49-F238E27FC236}">
                <a16:creationId xmlns:a16="http://schemas.microsoft.com/office/drawing/2014/main" id="{BAA7D88F-F77E-C6F6-B69A-80EAA3EF3283}"/>
              </a:ext>
            </a:extLst>
          </p:cNvPr>
          <p:cNvSpPr>
            <a:spLocks noChangeAspect="1"/>
          </p:cNvSpPr>
          <p:nvPr/>
        </p:nvSpPr>
        <p:spPr>
          <a:xfrm rot="10800000">
            <a:off x="1006233" y="4666147"/>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Triangle 1127">
            <a:extLst>
              <a:ext uri="{FF2B5EF4-FFF2-40B4-BE49-F238E27FC236}">
                <a16:creationId xmlns:a16="http://schemas.microsoft.com/office/drawing/2014/main" id="{060349C5-5AE2-AA8D-B45F-D13FB9FC11E6}"/>
              </a:ext>
            </a:extLst>
          </p:cNvPr>
          <p:cNvSpPr>
            <a:spLocks noChangeAspect="1"/>
          </p:cNvSpPr>
          <p:nvPr/>
        </p:nvSpPr>
        <p:spPr>
          <a:xfrm rot="10800000">
            <a:off x="8010203" y="2559426"/>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Triangle 1128">
            <a:extLst>
              <a:ext uri="{FF2B5EF4-FFF2-40B4-BE49-F238E27FC236}">
                <a16:creationId xmlns:a16="http://schemas.microsoft.com/office/drawing/2014/main" id="{D1E353CD-10B9-6458-1A58-B0C9F18820FF}"/>
              </a:ext>
            </a:extLst>
          </p:cNvPr>
          <p:cNvSpPr>
            <a:spLocks noChangeAspect="1"/>
          </p:cNvSpPr>
          <p:nvPr/>
        </p:nvSpPr>
        <p:spPr>
          <a:xfrm rot="10800000">
            <a:off x="8010204" y="3615630"/>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Triangle 1129">
            <a:extLst>
              <a:ext uri="{FF2B5EF4-FFF2-40B4-BE49-F238E27FC236}">
                <a16:creationId xmlns:a16="http://schemas.microsoft.com/office/drawing/2014/main" id="{DE4851E9-AACD-234F-B745-4F763B10DF71}"/>
              </a:ext>
            </a:extLst>
          </p:cNvPr>
          <p:cNvSpPr>
            <a:spLocks noChangeAspect="1"/>
          </p:cNvSpPr>
          <p:nvPr/>
        </p:nvSpPr>
        <p:spPr>
          <a:xfrm rot="10800000">
            <a:off x="8010204" y="4666147"/>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47">
            <a:extLst>
              <a:ext uri="{FF2B5EF4-FFF2-40B4-BE49-F238E27FC236}">
                <a16:creationId xmlns:a16="http://schemas.microsoft.com/office/drawing/2014/main" id="{A83BFA85-ABED-997F-A8C8-E71045260672}"/>
              </a:ext>
            </a:extLst>
          </p:cNvPr>
          <p:cNvSpPr>
            <a:spLocks noGrp="1"/>
          </p:cNvSpPr>
          <p:nvPr>
            <p:ph idx="1"/>
          </p:nvPr>
        </p:nvSpPr>
        <p:spPr>
          <a:xfrm>
            <a:off x="459486" y="1246801"/>
            <a:ext cx="8235987" cy="215444"/>
          </a:xfrm>
        </p:spPr>
        <p:txBody>
          <a:bodyPr>
            <a:spAutoFit/>
          </a:bodyPr>
          <a:lstStyle/>
          <a:p>
            <a:r>
              <a:rPr lang="en-US" sz="1400" i="1" dirty="0">
                <a:solidFill>
                  <a:schemeClr val="accent1"/>
                </a:solidFill>
              </a:rPr>
              <a:t>Select each hotspot to learn more.</a:t>
            </a:r>
          </a:p>
        </p:txBody>
      </p:sp>
      <p:sp>
        <p:nvSpPr>
          <p:cNvPr id="3" name="Footer Placeholder 2">
            <a:extLst>
              <a:ext uri="{FF2B5EF4-FFF2-40B4-BE49-F238E27FC236}">
                <a16:creationId xmlns:a16="http://schemas.microsoft.com/office/drawing/2014/main" id="{F02588EF-644E-D8E7-3648-3E5A79F84E63}"/>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5D4351D4-A4B3-C81D-A611-B2229210D7EC}"/>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15</a:t>
            </a:fld>
            <a:endParaRPr lang="en-US"/>
          </a:p>
        </p:txBody>
      </p:sp>
      <p:sp>
        <p:nvSpPr>
          <p:cNvPr id="5" name="Text Placeholder 4">
            <a:extLst>
              <a:ext uri="{FF2B5EF4-FFF2-40B4-BE49-F238E27FC236}">
                <a16:creationId xmlns:a16="http://schemas.microsoft.com/office/drawing/2014/main" id="{15FC4226-A25E-A00F-0B14-5164C6A659BE}"/>
              </a:ext>
            </a:extLst>
          </p:cNvPr>
          <p:cNvSpPr>
            <a:spLocks noGrp="1"/>
          </p:cNvSpPr>
          <p:nvPr>
            <p:ph type="body" sz="quarter" idx="13"/>
          </p:nvPr>
        </p:nvSpPr>
        <p:spPr>
          <a:xfrm>
            <a:off x="457200" y="5938679"/>
            <a:ext cx="8235950" cy="246221"/>
          </a:xfrm>
        </p:spPr>
        <p:txBody>
          <a:bodyPr>
            <a:spAutoFit/>
          </a:bodyPr>
          <a:lstStyle/>
          <a:p>
            <a:r>
              <a:rPr lang="en-US" baseline="30000" dirty="0" err="1"/>
              <a:t>a</a:t>
            </a:r>
            <a:r>
              <a:rPr lang="en-US" dirty="0" err="1"/>
              <a:t>Autologous</a:t>
            </a:r>
            <a:r>
              <a:rPr lang="en-US" dirty="0"/>
              <a:t> HSCT is a category 1 recommendation in the NCCN guidelines. Other options include continuous myeloma therapy or maintenance therapy or tandem autologous or allogeneic transplant for patients with high-risk disease (not shown).</a:t>
            </a:r>
            <a:endParaRPr lang="en-US" dirty="0">
              <a:solidFill>
                <a:srgbClr val="FF0000"/>
              </a:solidFill>
            </a:endParaRPr>
          </a:p>
        </p:txBody>
      </p:sp>
      <p:sp>
        <p:nvSpPr>
          <p:cNvPr id="7" name="Title 5">
            <a:extLst>
              <a:ext uri="{FF2B5EF4-FFF2-40B4-BE49-F238E27FC236}">
                <a16:creationId xmlns:a16="http://schemas.microsoft.com/office/drawing/2014/main" id="{DCF87398-B393-8B0D-5077-F0CAF11FC44B}"/>
              </a:ext>
            </a:extLst>
          </p:cNvPr>
          <p:cNvSpPr>
            <a:spLocks noGrp="1"/>
          </p:cNvSpPr>
          <p:nvPr>
            <p:ph type="title"/>
          </p:nvPr>
        </p:nvSpPr>
        <p:spPr>
          <a:xfrm>
            <a:off x="1020486" y="176701"/>
            <a:ext cx="6587322" cy="664797"/>
          </a:xfrm>
        </p:spPr>
        <p:txBody>
          <a:bodyPr/>
          <a:lstStyle/>
          <a:p>
            <a:r>
              <a:rPr lang="en-US" dirty="0"/>
              <a:t>Review: ASTC Pathway</a:t>
            </a:r>
          </a:p>
        </p:txBody>
      </p:sp>
      <p:pic>
        <p:nvPicPr>
          <p:cNvPr id="8" name="Graphic 7">
            <a:extLst>
              <a:ext uri="{FF2B5EF4-FFF2-40B4-BE49-F238E27FC236}">
                <a16:creationId xmlns:a16="http://schemas.microsoft.com/office/drawing/2014/main" id="{452D0C82-141B-61E9-1D17-29284F024B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079" y="228598"/>
            <a:ext cx="520598" cy="557784"/>
          </a:xfrm>
          <a:prstGeom prst="rect">
            <a:avLst/>
          </a:prstGeom>
        </p:spPr>
      </p:pic>
      <p:grpSp>
        <p:nvGrpSpPr>
          <p:cNvPr id="196" name="Group 195">
            <a:extLst>
              <a:ext uri="{FF2B5EF4-FFF2-40B4-BE49-F238E27FC236}">
                <a16:creationId xmlns:a16="http://schemas.microsoft.com/office/drawing/2014/main" id="{E9040CDD-E508-B34D-E367-C9DE8B13013C}"/>
              </a:ext>
            </a:extLst>
          </p:cNvPr>
          <p:cNvGrpSpPr/>
          <p:nvPr/>
        </p:nvGrpSpPr>
        <p:grpSpPr>
          <a:xfrm>
            <a:off x="3259711" y="2748173"/>
            <a:ext cx="1233379" cy="867641"/>
            <a:chOff x="5748259" y="4050743"/>
            <a:chExt cx="1233379" cy="867641"/>
          </a:xfrm>
        </p:grpSpPr>
        <p:sp>
          <p:nvSpPr>
            <p:cNvPr id="77" name="Rectangle: Rounded Corners 14">
              <a:extLst>
                <a:ext uri="{FF2B5EF4-FFF2-40B4-BE49-F238E27FC236}">
                  <a16:creationId xmlns:a16="http://schemas.microsoft.com/office/drawing/2014/main" id="{193A755F-4B10-C854-6573-68300AEE1B81}"/>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193" name="Group 192">
              <a:extLst>
                <a:ext uri="{FF2B5EF4-FFF2-40B4-BE49-F238E27FC236}">
                  <a16:creationId xmlns:a16="http://schemas.microsoft.com/office/drawing/2014/main" id="{9D90D1FF-E8A5-59F5-EC5C-77EFFA0020B0}"/>
                </a:ext>
              </a:extLst>
            </p:cNvPr>
            <p:cNvGrpSpPr/>
            <p:nvPr/>
          </p:nvGrpSpPr>
          <p:grpSpPr>
            <a:xfrm>
              <a:off x="5748259" y="4050743"/>
              <a:ext cx="1233379" cy="866181"/>
              <a:chOff x="5748259" y="4050743"/>
              <a:chExt cx="1233379" cy="866181"/>
            </a:xfrm>
          </p:grpSpPr>
          <p:grpSp>
            <p:nvGrpSpPr>
              <p:cNvPr id="81" name="Graphic 77">
                <a:extLst>
                  <a:ext uri="{FF2B5EF4-FFF2-40B4-BE49-F238E27FC236}">
                    <a16:creationId xmlns:a16="http://schemas.microsoft.com/office/drawing/2014/main" id="{E41BBB49-0CAA-6C66-574D-0E328B01095A}"/>
                  </a:ext>
                </a:extLst>
              </p:cNvPr>
              <p:cNvGrpSpPr/>
              <p:nvPr/>
            </p:nvGrpSpPr>
            <p:grpSpPr>
              <a:xfrm>
                <a:off x="5798811" y="4050743"/>
                <a:ext cx="1124977" cy="41038"/>
                <a:chOff x="5802460" y="4034869"/>
                <a:chExt cx="1124977" cy="41038"/>
              </a:xfrm>
              <a:solidFill>
                <a:schemeClr val="bg1">
                  <a:alpha val="10000"/>
                </a:schemeClr>
              </a:solidFill>
            </p:grpSpPr>
            <p:sp>
              <p:nvSpPr>
                <p:cNvPr id="82" name="Freeform 81">
                  <a:extLst>
                    <a:ext uri="{FF2B5EF4-FFF2-40B4-BE49-F238E27FC236}">
                      <a16:creationId xmlns:a16="http://schemas.microsoft.com/office/drawing/2014/main" id="{A54A5E9B-B4BC-8EAD-3083-B7D220B38E1E}"/>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 name="Freeform 82">
                  <a:extLst>
                    <a:ext uri="{FF2B5EF4-FFF2-40B4-BE49-F238E27FC236}">
                      <a16:creationId xmlns:a16="http://schemas.microsoft.com/office/drawing/2014/main" id="{200BA212-06BF-B8B5-1678-5612DC580D23}"/>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 name="Freeform 83">
                  <a:extLst>
                    <a:ext uri="{FF2B5EF4-FFF2-40B4-BE49-F238E27FC236}">
                      <a16:creationId xmlns:a16="http://schemas.microsoft.com/office/drawing/2014/main" id="{757B5474-EA54-C4B6-86CB-BE525A7B456C}"/>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 name="Freeform 84">
                  <a:extLst>
                    <a:ext uri="{FF2B5EF4-FFF2-40B4-BE49-F238E27FC236}">
                      <a16:creationId xmlns:a16="http://schemas.microsoft.com/office/drawing/2014/main" id="{A95EB5CB-54C5-F4DD-6708-84DD4766E857}"/>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 name="Freeform 85">
                  <a:extLst>
                    <a:ext uri="{FF2B5EF4-FFF2-40B4-BE49-F238E27FC236}">
                      <a16:creationId xmlns:a16="http://schemas.microsoft.com/office/drawing/2014/main" id="{EFE78DE0-1932-B7A9-48D4-A1115A0248A8}"/>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 name="Freeform 86">
                  <a:extLst>
                    <a:ext uri="{FF2B5EF4-FFF2-40B4-BE49-F238E27FC236}">
                      <a16:creationId xmlns:a16="http://schemas.microsoft.com/office/drawing/2014/main" id="{9942B6F1-215D-924F-1E0D-B2A30D69AD9D}"/>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 name="Freeform 87">
                  <a:extLst>
                    <a:ext uri="{FF2B5EF4-FFF2-40B4-BE49-F238E27FC236}">
                      <a16:creationId xmlns:a16="http://schemas.microsoft.com/office/drawing/2014/main" id="{D8A30C5C-624F-B47E-A039-6A017C24AB72}"/>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9" name="Freeform 88">
                  <a:extLst>
                    <a:ext uri="{FF2B5EF4-FFF2-40B4-BE49-F238E27FC236}">
                      <a16:creationId xmlns:a16="http://schemas.microsoft.com/office/drawing/2014/main" id="{47A513BB-5170-8B71-58B6-9B2CC7728DC7}"/>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0" name="Freeform 89">
                  <a:extLst>
                    <a:ext uri="{FF2B5EF4-FFF2-40B4-BE49-F238E27FC236}">
                      <a16:creationId xmlns:a16="http://schemas.microsoft.com/office/drawing/2014/main" id="{45C1669A-F319-534A-2119-7BCD0C37E06C}"/>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 name="Freeform 90">
                  <a:extLst>
                    <a:ext uri="{FF2B5EF4-FFF2-40B4-BE49-F238E27FC236}">
                      <a16:creationId xmlns:a16="http://schemas.microsoft.com/office/drawing/2014/main" id="{F9344C48-A2E4-9160-A919-EA0151B602A3}"/>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A729B7D7-0E0E-4B8C-BB25-53B8D2D2656E}"/>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3" name="Graphic 77">
                <a:extLst>
                  <a:ext uri="{FF2B5EF4-FFF2-40B4-BE49-F238E27FC236}">
                    <a16:creationId xmlns:a16="http://schemas.microsoft.com/office/drawing/2014/main" id="{BD3EB03A-F959-3047-831E-0262FAE99D2E}"/>
                  </a:ext>
                </a:extLst>
              </p:cNvPr>
              <p:cNvGrpSpPr/>
              <p:nvPr/>
            </p:nvGrpSpPr>
            <p:grpSpPr>
              <a:xfrm>
                <a:off x="5748259" y="4153886"/>
                <a:ext cx="1233379" cy="41038"/>
                <a:chOff x="5748259" y="4143499"/>
                <a:chExt cx="1233379" cy="41038"/>
              </a:xfrm>
              <a:solidFill>
                <a:schemeClr val="bg1">
                  <a:alpha val="10000"/>
                </a:schemeClr>
              </a:solidFill>
            </p:grpSpPr>
            <p:sp>
              <p:nvSpPr>
                <p:cNvPr id="94" name="Freeform 93">
                  <a:extLst>
                    <a:ext uri="{FF2B5EF4-FFF2-40B4-BE49-F238E27FC236}">
                      <a16:creationId xmlns:a16="http://schemas.microsoft.com/office/drawing/2014/main" id="{620715B1-2FA2-3FAA-C099-A5EF35B40DEF}"/>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06169C24-1931-B3D1-1109-E932841EDB9C}"/>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7DBFAD20-36E7-D3F8-29B8-82757072E4FE}"/>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 name="Freeform 96">
                  <a:extLst>
                    <a:ext uri="{FF2B5EF4-FFF2-40B4-BE49-F238E27FC236}">
                      <a16:creationId xmlns:a16="http://schemas.microsoft.com/office/drawing/2014/main" id="{E37FE1E7-8818-C35D-10E4-826EAF5A6CDB}"/>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 name="Freeform 97">
                  <a:extLst>
                    <a:ext uri="{FF2B5EF4-FFF2-40B4-BE49-F238E27FC236}">
                      <a16:creationId xmlns:a16="http://schemas.microsoft.com/office/drawing/2014/main" id="{73446C0B-F918-3E92-9D60-AB23AF6D94DE}"/>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 name="Freeform 98">
                  <a:extLst>
                    <a:ext uri="{FF2B5EF4-FFF2-40B4-BE49-F238E27FC236}">
                      <a16:creationId xmlns:a16="http://schemas.microsoft.com/office/drawing/2014/main" id="{7D54A019-CB94-BE6C-3D40-A422CF71CBF0}"/>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 name="Freeform 99">
                  <a:extLst>
                    <a:ext uri="{FF2B5EF4-FFF2-40B4-BE49-F238E27FC236}">
                      <a16:creationId xmlns:a16="http://schemas.microsoft.com/office/drawing/2014/main" id="{157064AE-3D76-3FB7-12DC-8BC9AB50ECAF}"/>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1" name="Freeform 100">
                  <a:extLst>
                    <a:ext uri="{FF2B5EF4-FFF2-40B4-BE49-F238E27FC236}">
                      <a16:creationId xmlns:a16="http://schemas.microsoft.com/office/drawing/2014/main" id="{E33F6167-39FF-25E0-7461-AA45D56C8529}"/>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2" name="Freeform 101">
                  <a:extLst>
                    <a:ext uri="{FF2B5EF4-FFF2-40B4-BE49-F238E27FC236}">
                      <a16:creationId xmlns:a16="http://schemas.microsoft.com/office/drawing/2014/main" id="{C07AB368-7D88-28CB-A4C8-AAC86636F9A9}"/>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 name="Freeform 102">
                  <a:extLst>
                    <a:ext uri="{FF2B5EF4-FFF2-40B4-BE49-F238E27FC236}">
                      <a16:creationId xmlns:a16="http://schemas.microsoft.com/office/drawing/2014/main" id="{663ADE7C-C7A6-37A3-5FE6-8D25A9B0CC67}"/>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 name="Freeform 103">
                  <a:extLst>
                    <a:ext uri="{FF2B5EF4-FFF2-40B4-BE49-F238E27FC236}">
                      <a16:creationId xmlns:a16="http://schemas.microsoft.com/office/drawing/2014/main" id="{F409AA96-5AFD-F710-C56E-5D6CF09EE3B2}"/>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 name="Freeform 104">
                  <a:extLst>
                    <a:ext uri="{FF2B5EF4-FFF2-40B4-BE49-F238E27FC236}">
                      <a16:creationId xmlns:a16="http://schemas.microsoft.com/office/drawing/2014/main" id="{00DD67ED-5598-2D92-36E2-F33BD1B649FE}"/>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6" name="Graphic 77">
                <a:extLst>
                  <a:ext uri="{FF2B5EF4-FFF2-40B4-BE49-F238E27FC236}">
                    <a16:creationId xmlns:a16="http://schemas.microsoft.com/office/drawing/2014/main" id="{CD20A017-7CE6-F39B-13C2-4BF8E6F564BA}"/>
                  </a:ext>
                </a:extLst>
              </p:cNvPr>
              <p:cNvGrpSpPr/>
              <p:nvPr/>
            </p:nvGrpSpPr>
            <p:grpSpPr>
              <a:xfrm>
                <a:off x="5802460" y="4257029"/>
                <a:ext cx="1124977" cy="41038"/>
                <a:chOff x="5802460" y="4252130"/>
                <a:chExt cx="1124977" cy="41038"/>
              </a:xfrm>
              <a:solidFill>
                <a:schemeClr val="bg1">
                  <a:alpha val="10000"/>
                </a:schemeClr>
              </a:solidFill>
            </p:grpSpPr>
            <p:sp>
              <p:nvSpPr>
                <p:cNvPr id="107" name="Freeform 106">
                  <a:extLst>
                    <a:ext uri="{FF2B5EF4-FFF2-40B4-BE49-F238E27FC236}">
                      <a16:creationId xmlns:a16="http://schemas.microsoft.com/office/drawing/2014/main" id="{2F3FFDF2-03E3-98E5-9A9B-B445304D8B87}"/>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 name="Freeform 107">
                  <a:extLst>
                    <a:ext uri="{FF2B5EF4-FFF2-40B4-BE49-F238E27FC236}">
                      <a16:creationId xmlns:a16="http://schemas.microsoft.com/office/drawing/2014/main" id="{B420BF2C-4AC0-6F91-A8A7-6145EC521F55}"/>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 name="Freeform 108">
                  <a:extLst>
                    <a:ext uri="{FF2B5EF4-FFF2-40B4-BE49-F238E27FC236}">
                      <a16:creationId xmlns:a16="http://schemas.microsoft.com/office/drawing/2014/main" id="{FFA3EEC6-DF93-6068-57E3-345AFA493014}"/>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 name="Freeform 109">
                  <a:extLst>
                    <a:ext uri="{FF2B5EF4-FFF2-40B4-BE49-F238E27FC236}">
                      <a16:creationId xmlns:a16="http://schemas.microsoft.com/office/drawing/2014/main" id="{75E4D711-A6F3-699F-716A-4D99EA8EBC3C}"/>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 name="Freeform 110">
                  <a:extLst>
                    <a:ext uri="{FF2B5EF4-FFF2-40B4-BE49-F238E27FC236}">
                      <a16:creationId xmlns:a16="http://schemas.microsoft.com/office/drawing/2014/main" id="{0CCCEBF5-C041-570F-BD9F-A2AA659BF168}"/>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 name="Freeform 111">
                  <a:extLst>
                    <a:ext uri="{FF2B5EF4-FFF2-40B4-BE49-F238E27FC236}">
                      <a16:creationId xmlns:a16="http://schemas.microsoft.com/office/drawing/2014/main" id="{67C3A8BC-EA0F-27EA-517B-69EA1745DC02}"/>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3" name="Freeform 112">
                  <a:extLst>
                    <a:ext uri="{FF2B5EF4-FFF2-40B4-BE49-F238E27FC236}">
                      <a16:creationId xmlns:a16="http://schemas.microsoft.com/office/drawing/2014/main" id="{B5737B30-468A-38B7-3322-3B26BDDEE4B5}"/>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4" name="Freeform 113">
                  <a:extLst>
                    <a:ext uri="{FF2B5EF4-FFF2-40B4-BE49-F238E27FC236}">
                      <a16:creationId xmlns:a16="http://schemas.microsoft.com/office/drawing/2014/main" id="{06310262-9828-95AC-739C-DCAB2544DF76}"/>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 name="Freeform 114">
                  <a:extLst>
                    <a:ext uri="{FF2B5EF4-FFF2-40B4-BE49-F238E27FC236}">
                      <a16:creationId xmlns:a16="http://schemas.microsoft.com/office/drawing/2014/main" id="{11C98956-4629-1ED8-5043-7E618BC7A5B3}"/>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 name="Freeform 115">
                  <a:extLst>
                    <a:ext uri="{FF2B5EF4-FFF2-40B4-BE49-F238E27FC236}">
                      <a16:creationId xmlns:a16="http://schemas.microsoft.com/office/drawing/2014/main" id="{816680FB-856F-5B9B-6DB3-F42F3CDBA5B6}"/>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 name="Freeform 116">
                  <a:extLst>
                    <a:ext uri="{FF2B5EF4-FFF2-40B4-BE49-F238E27FC236}">
                      <a16:creationId xmlns:a16="http://schemas.microsoft.com/office/drawing/2014/main" id="{224C18FE-A81A-9FDA-C92D-5FC2447F4F9C}"/>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8" name="Graphic 77">
                <a:extLst>
                  <a:ext uri="{FF2B5EF4-FFF2-40B4-BE49-F238E27FC236}">
                    <a16:creationId xmlns:a16="http://schemas.microsoft.com/office/drawing/2014/main" id="{9556049A-AD29-A479-9812-FE391C1802F6}"/>
                  </a:ext>
                </a:extLst>
              </p:cNvPr>
              <p:cNvGrpSpPr/>
              <p:nvPr/>
            </p:nvGrpSpPr>
            <p:grpSpPr>
              <a:xfrm>
                <a:off x="5802460" y="4463315"/>
                <a:ext cx="1124977" cy="41038"/>
                <a:chOff x="5802460" y="4469391"/>
                <a:chExt cx="1124977" cy="41038"/>
              </a:xfrm>
              <a:solidFill>
                <a:schemeClr val="bg1">
                  <a:alpha val="10000"/>
                </a:schemeClr>
              </a:solidFill>
            </p:grpSpPr>
            <p:sp>
              <p:nvSpPr>
                <p:cNvPr id="119" name="Freeform 118">
                  <a:extLst>
                    <a:ext uri="{FF2B5EF4-FFF2-40B4-BE49-F238E27FC236}">
                      <a16:creationId xmlns:a16="http://schemas.microsoft.com/office/drawing/2014/main" id="{F55AAF81-BA7D-1176-0C0A-B5C819EC56CA}"/>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 name="Freeform 119">
                  <a:extLst>
                    <a:ext uri="{FF2B5EF4-FFF2-40B4-BE49-F238E27FC236}">
                      <a16:creationId xmlns:a16="http://schemas.microsoft.com/office/drawing/2014/main" id="{C6087091-2E5A-690F-1117-8BE97287DCC4}"/>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 name="Freeform 120">
                  <a:extLst>
                    <a:ext uri="{FF2B5EF4-FFF2-40B4-BE49-F238E27FC236}">
                      <a16:creationId xmlns:a16="http://schemas.microsoft.com/office/drawing/2014/main" id="{9406C088-2488-73EF-DD4F-EEE42390DC9B}"/>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 name="Freeform 121">
                  <a:extLst>
                    <a:ext uri="{FF2B5EF4-FFF2-40B4-BE49-F238E27FC236}">
                      <a16:creationId xmlns:a16="http://schemas.microsoft.com/office/drawing/2014/main" id="{292971B8-BD97-8FAD-0665-924475991B74}"/>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 name="Freeform 122">
                  <a:extLst>
                    <a:ext uri="{FF2B5EF4-FFF2-40B4-BE49-F238E27FC236}">
                      <a16:creationId xmlns:a16="http://schemas.microsoft.com/office/drawing/2014/main" id="{E50342E5-F399-9385-92E3-2CC959399C87}"/>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4" name="Freeform 123">
                  <a:extLst>
                    <a:ext uri="{FF2B5EF4-FFF2-40B4-BE49-F238E27FC236}">
                      <a16:creationId xmlns:a16="http://schemas.microsoft.com/office/drawing/2014/main" id="{0BDB895F-85C7-F612-1142-89FF315F9164}"/>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5" name="Freeform 124">
                  <a:extLst>
                    <a:ext uri="{FF2B5EF4-FFF2-40B4-BE49-F238E27FC236}">
                      <a16:creationId xmlns:a16="http://schemas.microsoft.com/office/drawing/2014/main" id="{2016965C-FA03-EA48-1D04-06DC087C8F28}"/>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 name="Freeform 125">
                  <a:extLst>
                    <a:ext uri="{FF2B5EF4-FFF2-40B4-BE49-F238E27FC236}">
                      <a16:creationId xmlns:a16="http://schemas.microsoft.com/office/drawing/2014/main" id="{BC5221C8-933C-D354-7411-1E9EA5C561C8}"/>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 name="Freeform 126">
                  <a:extLst>
                    <a:ext uri="{FF2B5EF4-FFF2-40B4-BE49-F238E27FC236}">
                      <a16:creationId xmlns:a16="http://schemas.microsoft.com/office/drawing/2014/main" id="{AADB1954-3CBE-C1D0-E3D4-A5B1A1A46BAE}"/>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 name="Freeform 127">
                  <a:extLst>
                    <a:ext uri="{FF2B5EF4-FFF2-40B4-BE49-F238E27FC236}">
                      <a16:creationId xmlns:a16="http://schemas.microsoft.com/office/drawing/2014/main" id="{B776EC56-BDA0-560D-78E0-403899B0535D}"/>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 name="Freeform 128">
                  <a:extLst>
                    <a:ext uri="{FF2B5EF4-FFF2-40B4-BE49-F238E27FC236}">
                      <a16:creationId xmlns:a16="http://schemas.microsoft.com/office/drawing/2014/main" id="{57132EC3-D322-0C8F-26CE-1EC83DE24C29}"/>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0" name="Graphic 77">
                <a:extLst>
                  <a:ext uri="{FF2B5EF4-FFF2-40B4-BE49-F238E27FC236}">
                    <a16:creationId xmlns:a16="http://schemas.microsoft.com/office/drawing/2014/main" id="{B85FE0BF-7456-888F-704F-79FFA0C4C595}"/>
                  </a:ext>
                </a:extLst>
              </p:cNvPr>
              <p:cNvGrpSpPr/>
              <p:nvPr/>
            </p:nvGrpSpPr>
            <p:grpSpPr>
              <a:xfrm>
                <a:off x="5802460" y="4669601"/>
                <a:ext cx="1124977" cy="41038"/>
                <a:chOff x="5802460" y="4686653"/>
                <a:chExt cx="1124977" cy="41038"/>
              </a:xfrm>
              <a:solidFill>
                <a:schemeClr val="bg1">
                  <a:alpha val="10000"/>
                </a:schemeClr>
              </a:solidFill>
            </p:grpSpPr>
            <p:sp>
              <p:nvSpPr>
                <p:cNvPr id="131" name="Freeform 130">
                  <a:extLst>
                    <a:ext uri="{FF2B5EF4-FFF2-40B4-BE49-F238E27FC236}">
                      <a16:creationId xmlns:a16="http://schemas.microsoft.com/office/drawing/2014/main" id="{F3F05B59-02E4-DEA6-0F91-A9FA9B296B03}"/>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 name="Freeform 131">
                  <a:extLst>
                    <a:ext uri="{FF2B5EF4-FFF2-40B4-BE49-F238E27FC236}">
                      <a16:creationId xmlns:a16="http://schemas.microsoft.com/office/drawing/2014/main" id="{F1AF4EC8-6AFB-35EB-54F7-B1A26E251BF8}"/>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 name="Freeform 132">
                  <a:extLst>
                    <a:ext uri="{FF2B5EF4-FFF2-40B4-BE49-F238E27FC236}">
                      <a16:creationId xmlns:a16="http://schemas.microsoft.com/office/drawing/2014/main" id="{BC032F39-1475-FB08-4B6C-98451FF4625E}"/>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 name="Freeform 133">
                  <a:extLst>
                    <a:ext uri="{FF2B5EF4-FFF2-40B4-BE49-F238E27FC236}">
                      <a16:creationId xmlns:a16="http://schemas.microsoft.com/office/drawing/2014/main" id="{E452B0B4-41EE-0001-185B-E6239DED3C4B}"/>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 name="Freeform 134">
                  <a:extLst>
                    <a:ext uri="{FF2B5EF4-FFF2-40B4-BE49-F238E27FC236}">
                      <a16:creationId xmlns:a16="http://schemas.microsoft.com/office/drawing/2014/main" id="{824539A8-02BF-B79C-7FB0-085970AEA04C}"/>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6" name="Freeform 135">
                  <a:extLst>
                    <a:ext uri="{FF2B5EF4-FFF2-40B4-BE49-F238E27FC236}">
                      <a16:creationId xmlns:a16="http://schemas.microsoft.com/office/drawing/2014/main" id="{4482FB01-CD5E-53BD-FF51-7AC5AE31A4CD}"/>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7" name="Freeform 136">
                  <a:extLst>
                    <a:ext uri="{FF2B5EF4-FFF2-40B4-BE49-F238E27FC236}">
                      <a16:creationId xmlns:a16="http://schemas.microsoft.com/office/drawing/2014/main" id="{1668069D-3C8E-86E5-DBE1-066F6B72B823}"/>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 name="Freeform 137">
                  <a:extLst>
                    <a:ext uri="{FF2B5EF4-FFF2-40B4-BE49-F238E27FC236}">
                      <a16:creationId xmlns:a16="http://schemas.microsoft.com/office/drawing/2014/main" id="{FBA0F7E7-BA3C-1BE6-062F-3238957CDB20}"/>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 name="Freeform 138">
                  <a:extLst>
                    <a:ext uri="{FF2B5EF4-FFF2-40B4-BE49-F238E27FC236}">
                      <a16:creationId xmlns:a16="http://schemas.microsoft.com/office/drawing/2014/main" id="{B42DCBD7-ABB3-11E8-49BA-1F22D6493113}"/>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 name="Freeform 139">
                  <a:extLst>
                    <a:ext uri="{FF2B5EF4-FFF2-40B4-BE49-F238E27FC236}">
                      <a16:creationId xmlns:a16="http://schemas.microsoft.com/office/drawing/2014/main" id="{2DC6E597-924C-80F8-6CAE-8A6D957BA1D8}"/>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 name="Freeform 140">
                  <a:extLst>
                    <a:ext uri="{FF2B5EF4-FFF2-40B4-BE49-F238E27FC236}">
                      <a16:creationId xmlns:a16="http://schemas.microsoft.com/office/drawing/2014/main" id="{B11C6434-CA3C-93C8-59BB-965C7CF360FD}"/>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42" name="Graphic 77">
                <a:extLst>
                  <a:ext uri="{FF2B5EF4-FFF2-40B4-BE49-F238E27FC236}">
                    <a16:creationId xmlns:a16="http://schemas.microsoft.com/office/drawing/2014/main" id="{63F24349-8A34-60FD-CBE6-B0E94C049C55}"/>
                  </a:ext>
                </a:extLst>
              </p:cNvPr>
              <p:cNvGrpSpPr/>
              <p:nvPr/>
            </p:nvGrpSpPr>
            <p:grpSpPr>
              <a:xfrm>
                <a:off x="5748259" y="4360172"/>
                <a:ext cx="1233379" cy="41038"/>
                <a:chOff x="5748259" y="4360761"/>
                <a:chExt cx="1233379" cy="41038"/>
              </a:xfrm>
              <a:solidFill>
                <a:schemeClr val="bg1">
                  <a:alpha val="10000"/>
                </a:schemeClr>
              </a:solidFill>
            </p:grpSpPr>
            <p:sp>
              <p:nvSpPr>
                <p:cNvPr id="143" name="Freeform 142">
                  <a:extLst>
                    <a:ext uri="{FF2B5EF4-FFF2-40B4-BE49-F238E27FC236}">
                      <a16:creationId xmlns:a16="http://schemas.microsoft.com/office/drawing/2014/main" id="{6D597C2E-FEA1-ED39-129C-FFCC7934F34F}"/>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 name="Freeform 143">
                  <a:extLst>
                    <a:ext uri="{FF2B5EF4-FFF2-40B4-BE49-F238E27FC236}">
                      <a16:creationId xmlns:a16="http://schemas.microsoft.com/office/drawing/2014/main" id="{605F4C92-47A0-6134-7A14-2D0841DC299C}"/>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40204435-27C8-DAB5-8AF7-6CFFF5BB2B27}"/>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 name="Freeform 145">
                  <a:extLst>
                    <a:ext uri="{FF2B5EF4-FFF2-40B4-BE49-F238E27FC236}">
                      <a16:creationId xmlns:a16="http://schemas.microsoft.com/office/drawing/2014/main" id="{51D9D8F2-6EC3-F32C-2482-48DF9616C861}"/>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 name="Freeform 146">
                  <a:extLst>
                    <a:ext uri="{FF2B5EF4-FFF2-40B4-BE49-F238E27FC236}">
                      <a16:creationId xmlns:a16="http://schemas.microsoft.com/office/drawing/2014/main" id="{78914D2D-94B7-778F-CB37-56923AF93A99}"/>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8" name="Freeform 147">
                  <a:extLst>
                    <a:ext uri="{FF2B5EF4-FFF2-40B4-BE49-F238E27FC236}">
                      <a16:creationId xmlns:a16="http://schemas.microsoft.com/office/drawing/2014/main" id="{B02929E9-2847-67F4-2E0B-CCB12E331882}"/>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9" name="Freeform 148">
                  <a:extLst>
                    <a:ext uri="{FF2B5EF4-FFF2-40B4-BE49-F238E27FC236}">
                      <a16:creationId xmlns:a16="http://schemas.microsoft.com/office/drawing/2014/main" id="{D7F2CCEF-BD47-9869-0489-1F7719065BA7}"/>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50" name="Freeform 149">
                  <a:extLst>
                    <a:ext uri="{FF2B5EF4-FFF2-40B4-BE49-F238E27FC236}">
                      <a16:creationId xmlns:a16="http://schemas.microsoft.com/office/drawing/2014/main" id="{5FBAA4C9-2CFD-195C-44AF-805B506192E1}"/>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51" name="Freeform 150">
                  <a:extLst>
                    <a:ext uri="{FF2B5EF4-FFF2-40B4-BE49-F238E27FC236}">
                      <a16:creationId xmlns:a16="http://schemas.microsoft.com/office/drawing/2014/main" id="{91A30D63-0005-AC6C-08FD-5B730B53C9BA}"/>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52" name="Freeform 151">
                  <a:extLst>
                    <a:ext uri="{FF2B5EF4-FFF2-40B4-BE49-F238E27FC236}">
                      <a16:creationId xmlns:a16="http://schemas.microsoft.com/office/drawing/2014/main" id="{27E08D31-9B3F-4185-5015-8EE80D1E3966}"/>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53" name="Freeform 152">
                  <a:extLst>
                    <a:ext uri="{FF2B5EF4-FFF2-40B4-BE49-F238E27FC236}">
                      <a16:creationId xmlns:a16="http://schemas.microsoft.com/office/drawing/2014/main" id="{E6CB7547-AC64-C54B-9DDC-BC1870016128}"/>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54" name="Freeform 153">
                  <a:extLst>
                    <a:ext uri="{FF2B5EF4-FFF2-40B4-BE49-F238E27FC236}">
                      <a16:creationId xmlns:a16="http://schemas.microsoft.com/office/drawing/2014/main" id="{0CD30149-FE09-5D21-561D-A84F4DB06C21}"/>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55" name="Graphic 77">
                <a:extLst>
                  <a:ext uri="{FF2B5EF4-FFF2-40B4-BE49-F238E27FC236}">
                    <a16:creationId xmlns:a16="http://schemas.microsoft.com/office/drawing/2014/main" id="{E9C4249E-D075-0525-D0CD-E068AC703811}"/>
                  </a:ext>
                </a:extLst>
              </p:cNvPr>
              <p:cNvGrpSpPr/>
              <p:nvPr/>
            </p:nvGrpSpPr>
            <p:grpSpPr>
              <a:xfrm>
                <a:off x="5748259" y="4566458"/>
                <a:ext cx="1233379" cy="41038"/>
                <a:chOff x="5748259" y="4578022"/>
                <a:chExt cx="1233379" cy="41038"/>
              </a:xfrm>
              <a:solidFill>
                <a:schemeClr val="bg1">
                  <a:alpha val="10000"/>
                </a:schemeClr>
              </a:solidFill>
            </p:grpSpPr>
            <p:sp>
              <p:nvSpPr>
                <p:cNvPr id="156" name="Freeform 155">
                  <a:extLst>
                    <a:ext uri="{FF2B5EF4-FFF2-40B4-BE49-F238E27FC236}">
                      <a16:creationId xmlns:a16="http://schemas.microsoft.com/office/drawing/2014/main" id="{6B305AE9-E9DB-2245-9FDF-E9EC6BB71F56}"/>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57" name="Freeform 156">
                  <a:extLst>
                    <a:ext uri="{FF2B5EF4-FFF2-40B4-BE49-F238E27FC236}">
                      <a16:creationId xmlns:a16="http://schemas.microsoft.com/office/drawing/2014/main" id="{FB064AE6-4894-BC0A-9575-A13BD7CFEA71}"/>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58" name="Freeform 157">
                  <a:extLst>
                    <a:ext uri="{FF2B5EF4-FFF2-40B4-BE49-F238E27FC236}">
                      <a16:creationId xmlns:a16="http://schemas.microsoft.com/office/drawing/2014/main" id="{B6CE7C83-1E2A-2590-D284-52D610A81007}"/>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59" name="Freeform 158">
                  <a:extLst>
                    <a:ext uri="{FF2B5EF4-FFF2-40B4-BE49-F238E27FC236}">
                      <a16:creationId xmlns:a16="http://schemas.microsoft.com/office/drawing/2014/main" id="{96BE34CE-36FA-CFF5-F2F0-542F5AE2AD66}"/>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60" name="Freeform 159">
                  <a:extLst>
                    <a:ext uri="{FF2B5EF4-FFF2-40B4-BE49-F238E27FC236}">
                      <a16:creationId xmlns:a16="http://schemas.microsoft.com/office/drawing/2014/main" id="{25060568-6E9B-8EE1-85A0-280027270698}"/>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61" name="Freeform 160">
                  <a:extLst>
                    <a:ext uri="{FF2B5EF4-FFF2-40B4-BE49-F238E27FC236}">
                      <a16:creationId xmlns:a16="http://schemas.microsoft.com/office/drawing/2014/main" id="{21CC3E84-270D-A1A9-C855-FE7382B78EA2}"/>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62" name="Freeform 161">
                  <a:extLst>
                    <a:ext uri="{FF2B5EF4-FFF2-40B4-BE49-F238E27FC236}">
                      <a16:creationId xmlns:a16="http://schemas.microsoft.com/office/drawing/2014/main" id="{48D946EF-99AC-517E-0EEA-C5F2384F5CA0}"/>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63" name="Freeform 162">
                  <a:extLst>
                    <a:ext uri="{FF2B5EF4-FFF2-40B4-BE49-F238E27FC236}">
                      <a16:creationId xmlns:a16="http://schemas.microsoft.com/office/drawing/2014/main" id="{BAE937C4-BF90-1575-E98C-833B7155EF7B}"/>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64" name="Freeform 163">
                  <a:extLst>
                    <a:ext uri="{FF2B5EF4-FFF2-40B4-BE49-F238E27FC236}">
                      <a16:creationId xmlns:a16="http://schemas.microsoft.com/office/drawing/2014/main" id="{A986E4BF-8C50-4673-6D8A-D40C4592BA84}"/>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65" name="Freeform 164">
                  <a:extLst>
                    <a:ext uri="{FF2B5EF4-FFF2-40B4-BE49-F238E27FC236}">
                      <a16:creationId xmlns:a16="http://schemas.microsoft.com/office/drawing/2014/main" id="{10EC471E-770C-75AB-DD01-701FE6F2F133}"/>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66" name="Freeform 165">
                  <a:extLst>
                    <a:ext uri="{FF2B5EF4-FFF2-40B4-BE49-F238E27FC236}">
                      <a16:creationId xmlns:a16="http://schemas.microsoft.com/office/drawing/2014/main" id="{7AEF2351-93FC-F3CD-8A5B-4EE91260EFAE}"/>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67" name="Freeform 166">
                  <a:extLst>
                    <a:ext uri="{FF2B5EF4-FFF2-40B4-BE49-F238E27FC236}">
                      <a16:creationId xmlns:a16="http://schemas.microsoft.com/office/drawing/2014/main" id="{BDFCAFFB-21C6-72CB-64F7-BB9FD10B0113}"/>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68" name="Graphic 77">
                <a:extLst>
                  <a:ext uri="{FF2B5EF4-FFF2-40B4-BE49-F238E27FC236}">
                    <a16:creationId xmlns:a16="http://schemas.microsoft.com/office/drawing/2014/main" id="{CBFE61FF-ED01-1EB2-3776-BBA4918B333B}"/>
                  </a:ext>
                </a:extLst>
              </p:cNvPr>
              <p:cNvGrpSpPr/>
              <p:nvPr/>
            </p:nvGrpSpPr>
            <p:grpSpPr>
              <a:xfrm>
                <a:off x="5748259" y="4772744"/>
                <a:ext cx="1233379" cy="41038"/>
                <a:chOff x="5748259" y="4795284"/>
                <a:chExt cx="1233379" cy="41038"/>
              </a:xfrm>
              <a:solidFill>
                <a:schemeClr val="bg1">
                  <a:alpha val="10000"/>
                </a:schemeClr>
              </a:solidFill>
            </p:grpSpPr>
            <p:sp>
              <p:nvSpPr>
                <p:cNvPr id="169" name="Freeform 168">
                  <a:extLst>
                    <a:ext uri="{FF2B5EF4-FFF2-40B4-BE49-F238E27FC236}">
                      <a16:creationId xmlns:a16="http://schemas.microsoft.com/office/drawing/2014/main" id="{C4D8855E-CA9C-9C34-52E5-555718B9131D}"/>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0" name="Freeform 169">
                  <a:extLst>
                    <a:ext uri="{FF2B5EF4-FFF2-40B4-BE49-F238E27FC236}">
                      <a16:creationId xmlns:a16="http://schemas.microsoft.com/office/drawing/2014/main" id="{DE2A0E47-6782-833F-5A44-BF56D4068DA2}"/>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1" name="Freeform 170">
                  <a:extLst>
                    <a:ext uri="{FF2B5EF4-FFF2-40B4-BE49-F238E27FC236}">
                      <a16:creationId xmlns:a16="http://schemas.microsoft.com/office/drawing/2014/main" id="{88B7ED21-8213-C3A2-ABEA-36F5064033F8}"/>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2" name="Freeform 171">
                  <a:extLst>
                    <a:ext uri="{FF2B5EF4-FFF2-40B4-BE49-F238E27FC236}">
                      <a16:creationId xmlns:a16="http://schemas.microsoft.com/office/drawing/2014/main" id="{4D59A1AF-A0BC-C826-9CBC-4D4A2BD23997}"/>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3" name="Freeform 172">
                  <a:extLst>
                    <a:ext uri="{FF2B5EF4-FFF2-40B4-BE49-F238E27FC236}">
                      <a16:creationId xmlns:a16="http://schemas.microsoft.com/office/drawing/2014/main" id="{74C77C5C-8A00-0EEB-0C2D-5248C6D11A66}"/>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4" name="Freeform 173">
                  <a:extLst>
                    <a:ext uri="{FF2B5EF4-FFF2-40B4-BE49-F238E27FC236}">
                      <a16:creationId xmlns:a16="http://schemas.microsoft.com/office/drawing/2014/main" id="{C98F9648-25BF-A5B8-42A7-474244F9394D}"/>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5" name="Freeform 174">
                  <a:extLst>
                    <a:ext uri="{FF2B5EF4-FFF2-40B4-BE49-F238E27FC236}">
                      <a16:creationId xmlns:a16="http://schemas.microsoft.com/office/drawing/2014/main" id="{71CFB198-E501-3721-0FAE-E1D9CC6C08D1}"/>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6" name="Freeform 175">
                  <a:extLst>
                    <a:ext uri="{FF2B5EF4-FFF2-40B4-BE49-F238E27FC236}">
                      <a16:creationId xmlns:a16="http://schemas.microsoft.com/office/drawing/2014/main" id="{8B7C0E12-F2F7-E46B-0963-C43F1DC3BD61}"/>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7" name="Freeform 176">
                  <a:extLst>
                    <a:ext uri="{FF2B5EF4-FFF2-40B4-BE49-F238E27FC236}">
                      <a16:creationId xmlns:a16="http://schemas.microsoft.com/office/drawing/2014/main" id="{65B3AFAA-2353-DD9A-AA48-2D354E8E5FA9}"/>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8" name="Freeform 177">
                  <a:extLst>
                    <a:ext uri="{FF2B5EF4-FFF2-40B4-BE49-F238E27FC236}">
                      <a16:creationId xmlns:a16="http://schemas.microsoft.com/office/drawing/2014/main" id="{BD3F39FF-952C-DF66-64DB-9FBF4E905B44}"/>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79" name="Freeform 178">
                  <a:extLst>
                    <a:ext uri="{FF2B5EF4-FFF2-40B4-BE49-F238E27FC236}">
                      <a16:creationId xmlns:a16="http://schemas.microsoft.com/office/drawing/2014/main" id="{918DEC3F-3044-ACCF-E3FF-ECD02E576E39}"/>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80" name="Freeform 179">
                  <a:extLst>
                    <a:ext uri="{FF2B5EF4-FFF2-40B4-BE49-F238E27FC236}">
                      <a16:creationId xmlns:a16="http://schemas.microsoft.com/office/drawing/2014/main" id="{FB58024C-E4BF-AE16-6706-BE8F8619B7C9}"/>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81" name="Graphic 77">
                <a:extLst>
                  <a:ext uri="{FF2B5EF4-FFF2-40B4-BE49-F238E27FC236}">
                    <a16:creationId xmlns:a16="http://schemas.microsoft.com/office/drawing/2014/main" id="{56AC0F86-B5E8-E120-4ADE-3824D093F87F}"/>
                  </a:ext>
                </a:extLst>
              </p:cNvPr>
              <p:cNvGrpSpPr/>
              <p:nvPr/>
            </p:nvGrpSpPr>
            <p:grpSpPr>
              <a:xfrm>
                <a:off x="5802460" y="4875886"/>
                <a:ext cx="1124977" cy="41038"/>
                <a:chOff x="5802460" y="4903914"/>
                <a:chExt cx="1124977" cy="41038"/>
              </a:xfrm>
              <a:solidFill>
                <a:schemeClr val="bg1">
                  <a:alpha val="10000"/>
                </a:schemeClr>
              </a:solidFill>
            </p:grpSpPr>
            <p:sp>
              <p:nvSpPr>
                <p:cNvPr id="182" name="Freeform 181">
                  <a:extLst>
                    <a:ext uri="{FF2B5EF4-FFF2-40B4-BE49-F238E27FC236}">
                      <a16:creationId xmlns:a16="http://schemas.microsoft.com/office/drawing/2014/main" id="{677F04B4-8503-49F2-95AB-1C59D0A3D737}"/>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83" name="Freeform 182">
                  <a:extLst>
                    <a:ext uri="{FF2B5EF4-FFF2-40B4-BE49-F238E27FC236}">
                      <a16:creationId xmlns:a16="http://schemas.microsoft.com/office/drawing/2014/main" id="{DF7F1FB4-83B1-6E58-9B05-4EE61ED44F90}"/>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84" name="Freeform 183">
                  <a:extLst>
                    <a:ext uri="{FF2B5EF4-FFF2-40B4-BE49-F238E27FC236}">
                      <a16:creationId xmlns:a16="http://schemas.microsoft.com/office/drawing/2014/main" id="{8CCC7DFD-270E-5919-C2B4-E1A5B7D84D74}"/>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85" name="Freeform 184">
                  <a:extLst>
                    <a:ext uri="{FF2B5EF4-FFF2-40B4-BE49-F238E27FC236}">
                      <a16:creationId xmlns:a16="http://schemas.microsoft.com/office/drawing/2014/main" id="{1B9C80BC-FEE2-E895-6F86-C8AA2FEDE028}"/>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86" name="Freeform 185">
                  <a:extLst>
                    <a:ext uri="{FF2B5EF4-FFF2-40B4-BE49-F238E27FC236}">
                      <a16:creationId xmlns:a16="http://schemas.microsoft.com/office/drawing/2014/main" id="{6682E6D6-0CB6-0BDF-071C-5EBFF052BF12}"/>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87" name="Freeform 186">
                  <a:extLst>
                    <a:ext uri="{FF2B5EF4-FFF2-40B4-BE49-F238E27FC236}">
                      <a16:creationId xmlns:a16="http://schemas.microsoft.com/office/drawing/2014/main" id="{C3FD23B3-01B9-6AB9-7B7B-6E521FA61CF0}"/>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88" name="Freeform 187">
                  <a:extLst>
                    <a:ext uri="{FF2B5EF4-FFF2-40B4-BE49-F238E27FC236}">
                      <a16:creationId xmlns:a16="http://schemas.microsoft.com/office/drawing/2014/main" id="{A6C53A90-ED78-1402-F731-87C562924114}"/>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89" name="Freeform 188">
                  <a:extLst>
                    <a:ext uri="{FF2B5EF4-FFF2-40B4-BE49-F238E27FC236}">
                      <a16:creationId xmlns:a16="http://schemas.microsoft.com/office/drawing/2014/main" id="{7F4416DE-DC18-A7F1-C8B0-737872960024}"/>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90" name="Freeform 189">
                  <a:extLst>
                    <a:ext uri="{FF2B5EF4-FFF2-40B4-BE49-F238E27FC236}">
                      <a16:creationId xmlns:a16="http://schemas.microsoft.com/office/drawing/2014/main" id="{5517C13B-2060-661C-74E5-ECA46BFF11A8}"/>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91" name="Freeform 190">
                  <a:extLst>
                    <a:ext uri="{FF2B5EF4-FFF2-40B4-BE49-F238E27FC236}">
                      <a16:creationId xmlns:a16="http://schemas.microsoft.com/office/drawing/2014/main" id="{535345DE-C09B-5805-1550-EB569186C8C6}"/>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92" name="Freeform 191">
                  <a:extLst>
                    <a:ext uri="{FF2B5EF4-FFF2-40B4-BE49-F238E27FC236}">
                      <a16:creationId xmlns:a16="http://schemas.microsoft.com/office/drawing/2014/main" id="{D36E75E3-AFDB-8314-6CB8-9B71D8EE5667}"/>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195" name="Rectangle: Rounded Corners 14">
              <a:extLst>
                <a:ext uri="{FF2B5EF4-FFF2-40B4-BE49-F238E27FC236}">
                  <a16:creationId xmlns:a16="http://schemas.microsoft.com/office/drawing/2014/main" id="{FB2840B4-1E65-9BFF-7C3F-6D6341AF8E02}"/>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Initiate primary therapy for transplant candidates</a:t>
              </a:r>
            </a:p>
          </p:txBody>
        </p:sp>
      </p:grpSp>
      <p:grpSp>
        <p:nvGrpSpPr>
          <p:cNvPr id="197" name="Group 196">
            <a:extLst>
              <a:ext uri="{FF2B5EF4-FFF2-40B4-BE49-F238E27FC236}">
                <a16:creationId xmlns:a16="http://schemas.microsoft.com/office/drawing/2014/main" id="{7D29911F-5D8E-3186-9B68-62B0729A0EB8}"/>
              </a:ext>
            </a:extLst>
          </p:cNvPr>
          <p:cNvGrpSpPr/>
          <p:nvPr/>
        </p:nvGrpSpPr>
        <p:grpSpPr>
          <a:xfrm>
            <a:off x="457200" y="3799807"/>
            <a:ext cx="1233379" cy="867641"/>
            <a:chOff x="5748259" y="4050743"/>
            <a:chExt cx="1233379" cy="867641"/>
          </a:xfrm>
        </p:grpSpPr>
        <p:sp>
          <p:nvSpPr>
            <p:cNvPr id="198" name="Rectangle: Rounded Corners 14">
              <a:extLst>
                <a:ext uri="{FF2B5EF4-FFF2-40B4-BE49-F238E27FC236}">
                  <a16:creationId xmlns:a16="http://schemas.microsoft.com/office/drawing/2014/main" id="{A0B2B84F-BAD0-CDDC-7E90-6EDFBBFB2D90}"/>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199" name="Group 198">
              <a:extLst>
                <a:ext uri="{FF2B5EF4-FFF2-40B4-BE49-F238E27FC236}">
                  <a16:creationId xmlns:a16="http://schemas.microsoft.com/office/drawing/2014/main" id="{90F10451-F364-192E-473C-749AB72A1169}"/>
                </a:ext>
              </a:extLst>
            </p:cNvPr>
            <p:cNvGrpSpPr/>
            <p:nvPr/>
          </p:nvGrpSpPr>
          <p:grpSpPr>
            <a:xfrm>
              <a:off x="5748259" y="4050743"/>
              <a:ext cx="1233379" cy="866181"/>
              <a:chOff x="5748259" y="4050743"/>
              <a:chExt cx="1233379" cy="866181"/>
            </a:xfrm>
          </p:grpSpPr>
          <p:grpSp>
            <p:nvGrpSpPr>
              <p:cNvPr id="201" name="Graphic 77">
                <a:extLst>
                  <a:ext uri="{FF2B5EF4-FFF2-40B4-BE49-F238E27FC236}">
                    <a16:creationId xmlns:a16="http://schemas.microsoft.com/office/drawing/2014/main" id="{6357BE61-9AF2-CA9F-3253-1FDCE56FAA5E}"/>
                  </a:ext>
                </a:extLst>
              </p:cNvPr>
              <p:cNvGrpSpPr/>
              <p:nvPr/>
            </p:nvGrpSpPr>
            <p:grpSpPr>
              <a:xfrm>
                <a:off x="5798811" y="4050743"/>
                <a:ext cx="1124977" cy="41038"/>
                <a:chOff x="5802460" y="4034869"/>
                <a:chExt cx="1124977" cy="41038"/>
              </a:xfrm>
              <a:solidFill>
                <a:schemeClr val="bg1">
                  <a:alpha val="10000"/>
                </a:schemeClr>
              </a:solidFill>
            </p:grpSpPr>
            <p:sp>
              <p:nvSpPr>
                <p:cNvPr id="302" name="Freeform 301">
                  <a:extLst>
                    <a:ext uri="{FF2B5EF4-FFF2-40B4-BE49-F238E27FC236}">
                      <a16:creationId xmlns:a16="http://schemas.microsoft.com/office/drawing/2014/main" id="{AEDBF588-0182-0580-B29E-9163A47D3C39}"/>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3" name="Freeform 302">
                  <a:extLst>
                    <a:ext uri="{FF2B5EF4-FFF2-40B4-BE49-F238E27FC236}">
                      <a16:creationId xmlns:a16="http://schemas.microsoft.com/office/drawing/2014/main" id="{4639E819-84D7-5F02-840E-8F167B730D0F}"/>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4" name="Freeform 303">
                  <a:extLst>
                    <a:ext uri="{FF2B5EF4-FFF2-40B4-BE49-F238E27FC236}">
                      <a16:creationId xmlns:a16="http://schemas.microsoft.com/office/drawing/2014/main" id="{2350747E-5820-FACB-6153-58661609BBC4}"/>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5" name="Freeform 304">
                  <a:extLst>
                    <a:ext uri="{FF2B5EF4-FFF2-40B4-BE49-F238E27FC236}">
                      <a16:creationId xmlns:a16="http://schemas.microsoft.com/office/drawing/2014/main" id="{9A2E4C3C-4DB9-D7A6-98BC-AA6B7EE9C358}"/>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6" name="Freeform 305">
                  <a:extLst>
                    <a:ext uri="{FF2B5EF4-FFF2-40B4-BE49-F238E27FC236}">
                      <a16:creationId xmlns:a16="http://schemas.microsoft.com/office/drawing/2014/main" id="{CFEC3E70-ABFA-45E3-31E4-863ACC17E087}"/>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7" name="Freeform 306">
                  <a:extLst>
                    <a:ext uri="{FF2B5EF4-FFF2-40B4-BE49-F238E27FC236}">
                      <a16:creationId xmlns:a16="http://schemas.microsoft.com/office/drawing/2014/main" id="{9CC05ACD-9B11-F49B-0660-C7274A48AD01}"/>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8" name="Freeform 307">
                  <a:extLst>
                    <a:ext uri="{FF2B5EF4-FFF2-40B4-BE49-F238E27FC236}">
                      <a16:creationId xmlns:a16="http://schemas.microsoft.com/office/drawing/2014/main" id="{AEAD418F-8E23-763F-D732-3DAD79A9454D}"/>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9" name="Freeform 308">
                  <a:extLst>
                    <a:ext uri="{FF2B5EF4-FFF2-40B4-BE49-F238E27FC236}">
                      <a16:creationId xmlns:a16="http://schemas.microsoft.com/office/drawing/2014/main" id="{5C28A090-CA34-5BF3-CD68-7B2353F62A3F}"/>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10" name="Freeform 309">
                  <a:extLst>
                    <a:ext uri="{FF2B5EF4-FFF2-40B4-BE49-F238E27FC236}">
                      <a16:creationId xmlns:a16="http://schemas.microsoft.com/office/drawing/2014/main" id="{B2D42FF9-DC14-129C-0CD6-719DF4B2098B}"/>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11" name="Freeform 310">
                  <a:extLst>
                    <a:ext uri="{FF2B5EF4-FFF2-40B4-BE49-F238E27FC236}">
                      <a16:creationId xmlns:a16="http://schemas.microsoft.com/office/drawing/2014/main" id="{B74EBAA0-0BBC-E183-9F65-D01AB03DFA37}"/>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12" name="Freeform 311">
                  <a:extLst>
                    <a:ext uri="{FF2B5EF4-FFF2-40B4-BE49-F238E27FC236}">
                      <a16:creationId xmlns:a16="http://schemas.microsoft.com/office/drawing/2014/main" id="{123DC6FE-2989-D9B2-3104-2FF6D6FFCA74}"/>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202" name="Graphic 77">
                <a:extLst>
                  <a:ext uri="{FF2B5EF4-FFF2-40B4-BE49-F238E27FC236}">
                    <a16:creationId xmlns:a16="http://schemas.microsoft.com/office/drawing/2014/main" id="{A0579627-05C8-4345-2E83-EA4B298AB841}"/>
                  </a:ext>
                </a:extLst>
              </p:cNvPr>
              <p:cNvGrpSpPr/>
              <p:nvPr/>
            </p:nvGrpSpPr>
            <p:grpSpPr>
              <a:xfrm>
                <a:off x="5748259" y="4153886"/>
                <a:ext cx="1233379" cy="41038"/>
                <a:chOff x="5748259" y="4143499"/>
                <a:chExt cx="1233379" cy="41038"/>
              </a:xfrm>
              <a:solidFill>
                <a:schemeClr val="bg1">
                  <a:alpha val="10000"/>
                </a:schemeClr>
              </a:solidFill>
            </p:grpSpPr>
            <p:sp>
              <p:nvSpPr>
                <p:cNvPr id="290" name="Freeform 289">
                  <a:extLst>
                    <a:ext uri="{FF2B5EF4-FFF2-40B4-BE49-F238E27FC236}">
                      <a16:creationId xmlns:a16="http://schemas.microsoft.com/office/drawing/2014/main" id="{DE2554A9-DE32-A626-7741-10BD50F7C629}"/>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1" name="Freeform 290">
                  <a:extLst>
                    <a:ext uri="{FF2B5EF4-FFF2-40B4-BE49-F238E27FC236}">
                      <a16:creationId xmlns:a16="http://schemas.microsoft.com/office/drawing/2014/main" id="{2123FB30-DC14-28AB-6C72-09959A106027}"/>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2" name="Freeform 291">
                  <a:extLst>
                    <a:ext uri="{FF2B5EF4-FFF2-40B4-BE49-F238E27FC236}">
                      <a16:creationId xmlns:a16="http://schemas.microsoft.com/office/drawing/2014/main" id="{6967DF25-5FE5-D6B5-4D91-A8BA129BB541}"/>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3" name="Freeform 292">
                  <a:extLst>
                    <a:ext uri="{FF2B5EF4-FFF2-40B4-BE49-F238E27FC236}">
                      <a16:creationId xmlns:a16="http://schemas.microsoft.com/office/drawing/2014/main" id="{51C1FFEA-0B91-0266-53EB-37EE4BD91DAF}"/>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4" name="Freeform 293">
                  <a:extLst>
                    <a:ext uri="{FF2B5EF4-FFF2-40B4-BE49-F238E27FC236}">
                      <a16:creationId xmlns:a16="http://schemas.microsoft.com/office/drawing/2014/main" id="{9332F7AE-37EF-E33C-51E4-CAA709694D93}"/>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5" name="Freeform 294">
                  <a:extLst>
                    <a:ext uri="{FF2B5EF4-FFF2-40B4-BE49-F238E27FC236}">
                      <a16:creationId xmlns:a16="http://schemas.microsoft.com/office/drawing/2014/main" id="{A14F2B8F-BF63-EDC1-6F87-6BD0DCB7CCED}"/>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6" name="Freeform 295">
                  <a:extLst>
                    <a:ext uri="{FF2B5EF4-FFF2-40B4-BE49-F238E27FC236}">
                      <a16:creationId xmlns:a16="http://schemas.microsoft.com/office/drawing/2014/main" id="{BCE6BF40-F1BE-8DE0-E29E-3D79FDF1E1E5}"/>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7" name="Freeform 296">
                  <a:extLst>
                    <a:ext uri="{FF2B5EF4-FFF2-40B4-BE49-F238E27FC236}">
                      <a16:creationId xmlns:a16="http://schemas.microsoft.com/office/drawing/2014/main" id="{31A1924B-10FB-4CA5-DC8F-C25B9E2ED99C}"/>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8" name="Freeform 297">
                  <a:extLst>
                    <a:ext uri="{FF2B5EF4-FFF2-40B4-BE49-F238E27FC236}">
                      <a16:creationId xmlns:a16="http://schemas.microsoft.com/office/drawing/2014/main" id="{D365CAD0-A224-E264-D606-71DDB52C3DD1}"/>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99" name="Freeform 298">
                  <a:extLst>
                    <a:ext uri="{FF2B5EF4-FFF2-40B4-BE49-F238E27FC236}">
                      <a16:creationId xmlns:a16="http://schemas.microsoft.com/office/drawing/2014/main" id="{14A724F8-DAF2-BC6C-13F1-C03B169EEE20}"/>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0" name="Freeform 299">
                  <a:extLst>
                    <a:ext uri="{FF2B5EF4-FFF2-40B4-BE49-F238E27FC236}">
                      <a16:creationId xmlns:a16="http://schemas.microsoft.com/office/drawing/2014/main" id="{19F61E15-917B-DAB1-B5FF-58F1CF0718F9}"/>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01" name="Freeform 300">
                  <a:extLst>
                    <a:ext uri="{FF2B5EF4-FFF2-40B4-BE49-F238E27FC236}">
                      <a16:creationId xmlns:a16="http://schemas.microsoft.com/office/drawing/2014/main" id="{B3037E46-23C6-1C60-7564-2071AFC0B888}"/>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203" name="Graphic 77">
                <a:extLst>
                  <a:ext uri="{FF2B5EF4-FFF2-40B4-BE49-F238E27FC236}">
                    <a16:creationId xmlns:a16="http://schemas.microsoft.com/office/drawing/2014/main" id="{55B8A6B2-8000-DCD3-9476-92BE2C21B86F}"/>
                  </a:ext>
                </a:extLst>
              </p:cNvPr>
              <p:cNvGrpSpPr/>
              <p:nvPr/>
            </p:nvGrpSpPr>
            <p:grpSpPr>
              <a:xfrm>
                <a:off x="5802460" y="4257029"/>
                <a:ext cx="1124977" cy="41038"/>
                <a:chOff x="5802460" y="4252130"/>
                <a:chExt cx="1124977" cy="41038"/>
              </a:xfrm>
              <a:solidFill>
                <a:schemeClr val="bg1">
                  <a:alpha val="10000"/>
                </a:schemeClr>
              </a:solidFill>
            </p:grpSpPr>
            <p:sp>
              <p:nvSpPr>
                <p:cNvPr id="279" name="Freeform 278">
                  <a:extLst>
                    <a:ext uri="{FF2B5EF4-FFF2-40B4-BE49-F238E27FC236}">
                      <a16:creationId xmlns:a16="http://schemas.microsoft.com/office/drawing/2014/main" id="{F72CEF21-F49C-6F5B-4EE6-A6F626692633}"/>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0" name="Freeform 279">
                  <a:extLst>
                    <a:ext uri="{FF2B5EF4-FFF2-40B4-BE49-F238E27FC236}">
                      <a16:creationId xmlns:a16="http://schemas.microsoft.com/office/drawing/2014/main" id="{D55B57FD-F29C-AE0F-854C-425CA802471B}"/>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1" name="Freeform 280">
                  <a:extLst>
                    <a:ext uri="{FF2B5EF4-FFF2-40B4-BE49-F238E27FC236}">
                      <a16:creationId xmlns:a16="http://schemas.microsoft.com/office/drawing/2014/main" id="{9376CE59-2129-0759-B5CE-967C546040D0}"/>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2" name="Freeform 281">
                  <a:extLst>
                    <a:ext uri="{FF2B5EF4-FFF2-40B4-BE49-F238E27FC236}">
                      <a16:creationId xmlns:a16="http://schemas.microsoft.com/office/drawing/2014/main" id="{C0D1479D-4081-F3A7-A56F-AEB1E175B423}"/>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3" name="Freeform 282">
                  <a:extLst>
                    <a:ext uri="{FF2B5EF4-FFF2-40B4-BE49-F238E27FC236}">
                      <a16:creationId xmlns:a16="http://schemas.microsoft.com/office/drawing/2014/main" id="{CC91623E-1750-245D-A36D-6FF966D3BB1A}"/>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4" name="Freeform 283">
                  <a:extLst>
                    <a:ext uri="{FF2B5EF4-FFF2-40B4-BE49-F238E27FC236}">
                      <a16:creationId xmlns:a16="http://schemas.microsoft.com/office/drawing/2014/main" id="{280FB038-13E5-CAD4-1749-71D6DCE2E184}"/>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5" name="Freeform 284">
                  <a:extLst>
                    <a:ext uri="{FF2B5EF4-FFF2-40B4-BE49-F238E27FC236}">
                      <a16:creationId xmlns:a16="http://schemas.microsoft.com/office/drawing/2014/main" id="{FBDA67CC-5D70-88BB-D3B5-5BA25D7D7D99}"/>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6" name="Freeform 285">
                  <a:extLst>
                    <a:ext uri="{FF2B5EF4-FFF2-40B4-BE49-F238E27FC236}">
                      <a16:creationId xmlns:a16="http://schemas.microsoft.com/office/drawing/2014/main" id="{6C392941-F111-2107-25E5-40C84A89B68B}"/>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7" name="Freeform 286">
                  <a:extLst>
                    <a:ext uri="{FF2B5EF4-FFF2-40B4-BE49-F238E27FC236}">
                      <a16:creationId xmlns:a16="http://schemas.microsoft.com/office/drawing/2014/main" id="{42596B55-FC33-422E-A453-C0DC6FAA3B46}"/>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8" name="Freeform 287">
                  <a:extLst>
                    <a:ext uri="{FF2B5EF4-FFF2-40B4-BE49-F238E27FC236}">
                      <a16:creationId xmlns:a16="http://schemas.microsoft.com/office/drawing/2014/main" id="{C121793B-91ED-B52E-2473-5F1A01AB9063}"/>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89" name="Freeform 288">
                  <a:extLst>
                    <a:ext uri="{FF2B5EF4-FFF2-40B4-BE49-F238E27FC236}">
                      <a16:creationId xmlns:a16="http://schemas.microsoft.com/office/drawing/2014/main" id="{0C665298-D311-D30A-5BDF-F1032A438F23}"/>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204" name="Graphic 77">
                <a:extLst>
                  <a:ext uri="{FF2B5EF4-FFF2-40B4-BE49-F238E27FC236}">
                    <a16:creationId xmlns:a16="http://schemas.microsoft.com/office/drawing/2014/main" id="{4755063C-2E22-75FE-F2B5-C041CF98176C}"/>
                  </a:ext>
                </a:extLst>
              </p:cNvPr>
              <p:cNvGrpSpPr/>
              <p:nvPr/>
            </p:nvGrpSpPr>
            <p:grpSpPr>
              <a:xfrm>
                <a:off x="5802460" y="4463315"/>
                <a:ext cx="1124977" cy="41038"/>
                <a:chOff x="5802460" y="4469391"/>
                <a:chExt cx="1124977" cy="41038"/>
              </a:xfrm>
              <a:solidFill>
                <a:schemeClr val="bg1">
                  <a:alpha val="10000"/>
                </a:schemeClr>
              </a:solidFill>
            </p:grpSpPr>
            <p:sp>
              <p:nvSpPr>
                <p:cNvPr id="268" name="Freeform 267">
                  <a:extLst>
                    <a:ext uri="{FF2B5EF4-FFF2-40B4-BE49-F238E27FC236}">
                      <a16:creationId xmlns:a16="http://schemas.microsoft.com/office/drawing/2014/main" id="{5B8EEAD4-0473-A327-E88F-942732A61263}"/>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9" name="Freeform 268">
                  <a:extLst>
                    <a:ext uri="{FF2B5EF4-FFF2-40B4-BE49-F238E27FC236}">
                      <a16:creationId xmlns:a16="http://schemas.microsoft.com/office/drawing/2014/main" id="{75E3A91F-AFDA-8DF9-33B5-DA0E15198CFA}"/>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0" name="Freeform 269">
                  <a:extLst>
                    <a:ext uri="{FF2B5EF4-FFF2-40B4-BE49-F238E27FC236}">
                      <a16:creationId xmlns:a16="http://schemas.microsoft.com/office/drawing/2014/main" id="{CE5D2F27-22AC-3C20-C5BF-81A60A282EE2}"/>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1" name="Freeform 270">
                  <a:extLst>
                    <a:ext uri="{FF2B5EF4-FFF2-40B4-BE49-F238E27FC236}">
                      <a16:creationId xmlns:a16="http://schemas.microsoft.com/office/drawing/2014/main" id="{1D57953C-0184-ACD7-AB39-E1FFCB6C409A}"/>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2" name="Freeform 271">
                  <a:extLst>
                    <a:ext uri="{FF2B5EF4-FFF2-40B4-BE49-F238E27FC236}">
                      <a16:creationId xmlns:a16="http://schemas.microsoft.com/office/drawing/2014/main" id="{1549A4BA-88F7-82F9-E9DD-45261C5E780F}"/>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3" name="Freeform 272">
                  <a:extLst>
                    <a:ext uri="{FF2B5EF4-FFF2-40B4-BE49-F238E27FC236}">
                      <a16:creationId xmlns:a16="http://schemas.microsoft.com/office/drawing/2014/main" id="{2156E5EC-5F74-13AE-5359-9BED72211649}"/>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4" name="Freeform 273">
                  <a:extLst>
                    <a:ext uri="{FF2B5EF4-FFF2-40B4-BE49-F238E27FC236}">
                      <a16:creationId xmlns:a16="http://schemas.microsoft.com/office/drawing/2014/main" id="{D71BFB73-28C1-F835-ED8D-086FBB180E7F}"/>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5" name="Freeform 274">
                  <a:extLst>
                    <a:ext uri="{FF2B5EF4-FFF2-40B4-BE49-F238E27FC236}">
                      <a16:creationId xmlns:a16="http://schemas.microsoft.com/office/drawing/2014/main" id="{C9B4DBC9-F8BF-3C52-A1EE-CE8051B518C6}"/>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6" name="Freeform 275">
                  <a:extLst>
                    <a:ext uri="{FF2B5EF4-FFF2-40B4-BE49-F238E27FC236}">
                      <a16:creationId xmlns:a16="http://schemas.microsoft.com/office/drawing/2014/main" id="{22560936-D131-BEE1-456B-26B0B9905F0D}"/>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7" name="Freeform 276">
                  <a:extLst>
                    <a:ext uri="{FF2B5EF4-FFF2-40B4-BE49-F238E27FC236}">
                      <a16:creationId xmlns:a16="http://schemas.microsoft.com/office/drawing/2014/main" id="{2EF80961-7B48-3152-AC63-F55D1B2D852D}"/>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78" name="Freeform 277">
                  <a:extLst>
                    <a:ext uri="{FF2B5EF4-FFF2-40B4-BE49-F238E27FC236}">
                      <a16:creationId xmlns:a16="http://schemas.microsoft.com/office/drawing/2014/main" id="{98B8FFFE-73F8-7FD5-4D69-174E72F1E2C2}"/>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205" name="Graphic 77">
                <a:extLst>
                  <a:ext uri="{FF2B5EF4-FFF2-40B4-BE49-F238E27FC236}">
                    <a16:creationId xmlns:a16="http://schemas.microsoft.com/office/drawing/2014/main" id="{F9480E99-6844-8FB9-5B67-9FE1CD4046D7}"/>
                  </a:ext>
                </a:extLst>
              </p:cNvPr>
              <p:cNvGrpSpPr/>
              <p:nvPr/>
            </p:nvGrpSpPr>
            <p:grpSpPr>
              <a:xfrm>
                <a:off x="5802460" y="4669601"/>
                <a:ext cx="1124977" cy="41038"/>
                <a:chOff x="5802460" y="4686653"/>
                <a:chExt cx="1124977" cy="41038"/>
              </a:xfrm>
              <a:solidFill>
                <a:schemeClr val="bg1">
                  <a:alpha val="10000"/>
                </a:schemeClr>
              </a:solidFill>
            </p:grpSpPr>
            <p:sp>
              <p:nvSpPr>
                <p:cNvPr id="257" name="Freeform 256">
                  <a:extLst>
                    <a:ext uri="{FF2B5EF4-FFF2-40B4-BE49-F238E27FC236}">
                      <a16:creationId xmlns:a16="http://schemas.microsoft.com/office/drawing/2014/main" id="{3BC8EF39-08E4-0DEE-84A1-B8131D2DB1DC}"/>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8" name="Freeform 257">
                  <a:extLst>
                    <a:ext uri="{FF2B5EF4-FFF2-40B4-BE49-F238E27FC236}">
                      <a16:creationId xmlns:a16="http://schemas.microsoft.com/office/drawing/2014/main" id="{5FCEA880-8AB2-5003-01C1-8AA7B215AF33}"/>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9" name="Freeform 258">
                  <a:extLst>
                    <a:ext uri="{FF2B5EF4-FFF2-40B4-BE49-F238E27FC236}">
                      <a16:creationId xmlns:a16="http://schemas.microsoft.com/office/drawing/2014/main" id="{17FBE350-DD9A-3ADB-A156-11D2E61979BF}"/>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0" name="Freeform 259">
                  <a:extLst>
                    <a:ext uri="{FF2B5EF4-FFF2-40B4-BE49-F238E27FC236}">
                      <a16:creationId xmlns:a16="http://schemas.microsoft.com/office/drawing/2014/main" id="{32F927B1-E840-005F-997E-CD1D11752C04}"/>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1" name="Freeform 260">
                  <a:extLst>
                    <a:ext uri="{FF2B5EF4-FFF2-40B4-BE49-F238E27FC236}">
                      <a16:creationId xmlns:a16="http://schemas.microsoft.com/office/drawing/2014/main" id="{7A5732B4-7D47-9BDE-5C76-3DB340F5E0B8}"/>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2" name="Freeform 261">
                  <a:extLst>
                    <a:ext uri="{FF2B5EF4-FFF2-40B4-BE49-F238E27FC236}">
                      <a16:creationId xmlns:a16="http://schemas.microsoft.com/office/drawing/2014/main" id="{8ACD386C-0FB6-7034-622B-03EE84E14D7D}"/>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3" name="Freeform 262">
                  <a:extLst>
                    <a:ext uri="{FF2B5EF4-FFF2-40B4-BE49-F238E27FC236}">
                      <a16:creationId xmlns:a16="http://schemas.microsoft.com/office/drawing/2014/main" id="{57DAEADA-8A4D-AE32-80B4-E5ECF940E746}"/>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4" name="Freeform 263">
                  <a:extLst>
                    <a:ext uri="{FF2B5EF4-FFF2-40B4-BE49-F238E27FC236}">
                      <a16:creationId xmlns:a16="http://schemas.microsoft.com/office/drawing/2014/main" id="{BF38CF80-0C0A-8B8A-4F99-3AAF50A9EDBD}"/>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5" name="Freeform 264">
                  <a:extLst>
                    <a:ext uri="{FF2B5EF4-FFF2-40B4-BE49-F238E27FC236}">
                      <a16:creationId xmlns:a16="http://schemas.microsoft.com/office/drawing/2014/main" id="{F7A248D4-4FBF-B20E-72B9-AEEFACD1EF18}"/>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6" name="Freeform 265">
                  <a:extLst>
                    <a:ext uri="{FF2B5EF4-FFF2-40B4-BE49-F238E27FC236}">
                      <a16:creationId xmlns:a16="http://schemas.microsoft.com/office/drawing/2014/main" id="{94C46BDC-58B6-CBF2-6767-8BDCE3DFE071}"/>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67" name="Freeform 266">
                  <a:extLst>
                    <a:ext uri="{FF2B5EF4-FFF2-40B4-BE49-F238E27FC236}">
                      <a16:creationId xmlns:a16="http://schemas.microsoft.com/office/drawing/2014/main" id="{2D02BCDF-1C07-C0A9-4A65-D1E0F81DF9E6}"/>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206" name="Graphic 77">
                <a:extLst>
                  <a:ext uri="{FF2B5EF4-FFF2-40B4-BE49-F238E27FC236}">
                    <a16:creationId xmlns:a16="http://schemas.microsoft.com/office/drawing/2014/main" id="{30B61373-A66C-B445-4287-F7D1D61A841C}"/>
                  </a:ext>
                </a:extLst>
              </p:cNvPr>
              <p:cNvGrpSpPr/>
              <p:nvPr/>
            </p:nvGrpSpPr>
            <p:grpSpPr>
              <a:xfrm>
                <a:off x="5748259" y="4360172"/>
                <a:ext cx="1233379" cy="41038"/>
                <a:chOff x="5748259" y="4360761"/>
                <a:chExt cx="1233379" cy="41038"/>
              </a:xfrm>
              <a:solidFill>
                <a:schemeClr val="bg1">
                  <a:alpha val="10000"/>
                </a:schemeClr>
              </a:solidFill>
            </p:grpSpPr>
            <p:sp>
              <p:nvSpPr>
                <p:cNvPr id="245" name="Freeform 244">
                  <a:extLst>
                    <a:ext uri="{FF2B5EF4-FFF2-40B4-BE49-F238E27FC236}">
                      <a16:creationId xmlns:a16="http://schemas.microsoft.com/office/drawing/2014/main" id="{365FB0A2-072C-B69B-65F5-28083D770383}"/>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6" name="Freeform 245">
                  <a:extLst>
                    <a:ext uri="{FF2B5EF4-FFF2-40B4-BE49-F238E27FC236}">
                      <a16:creationId xmlns:a16="http://schemas.microsoft.com/office/drawing/2014/main" id="{A55A04EC-B26B-CB46-A3D4-4EFB15C4B5AD}"/>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7" name="Freeform 246">
                  <a:extLst>
                    <a:ext uri="{FF2B5EF4-FFF2-40B4-BE49-F238E27FC236}">
                      <a16:creationId xmlns:a16="http://schemas.microsoft.com/office/drawing/2014/main" id="{4C4AC5FF-F146-2861-A313-4E3D91E19CA2}"/>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8" name="Freeform 247">
                  <a:extLst>
                    <a:ext uri="{FF2B5EF4-FFF2-40B4-BE49-F238E27FC236}">
                      <a16:creationId xmlns:a16="http://schemas.microsoft.com/office/drawing/2014/main" id="{7D4B5E6A-9E25-FEED-96FC-CB438F95ABF9}"/>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9" name="Freeform 248">
                  <a:extLst>
                    <a:ext uri="{FF2B5EF4-FFF2-40B4-BE49-F238E27FC236}">
                      <a16:creationId xmlns:a16="http://schemas.microsoft.com/office/drawing/2014/main" id="{C0571F05-C804-DCB2-B70A-5BF089B635D0}"/>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0" name="Freeform 249">
                  <a:extLst>
                    <a:ext uri="{FF2B5EF4-FFF2-40B4-BE49-F238E27FC236}">
                      <a16:creationId xmlns:a16="http://schemas.microsoft.com/office/drawing/2014/main" id="{697FC83A-1CF3-93C3-ACF5-E600A372AF26}"/>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1" name="Freeform 250">
                  <a:extLst>
                    <a:ext uri="{FF2B5EF4-FFF2-40B4-BE49-F238E27FC236}">
                      <a16:creationId xmlns:a16="http://schemas.microsoft.com/office/drawing/2014/main" id="{F9C59576-6EC8-DE20-70D1-3F23B49D917C}"/>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2" name="Freeform 251">
                  <a:extLst>
                    <a:ext uri="{FF2B5EF4-FFF2-40B4-BE49-F238E27FC236}">
                      <a16:creationId xmlns:a16="http://schemas.microsoft.com/office/drawing/2014/main" id="{C9A5B958-4379-D596-7CD3-30B91E081BA3}"/>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3" name="Freeform 252">
                  <a:extLst>
                    <a:ext uri="{FF2B5EF4-FFF2-40B4-BE49-F238E27FC236}">
                      <a16:creationId xmlns:a16="http://schemas.microsoft.com/office/drawing/2014/main" id="{88AF0472-1CD5-8588-CE34-5CFC26728931}"/>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4" name="Freeform 253">
                  <a:extLst>
                    <a:ext uri="{FF2B5EF4-FFF2-40B4-BE49-F238E27FC236}">
                      <a16:creationId xmlns:a16="http://schemas.microsoft.com/office/drawing/2014/main" id="{A9C5F2CB-C21E-88A5-0B55-46F284218023}"/>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5" name="Freeform 254">
                  <a:extLst>
                    <a:ext uri="{FF2B5EF4-FFF2-40B4-BE49-F238E27FC236}">
                      <a16:creationId xmlns:a16="http://schemas.microsoft.com/office/drawing/2014/main" id="{FFF12765-A0D0-4688-B2C9-8F0BF119DBC7}"/>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56" name="Freeform 255">
                  <a:extLst>
                    <a:ext uri="{FF2B5EF4-FFF2-40B4-BE49-F238E27FC236}">
                      <a16:creationId xmlns:a16="http://schemas.microsoft.com/office/drawing/2014/main" id="{4758A260-C307-563D-4C37-E382A17B7E66}"/>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207" name="Graphic 77">
                <a:extLst>
                  <a:ext uri="{FF2B5EF4-FFF2-40B4-BE49-F238E27FC236}">
                    <a16:creationId xmlns:a16="http://schemas.microsoft.com/office/drawing/2014/main" id="{05FB902B-2118-7094-1389-FE8BF276C17F}"/>
                  </a:ext>
                </a:extLst>
              </p:cNvPr>
              <p:cNvGrpSpPr/>
              <p:nvPr/>
            </p:nvGrpSpPr>
            <p:grpSpPr>
              <a:xfrm>
                <a:off x="5748259" y="4566458"/>
                <a:ext cx="1233379" cy="41038"/>
                <a:chOff x="5748259" y="4578022"/>
                <a:chExt cx="1233379" cy="41038"/>
              </a:xfrm>
              <a:solidFill>
                <a:schemeClr val="bg1">
                  <a:alpha val="10000"/>
                </a:schemeClr>
              </a:solidFill>
            </p:grpSpPr>
            <p:sp>
              <p:nvSpPr>
                <p:cNvPr id="233" name="Freeform 232">
                  <a:extLst>
                    <a:ext uri="{FF2B5EF4-FFF2-40B4-BE49-F238E27FC236}">
                      <a16:creationId xmlns:a16="http://schemas.microsoft.com/office/drawing/2014/main" id="{3B99A3E9-1551-E34E-009C-77D14DFB75C2}"/>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4" name="Freeform 233">
                  <a:extLst>
                    <a:ext uri="{FF2B5EF4-FFF2-40B4-BE49-F238E27FC236}">
                      <a16:creationId xmlns:a16="http://schemas.microsoft.com/office/drawing/2014/main" id="{B4D817F8-2C75-A0FB-B09F-FF49654DE477}"/>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5" name="Freeform 234">
                  <a:extLst>
                    <a:ext uri="{FF2B5EF4-FFF2-40B4-BE49-F238E27FC236}">
                      <a16:creationId xmlns:a16="http://schemas.microsoft.com/office/drawing/2014/main" id="{98D6DA7A-2EE4-E526-4111-71604F29C65A}"/>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6" name="Freeform 235">
                  <a:extLst>
                    <a:ext uri="{FF2B5EF4-FFF2-40B4-BE49-F238E27FC236}">
                      <a16:creationId xmlns:a16="http://schemas.microsoft.com/office/drawing/2014/main" id="{CCBD05FD-8039-E0A0-C4E5-E84F64788795}"/>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7" name="Freeform 236">
                  <a:extLst>
                    <a:ext uri="{FF2B5EF4-FFF2-40B4-BE49-F238E27FC236}">
                      <a16:creationId xmlns:a16="http://schemas.microsoft.com/office/drawing/2014/main" id="{2877370E-9027-E5DB-4039-B1F05F810284}"/>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8" name="Freeform 237">
                  <a:extLst>
                    <a:ext uri="{FF2B5EF4-FFF2-40B4-BE49-F238E27FC236}">
                      <a16:creationId xmlns:a16="http://schemas.microsoft.com/office/drawing/2014/main" id="{4E100238-7552-A6A6-8FC5-00160F5189EB}"/>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9" name="Freeform 238">
                  <a:extLst>
                    <a:ext uri="{FF2B5EF4-FFF2-40B4-BE49-F238E27FC236}">
                      <a16:creationId xmlns:a16="http://schemas.microsoft.com/office/drawing/2014/main" id="{3C889F61-FBF6-CB5D-2609-4EF3DD75D83A}"/>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0" name="Freeform 239">
                  <a:extLst>
                    <a:ext uri="{FF2B5EF4-FFF2-40B4-BE49-F238E27FC236}">
                      <a16:creationId xmlns:a16="http://schemas.microsoft.com/office/drawing/2014/main" id="{23721E3E-C30B-21F3-9AD3-0EFE8E4C17D0}"/>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1" name="Freeform 240">
                  <a:extLst>
                    <a:ext uri="{FF2B5EF4-FFF2-40B4-BE49-F238E27FC236}">
                      <a16:creationId xmlns:a16="http://schemas.microsoft.com/office/drawing/2014/main" id="{C307EDF2-446F-0BEE-9B5F-FE4B4BB2B0EA}"/>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2" name="Freeform 241">
                  <a:extLst>
                    <a:ext uri="{FF2B5EF4-FFF2-40B4-BE49-F238E27FC236}">
                      <a16:creationId xmlns:a16="http://schemas.microsoft.com/office/drawing/2014/main" id="{6979CABA-3533-5958-6449-C0D2CE361B0C}"/>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3" name="Freeform 242">
                  <a:extLst>
                    <a:ext uri="{FF2B5EF4-FFF2-40B4-BE49-F238E27FC236}">
                      <a16:creationId xmlns:a16="http://schemas.microsoft.com/office/drawing/2014/main" id="{D1B8EBDD-7858-FC0A-C99E-48FF05B04D43}"/>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44" name="Freeform 243">
                  <a:extLst>
                    <a:ext uri="{FF2B5EF4-FFF2-40B4-BE49-F238E27FC236}">
                      <a16:creationId xmlns:a16="http://schemas.microsoft.com/office/drawing/2014/main" id="{CB106692-FDC2-EFCE-4BA3-C3135BD08A77}"/>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208" name="Graphic 77">
                <a:extLst>
                  <a:ext uri="{FF2B5EF4-FFF2-40B4-BE49-F238E27FC236}">
                    <a16:creationId xmlns:a16="http://schemas.microsoft.com/office/drawing/2014/main" id="{7D6F2FD0-25DE-C04D-8163-AEF7A1C54430}"/>
                  </a:ext>
                </a:extLst>
              </p:cNvPr>
              <p:cNvGrpSpPr/>
              <p:nvPr/>
            </p:nvGrpSpPr>
            <p:grpSpPr>
              <a:xfrm>
                <a:off x="5748259" y="4772744"/>
                <a:ext cx="1233379" cy="41038"/>
                <a:chOff x="5748259" y="4795284"/>
                <a:chExt cx="1233379" cy="41038"/>
              </a:xfrm>
              <a:solidFill>
                <a:schemeClr val="bg1">
                  <a:alpha val="10000"/>
                </a:schemeClr>
              </a:solidFill>
            </p:grpSpPr>
            <p:sp>
              <p:nvSpPr>
                <p:cNvPr id="221" name="Freeform 220">
                  <a:extLst>
                    <a:ext uri="{FF2B5EF4-FFF2-40B4-BE49-F238E27FC236}">
                      <a16:creationId xmlns:a16="http://schemas.microsoft.com/office/drawing/2014/main" id="{BEDD47CD-BDCF-DE01-EF68-CE47F6AB0222}"/>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2" name="Freeform 221">
                  <a:extLst>
                    <a:ext uri="{FF2B5EF4-FFF2-40B4-BE49-F238E27FC236}">
                      <a16:creationId xmlns:a16="http://schemas.microsoft.com/office/drawing/2014/main" id="{32633A26-46C7-7E2C-0678-5A39502B97DE}"/>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3" name="Freeform 222">
                  <a:extLst>
                    <a:ext uri="{FF2B5EF4-FFF2-40B4-BE49-F238E27FC236}">
                      <a16:creationId xmlns:a16="http://schemas.microsoft.com/office/drawing/2014/main" id="{B8B35556-FBE4-CF61-A7C2-DA38C27B7A24}"/>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4" name="Freeform 223">
                  <a:extLst>
                    <a:ext uri="{FF2B5EF4-FFF2-40B4-BE49-F238E27FC236}">
                      <a16:creationId xmlns:a16="http://schemas.microsoft.com/office/drawing/2014/main" id="{66F10529-1311-A1F1-71B6-F89C37FDCA00}"/>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5" name="Freeform 224">
                  <a:extLst>
                    <a:ext uri="{FF2B5EF4-FFF2-40B4-BE49-F238E27FC236}">
                      <a16:creationId xmlns:a16="http://schemas.microsoft.com/office/drawing/2014/main" id="{4832C9D4-2D89-A09E-A735-D32141A0ADEF}"/>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6" name="Freeform 225">
                  <a:extLst>
                    <a:ext uri="{FF2B5EF4-FFF2-40B4-BE49-F238E27FC236}">
                      <a16:creationId xmlns:a16="http://schemas.microsoft.com/office/drawing/2014/main" id="{F9DC3B9E-0355-58CF-ADCE-BE3BD0D5ED80}"/>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7" name="Freeform 226">
                  <a:extLst>
                    <a:ext uri="{FF2B5EF4-FFF2-40B4-BE49-F238E27FC236}">
                      <a16:creationId xmlns:a16="http://schemas.microsoft.com/office/drawing/2014/main" id="{3246BC85-F4AF-B5B4-0A11-431FBCF32A62}"/>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8" name="Freeform 227">
                  <a:extLst>
                    <a:ext uri="{FF2B5EF4-FFF2-40B4-BE49-F238E27FC236}">
                      <a16:creationId xmlns:a16="http://schemas.microsoft.com/office/drawing/2014/main" id="{F010A807-5F86-0FEE-2FC0-D2ACD4BF48EA}"/>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9" name="Freeform 228">
                  <a:extLst>
                    <a:ext uri="{FF2B5EF4-FFF2-40B4-BE49-F238E27FC236}">
                      <a16:creationId xmlns:a16="http://schemas.microsoft.com/office/drawing/2014/main" id="{38A9760D-8F86-5061-7F4B-58BF9582E075}"/>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0" name="Freeform 229">
                  <a:extLst>
                    <a:ext uri="{FF2B5EF4-FFF2-40B4-BE49-F238E27FC236}">
                      <a16:creationId xmlns:a16="http://schemas.microsoft.com/office/drawing/2014/main" id="{75D041E7-C023-3415-67E0-8227402BB46C}"/>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1" name="Freeform 230">
                  <a:extLst>
                    <a:ext uri="{FF2B5EF4-FFF2-40B4-BE49-F238E27FC236}">
                      <a16:creationId xmlns:a16="http://schemas.microsoft.com/office/drawing/2014/main" id="{50CC6CAB-50E1-0799-738B-7CAF6A8354B0}"/>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32" name="Freeform 231">
                  <a:extLst>
                    <a:ext uri="{FF2B5EF4-FFF2-40B4-BE49-F238E27FC236}">
                      <a16:creationId xmlns:a16="http://schemas.microsoft.com/office/drawing/2014/main" id="{18D67D88-2D3A-EAB9-1539-D050F4EBD08D}"/>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209" name="Graphic 77">
                <a:extLst>
                  <a:ext uri="{FF2B5EF4-FFF2-40B4-BE49-F238E27FC236}">
                    <a16:creationId xmlns:a16="http://schemas.microsoft.com/office/drawing/2014/main" id="{8C9FA4A2-F1A0-3CC6-870D-16C10112AA36}"/>
                  </a:ext>
                </a:extLst>
              </p:cNvPr>
              <p:cNvGrpSpPr/>
              <p:nvPr/>
            </p:nvGrpSpPr>
            <p:grpSpPr>
              <a:xfrm>
                <a:off x="5802460" y="4875886"/>
                <a:ext cx="1124977" cy="41038"/>
                <a:chOff x="5802460" y="4903914"/>
                <a:chExt cx="1124977" cy="41038"/>
              </a:xfrm>
              <a:solidFill>
                <a:schemeClr val="bg1">
                  <a:alpha val="10000"/>
                </a:schemeClr>
              </a:solidFill>
            </p:grpSpPr>
            <p:sp>
              <p:nvSpPr>
                <p:cNvPr id="210" name="Freeform 209">
                  <a:extLst>
                    <a:ext uri="{FF2B5EF4-FFF2-40B4-BE49-F238E27FC236}">
                      <a16:creationId xmlns:a16="http://schemas.microsoft.com/office/drawing/2014/main" id="{47351C4C-B8FE-EC32-186A-4B1404508654}"/>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1" name="Freeform 210">
                  <a:extLst>
                    <a:ext uri="{FF2B5EF4-FFF2-40B4-BE49-F238E27FC236}">
                      <a16:creationId xmlns:a16="http://schemas.microsoft.com/office/drawing/2014/main" id="{2E21D897-AD05-00AD-CE8E-80B30F2140D3}"/>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2" name="Freeform 211">
                  <a:extLst>
                    <a:ext uri="{FF2B5EF4-FFF2-40B4-BE49-F238E27FC236}">
                      <a16:creationId xmlns:a16="http://schemas.microsoft.com/office/drawing/2014/main" id="{A14502DA-D45E-A036-E57A-84E2EA909C2F}"/>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3" name="Freeform 212">
                  <a:extLst>
                    <a:ext uri="{FF2B5EF4-FFF2-40B4-BE49-F238E27FC236}">
                      <a16:creationId xmlns:a16="http://schemas.microsoft.com/office/drawing/2014/main" id="{3D0EF52D-55F2-57C1-4725-64447426DB3D}"/>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4" name="Freeform 213">
                  <a:extLst>
                    <a:ext uri="{FF2B5EF4-FFF2-40B4-BE49-F238E27FC236}">
                      <a16:creationId xmlns:a16="http://schemas.microsoft.com/office/drawing/2014/main" id="{930C6429-B3FE-7790-BA48-E1DF2381D813}"/>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5" name="Freeform 214">
                  <a:extLst>
                    <a:ext uri="{FF2B5EF4-FFF2-40B4-BE49-F238E27FC236}">
                      <a16:creationId xmlns:a16="http://schemas.microsoft.com/office/drawing/2014/main" id="{5C9EB180-D3E3-BCAB-2BDB-B38FB13654F6}"/>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6" name="Freeform 215">
                  <a:extLst>
                    <a:ext uri="{FF2B5EF4-FFF2-40B4-BE49-F238E27FC236}">
                      <a16:creationId xmlns:a16="http://schemas.microsoft.com/office/drawing/2014/main" id="{8C5D35C5-2EDB-3BF8-7B22-AEF53D3099A5}"/>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7" name="Freeform 216">
                  <a:extLst>
                    <a:ext uri="{FF2B5EF4-FFF2-40B4-BE49-F238E27FC236}">
                      <a16:creationId xmlns:a16="http://schemas.microsoft.com/office/drawing/2014/main" id="{FCEB9F68-79A9-A981-CDF2-88BA72F17F1A}"/>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8" name="Freeform 217">
                  <a:extLst>
                    <a:ext uri="{FF2B5EF4-FFF2-40B4-BE49-F238E27FC236}">
                      <a16:creationId xmlns:a16="http://schemas.microsoft.com/office/drawing/2014/main" id="{3952D246-1447-9071-D44D-9AFD7AEA5C39}"/>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19" name="Freeform 218">
                  <a:extLst>
                    <a:ext uri="{FF2B5EF4-FFF2-40B4-BE49-F238E27FC236}">
                      <a16:creationId xmlns:a16="http://schemas.microsoft.com/office/drawing/2014/main" id="{DEA0CB5D-CA10-C71A-8848-3270AAB48473}"/>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220" name="Freeform 219">
                  <a:extLst>
                    <a:ext uri="{FF2B5EF4-FFF2-40B4-BE49-F238E27FC236}">
                      <a16:creationId xmlns:a16="http://schemas.microsoft.com/office/drawing/2014/main" id="{83FFB73D-BFBA-0A75-1494-544A7B91A64D}"/>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200" name="Rectangle: Rounded Corners 14">
              <a:extLst>
                <a:ext uri="{FF2B5EF4-FFF2-40B4-BE49-F238E27FC236}">
                  <a16:creationId xmlns:a16="http://schemas.microsoft.com/office/drawing/2014/main" id="{C85F2563-0BB7-C0D6-06A1-C3E7142E1A18}"/>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Primary therapy for non-transplant candidates</a:t>
              </a:r>
            </a:p>
          </p:txBody>
        </p:sp>
      </p:grpSp>
      <p:grpSp>
        <p:nvGrpSpPr>
          <p:cNvPr id="313" name="Group 312">
            <a:extLst>
              <a:ext uri="{FF2B5EF4-FFF2-40B4-BE49-F238E27FC236}">
                <a16:creationId xmlns:a16="http://schemas.microsoft.com/office/drawing/2014/main" id="{49091905-86DE-827E-3E08-5D1A783124B7}"/>
              </a:ext>
            </a:extLst>
          </p:cNvPr>
          <p:cNvGrpSpPr/>
          <p:nvPr/>
        </p:nvGrpSpPr>
        <p:grpSpPr>
          <a:xfrm>
            <a:off x="457200" y="4851442"/>
            <a:ext cx="1233379" cy="867641"/>
            <a:chOff x="5748259" y="4050743"/>
            <a:chExt cx="1233379" cy="867641"/>
          </a:xfrm>
        </p:grpSpPr>
        <p:sp>
          <p:nvSpPr>
            <p:cNvPr id="314" name="Rectangle: Rounded Corners 14">
              <a:extLst>
                <a:ext uri="{FF2B5EF4-FFF2-40B4-BE49-F238E27FC236}">
                  <a16:creationId xmlns:a16="http://schemas.microsoft.com/office/drawing/2014/main" id="{E0709D97-A0B0-B0A1-B1F2-C3581A2A5D0A}"/>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315" name="Group 314">
              <a:extLst>
                <a:ext uri="{FF2B5EF4-FFF2-40B4-BE49-F238E27FC236}">
                  <a16:creationId xmlns:a16="http://schemas.microsoft.com/office/drawing/2014/main" id="{C05D56E0-51FD-24C4-B32E-873360104EC7}"/>
                </a:ext>
              </a:extLst>
            </p:cNvPr>
            <p:cNvGrpSpPr/>
            <p:nvPr/>
          </p:nvGrpSpPr>
          <p:grpSpPr>
            <a:xfrm>
              <a:off x="5748259" y="4050743"/>
              <a:ext cx="1233379" cy="866181"/>
              <a:chOff x="5748259" y="4050743"/>
              <a:chExt cx="1233379" cy="866181"/>
            </a:xfrm>
          </p:grpSpPr>
          <p:grpSp>
            <p:nvGrpSpPr>
              <p:cNvPr id="317" name="Graphic 77">
                <a:extLst>
                  <a:ext uri="{FF2B5EF4-FFF2-40B4-BE49-F238E27FC236}">
                    <a16:creationId xmlns:a16="http://schemas.microsoft.com/office/drawing/2014/main" id="{1A5B510D-9903-23E8-3E49-251AB7C6F8DB}"/>
                  </a:ext>
                </a:extLst>
              </p:cNvPr>
              <p:cNvGrpSpPr/>
              <p:nvPr/>
            </p:nvGrpSpPr>
            <p:grpSpPr>
              <a:xfrm>
                <a:off x="5798811" y="4050743"/>
                <a:ext cx="1124977" cy="41038"/>
                <a:chOff x="5802460" y="4034869"/>
                <a:chExt cx="1124977" cy="41038"/>
              </a:xfrm>
              <a:solidFill>
                <a:schemeClr val="bg1">
                  <a:alpha val="10000"/>
                </a:schemeClr>
              </a:solidFill>
            </p:grpSpPr>
            <p:sp>
              <p:nvSpPr>
                <p:cNvPr id="418" name="Freeform 417">
                  <a:extLst>
                    <a:ext uri="{FF2B5EF4-FFF2-40B4-BE49-F238E27FC236}">
                      <a16:creationId xmlns:a16="http://schemas.microsoft.com/office/drawing/2014/main" id="{DC53B277-4FBE-ADA6-F517-7A61708D8E9A}"/>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9" name="Freeform 418">
                  <a:extLst>
                    <a:ext uri="{FF2B5EF4-FFF2-40B4-BE49-F238E27FC236}">
                      <a16:creationId xmlns:a16="http://schemas.microsoft.com/office/drawing/2014/main" id="{6E5AA862-6D30-C3CB-2D8C-19C53929D47B}"/>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0" name="Freeform 419">
                  <a:extLst>
                    <a:ext uri="{FF2B5EF4-FFF2-40B4-BE49-F238E27FC236}">
                      <a16:creationId xmlns:a16="http://schemas.microsoft.com/office/drawing/2014/main" id="{527B9650-8A35-30C5-D905-C065A88C1137}"/>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1" name="Freeform 420">
                  <a:extLst>
                    <a:ext uri="{FF2B5EF4-FFF2-40B4-BE49-F238E27FC236}">
                      <a16:creationId xmlns:a16="http://schemas.microsoft.com/office/drawing/2014/main" id="{77968860-82DE-E9DB-95EF-1825E6FA74D9}"/>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2" name="Freeform 421">
                  <a:extLst>
                    <a:ext uri="{FF2B5EF4-FFF2-40B4-BE49-F238E27FC236}">
                      <a16:creationId xmlns:a16="http://schemas.microsoft.com/office/drawing/2014/main" id="{83DEAC3A-41C4-A43C-C9ED-50B43098E161}"/>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3" name="Freeform 422">
                  <a:extLst>
                    <a:ext uri="{FF2B5EF4-FFF2-40B4-BE49-F238E27FC236}">
                      <a16:creationId xmlns:a16="http://schemas.microsoft.com/office/drawing/2014/main" id="{D6DF72CC-6522-5501-EDDE-E7F607FF101B}"/>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4" name="Freeform 423">
                  <a:extLst>
                    <a:ext uri="{FF2B5EF4-FFF2-40B4-BE49-F238E27FC236}">
                      <a16:creationId xmlns:a16="http://schemas.microsoft.com/office/drawing/2014/main" id="{D78434FE-A876-D671-AB85-B9EE153CEB34}"/>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5" name="Freeform 424">
                  <a:extLst>
                    <a:ext uri="{FF2B5EF4-FFF2-40B4-BE49-F238E27FC236}">
                      <a16:creationId xmlns:a16="http://schemas.microsoft.com/office/drawing/2014/main" id="{7A912780-9B6C-FF7E-0D1E-7054A99F0ED8}"/>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6" name="Freeform 425">
                  <a:extLst>
                    <a:ext uri="{FF2B5EF4-FFF2-40B4-BE49-F238E27FC236}">
                      <a16:creationId xmlns:a16="http://schemas.microsoft.com/office/drawing/2014/main" id="{61B3DBE6-54BB-73D6-CA2C-C58A55720B9C}"/>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7" name="Freeform 426">
                  <a:extLst>
                    <a:ext uri="{FF2B5EF4-FFF2-40B4-BE49-F238E27FC236}">
                      <a16:creationId xmlns:a16="http://schemas.microsoft.com/office/drawing/2014/main" id="{77918011-CB01-F76E-73CF-DA3908A0A9C2}"/>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28" name="Freeform 427">
                  <a:extLst>
                    <a:ext uri="{FF2B5EF4-FFF2-40B4-BE49-F238E27FC236}">
                      <a16:creationId xmlns:a16="http://schemas.microsoft.com/office/drawing/2014/main" id="{136E02F8-B70F-CE8A-6028-3787684AE459}"/>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318" name="Graphic 77">
                <a:extLst>
                  <a:ext uri="{FF2B5EF4-FFF2-40B4-BE49-F238E27FC236}">
                    <a16:creationId xmlns:a16="http://schemas.microsoft.com/office/drawing/2014/main" id="{2B5FFB64-CD59-27ED-3D83-A19B259EF7CD}"/>
                  </a:ext>
                </a:extLst>
              </p:cNvPr>
              <p:cNvGrpSpPr/>
              <p:nvPr/>
            </p:nvGrpSpPr>
            <p:grpSpPr>
              <a:xfrm>
                <a:off x="5748259" y="4153886"/>
                <a:ext cx="1233379" cy="41038"/>
                <a:chOff x="5748259" y="4143499"/>
                <a:chExt cx="1233379" cy="41038"/>
              </a:xfrm>
              <a:solidFill>
                <a:schemeClr val="bg1">
                  <a:alpha val="10000"/>
                </a:schemeClr>
              </a:solidFill>
            </p:grpSpPr>
            <p:sp>
              <p:nvSpPr>
                <p:cNvPr id="406" name="Freeform 405">
                  <a:extLst>
                    <a:ext uri="{FF2B5EF4-FFF2-40B4-BE49-F238E27FC236}">
                      <a16:creationId xmlns:a16="http://schemas.microsoft.com/office/drawing/2014/main" id="{23C2D93C-87FB-183E-4FD2-B113DF126DCE}"/>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7" name="Freeform 406">
                  <a:extLst>
                    <a:ext uri="{FF2B5EF4-FFF2-40B4-BE49-F238E27FC236}">
                      <a16:creationId xmlns:a16="http://schemas.microsoft.com/office/drawing/2014/main" id="{F6EB8C41-E116-5B7A-0D3C-91518AB998F2}"/>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8" name="Freeform 407">
                  <a:extLst>
                    <a:ext uri="{FF2B5EF4-FFF2-40B4-BE49-F238E27FC236}">
                      <a16:creationId xmlns:a16="http://schemas.microsoft.com/office/drawing/2014/main" id="{CE5D5E9B-5A4D-4D92-401B-A52194771C99}"/>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9" name="Freeform 408">
                  <a:extLst>
                    <a:ext uri="{FF2B5EF4-FFF2-40B4-BE49-F238E27FC236}">
                      <a16:creationId xmlns:a16="http://schemas.microsoft.com/office/drawing/2014/main" id="{36804549-5989-4D74-B6A5-D6A678EC7370}"/>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0" name="Freeform 409">
                  <a:extLst>
                    <a:ext uri="{FF2B5EF4-FFF2-40B4-BE49-F238E27FC236}">
                      <a16:creationId xmlns:a16="http://schemas.microsoft.com/office/drawing/2014/main" id="{8A1786B6-AE40-660F-5D0A-7F921BEF7299}"/>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1" name="Freeform 410">
                  <a:extLst>
                    <a:ext uri="{FF2B5EF4-FFF2-40B4-BE49-F238E27FC236}">
                      <a16:creationId xmlns:a16="http://schemas.microsoft.com/office/drawing/2014/main" id="{536485BF-697F-9911-BF01-532E6D471E62}"/>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2" name="Freeform 411">
                  <a:extLst>
                    <a:ext uri="{FF2B5EF4-FFF2-40B4-BE49-F238E27FC236}">
                      <a16:creationId xmlns:a16="http://schemas.microsoft.com/office/drawing/2014/main" id="{C58FF104-0626-8826-E981-DD7AEA93E14B}"/>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3" name="Freeform 412">
                  <a:extLst>
                    <a:ext uri="{FF2B5EF4-FFF2-40B4-BE49-F238E27FC236}">
                      <a16:creationId xmlns:a16="http://schemas.microsoft.com/office/drawing/2014/main" id="{D0D1992F-C5E6-A721-005B-4E04C25EAB91}"/>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4" name="Freeform 413">
                  <a:extLst>
                    <a:ext uri="{FF2B5EF4-FFF2-40B4-BE49-F238E27FC236}">
                      <a16:creationId xmlns:a16="http://schemas.microsoft.com/office/drawing/2014/main" id="{C055CFA7-A55A-1380-BE0D-A2C286080838}"/>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5" name="Freeform 414">
                  <a:extLst>
                    <a:ext uri="{FF2B5EF4-FFF2-40B4-BE49-F238E27FC236}">
                      <a16:creationId xmlns:a16="http://schemas.microsoft.com/office/drawing/2014/main" id="{D04349D8-A7B1-6795-B0D8-0DB799548870}"/>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6" name="Freeform 415">
                  <a:extLst>
                    <a:ext uri="{FF2B5EF4-FFF2-40B4-BE49-F238E27FC236}">
                      <a16:creationId xmlns:a16="http://schemas.microsoft.com/office/drawing/2014/main" id="{B424D2F6-E248-7417-E3E8-6CE44668CA3C}"/>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17" name="Freeform 416">
                  <a:extLst>
                    <a:ext uri="{FF2B5EF4-FFF2-40B4-BE49-F238E27FC236}">
                      <a16:creationId xmlns:a16="http://schemas.microsoft.com/office/drawing/2014/main" id="{3A3FB015-8E1F-C1F5-FB59-2307DE83EDF5}"/>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319" name="Graphic 77">
                <a:extLst>
                  <a:ext uri="{FF2B5EF4-FFF2-40B4-BE49-F238E27FC236}">
                    <a16:creationId xmlns:a16="http://schemas.microsoft.com/office/drawing/2014/main" id="{6295C448-9A7B-20C6-D689-F702C4498858}"/>
                  </a:ext>
                </a:extLst>
              </p:cNvPr>
              <p:cNvGrpSpPr/>
              <p:nvPr/>
            </p:nvGrpSpPr>
            <p:grpSpPr>
              <a:xfrm>
                <a:off x="5802460" y="4257029"/>
                <a:ext cx="1124977" cy="41038"/>
                <a:chOff x="5802460" y="4252130"/>
                <a:chExt cx="1124977" cy="41038"/>
              </a:xfrm>
              <a:solidFill>
                <a:schemeClr val="bg1">
                  <a:alpha val="10000"/>
                </a:schemeClr>
              </a:solidFill>
            </p:grpSpPr>
            <p:sp>
              <p:nvSpPr>
                <p:cNvPr id="395" name="Freeform 394">
                  <a:extLst>
                    <a:ext uri="{FF2B5EF4-FFF2-40B4-BE49-F238E27FC236}">
                      <a16:creationId xmlns:a16="http://schemas.microsoft.com/office/drawing/2014/main" id="{DBECA77F-92A5-821E-153E-E598901B14D9}"/>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6" name="Freeform 395">
                  <a:extLst>
                    <a:ext uri="{FF2B5EF4-FFF2-40B4-BE49-F238E27FC236}">
                      <a16:creationId xmlns:a16="http://schemas.microsoft.com/office/drawing/2014/main" id="{046500F5-72B3-0D6F-CE46-2D502A7485D7}"/>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7" name="Freeform 396">
                  <a:extLst>
                    <a:ext uri="{FF2B5EF4-FFF2-40B4-BE49-F238E27FC236}">
                      <a16:creationId xmlns:a16="http://schemas.microsoft.com/office/drawing/2014/main" id="{55AAD201-405B-CB96-D3F2-99227055E61D}"/>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8" name="Freeform 397">
                  <a:extLst>
                    <a:ext uri="{FF2B5EF4-FFF2-40B4-BE49-F238E27FC236}">
                      <a16:creationId xmlns:a16="http://schemas.microsoft.com/office/drawing/2014/main" id="{466A3DF0-7512-AA00-5646-AB20AF23C64D}"/>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9" name="Freeform 398">
                  <a:extLst>
                    <a:ext uri="{FF2B5EF4-FFF2-40B4-BE49-F238E27FC236}">
                      <a16:creationId xmlns:a16="http://schemas.microsoft.com/office/drawing/2014/main" id="{D8A1A4FF-8A1B-CD0B-5849-AFF3087B7A0A}"/>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0" name="Freeform 399">
                  <a:extLst>
                    <a:ext uri="{FF2B5EF4-FFF2-40B4-BE49-F238E27FC236}">
                      <a16:creationId xmlns:a16="http://schemas.microsoft.com/office/drawing/2014/main" id="{B79955C1-8BE5-5AFF-4BC7-E6FF865872D1}"/>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1" name="Freeform 400">
                  <a:extLst>
                    <a:ext uri="{FF2B5EF4-FFF2-40B4-BE49-F238E27FC236}">
                      <a16:creationId xmlns:a16="http://schemas.microsoft.com/office/drawing/2014/main" id="{2F75C45E-47D4-4EAE-A45D-4790C35E023C}"/>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2" name="Freeform 401">
                  <a:extLst>
                    <a:ext uri="{FF2B5EF4-FFF2-40B4-BE49-F238E27FC236}">
                      <a16:creationId xmlns:a16="http://schemas.microsoft.com/office/drawing/2014/main" id="{65E9CA2B-40E8-3ACC-F3BD-25B62B024FBF}"/>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3" name="Freeform 402">
                  <a:extLst>
                    <a:ext uri="{FF2B5EF4-FFF2-40B4-BE49-F238E27FC236}">
                      <a16:creationId xmlns:a16="http://schemas.microsoft.com/office/drawing/2014/main" id="{1E14F56E-BDBA-2774-131B-283192B72D93}"/>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4" name="Freeform 403">
                  <a:extLst>
                    <a:ext uri="{FF2B5EF4-FFF2-40B4-BE49-F238E27FC236}">
                      <a16:creationId xmlns:a16="http://schemas.microsoft.com/office/drawing/2014/main" id="{F12DD27C-4FEF-1857-9444-02CF93905269}"/>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05" name="Freeform 404">
                  <a:extLst>
                    <a:ext uri="{FF2B5EF4-FFF2-40B4-BE49-F238E27FC236}">
                      <a16:creationId xmlns:a16="http://schemas.microsoft.com/office/drawing/2014/main" id="{25C6817B-FBBD-73DD-BA4F-3224E0E6B068}"/>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320" name="Graphic 77">
                <a:extLst>
                  <a:ext uri="{FF2B5EF4-FFF2-40B4-BE49-F238E27FC236}">
                    <a16:creationId xmlns:a16="http://schemas.microsoft.com/office/drawing/2014/main" id="{E3B2B9DC-2E21-286A-E20E-CFFF13B7EBDA}"/>
                  </a:ext>
                </a:extLst>
              </p:cNvPr>
              <p:cNvGrpSpPr/>
              <p:nvPr/>
            </p:nvGrpSpPr>
            <p:grpSpPr>
              <a:xfrm>
                <a:off x="5802460" y="4463315"/>
                <a:ext cx="1124977" cy="41038"/>
                <a:chOff x="5802460" y="4469391"/>
                <a:chExt cx="1124977" cy="41038"/>
              </a:xfrm>
              <a:solidFill>
                <a:schemeClr val="bg1">
                  <a:alpha val="10000"/>
                </a:schemeClr>
              </a:solidFill>
            </p:grpSpPr>
            <p:sp>
              <p:nvSpPr>
                <p:cNvPr id="384" name="Freeform 383">
                  <a:extLst>
                    <a:ext uri="{FF2B5EF4-FFF2-40B4-BE49-F238E27FC236}">
                      <a16:creationId xmlns:a16="http://schemas.microsoft.com/office/drawing/2014/main" id="{700D337E-A087-2A8C-E2E1-0F7F7AD98F7C}"/>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5" name="Freeform 384">
                  <a:extLst>
                    <a:ext uri="{FF2B5EF4-FFF2-40B4-BE49-F238E27FC236}">
                      <a16:creationId xmlns:a16="http://schemas.microsoft.com/office/drawing/2014/main" id="{1B9298A7-DF7F-061A-E5F2-D36CE8244807}"/>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6" name="Freeform 385">
                  <a:extLst>
                    <a:ext uri="{FF2B5EF4-FFF2-40B4-BE49-F238E27FC236}">
                      <a16:creationId xmlns:a16="http://schemas.microsoft.com/office/drawing/2014/main" id="{918AD6DE-AF78-1908-39A2-9D60F655FC5A}"/>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7" name="Freeform 386">
                  <a:extLst>
                    <a:ext uri="{FF2B5EF4-FFF2-40B4-BE49-F238E27FC236}">
                      <a16:creationId xmlns:a16="http://schemas.microsoft.com/office/drawing/2014/main" id="{8293A804-B0A6-2B56-49E4-40F7D60488CC}"/>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8" name="Freeform 387">
                  <a:extLst>
                    <a:ext uri="{FF2B5EF4-FFF2-40B4-BE49-F238E27FC236}">
                      <a16:creationId xmlns:a16="http://schemas.microsoft.com/office/drawing/2014/main" id="{6B800F49-8CDE-3BB4-1CB7-553A9870428C}"/>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9" name="Freeform 388">
                  <a:extLst>
                    <a:ext uri="{FF2B5EF4-FFF2-40B4-BE49-F238E27FC236}">
                      <a16:creationId xmlns:a16="http://schemas.microsoft.com/office/drawing/2014/main" id="{A04C0074-EFC5-4AD1-6AC9-625B4EAAFBD2}"/>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0" name="Freeform 389">
                  <a:extLst>
                    <a:ext uri="{FF2B5EF4-FFF2-40B4-BE49-F238E27FC236}">
                      <a16:creationId xmlns:a16="http://schemas.microsoft.com/office/drawing/2014/main" id="{28CC56F0-80DC-B3AB-61CB-5A9506EB5520}"/>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1" name="Freeform 390">
                  <a:extLst>
                    <a:ext uri="{FF2B5EF4-FFF2-40B4-BE49-F238E27FC236}">
                      <a16:creationId xmlns:a16="http://schemas.microsoft.com/office/drawing/2014/main" id="{BC09EDFD-75F3-417F-4F0C-10D426F36BFC}"/>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2" name="Freeform 391">
                  <a:extLst>
                    <a:ext uri="{FF2B5EF4-FFF2-40B4-BE49-F238E27FC236}">
                      <a16:creationId xmlns:a16="http://schemas.microsoft.com/office/drawing/2014/main" id="{3E2259EE-0E90-7D1A-56C1-0F3CEB40D884}"/>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3" name="Freeform 392">
                  <a:extLst>
                    <a:ext uri="{FF2B5EF4-FFF2-40B4-BE49-F238E27FC236}">
                      <a16:creationId xmlns:a16="http://schemas.microsoft.com/office/drawing/2014/main" id="{10A0BD84-35CA-9ADB-2224-3252A66C4D33}"/>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94" name="Freeform 393">
                  <a:extLst>
                    <a:ext uri="{FF2B5EF4-FFF2-40B4-BE49-F238E27FC236}">
                      <a16:creationId xmlns:a16="http://schemas.microsoft.com/office/drawing/2014/main" id="{43B007B2-DE33-FD1B-5F0A-D1A08E701AB7}"/>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321" name="Graphic 77">
                <a:extLst>
                  <a:ext uri="{FF2B5EF4-FFF2-40B4-BE49-F238E27FC236}">
                    <a16:creationId xmlns:a16="http://schemas.microsoft.com/office/drawing/2014/main" id="{A894DC4C-2114-E5B2-8C75-3C3F7C2B8094}"/>
                  </a:ext>
                </a:extLst>
              </p:cNvPr>
              <p:cNvGrpSpPr/>
              <p:nvPr/>
            </p:nvGrpSpPr>
            <p:grpSpPr>
              <a:xfrm>
                <a:off x="5802460" y="4669601"/>
                <a:ext cx="1124977" cy="41038"/>
                <a:chOff x="5802460" y="4686653"/>
                <a:chExt cx="1124977" cy="41038"/>
              </a:xfrm>
              <a:solidFill>
                <a:schemeClr val="bg1">
                  <a:alpha val="10000"/>
                </a:schemeClr>
              </a:solidFill>
            </p:grpSpPr>
            <p:sp>
              <p:nvSpPr>
                <p:cNvPr id="373" name="Freeform 372">
                  <a:extLst>
                    <a:ext uri="{FF2B5EF4-FFF2-40B4-BE49-F238E27FC236}">
                      <a16:creationId xmlns:a16="http://schemas.microsoft.com/office/drawing/2014/main" id="{9FF0E313-2532-A4A2-A278-A4DADBA86E6B}"/>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4" name="Freeform 373">
                  <a:extLst>
                    <a:ext uri="{FF2B5EF4-FFF2-40B4-BE49-F238E27FC236}">
                      <a16:creationId xmlns:a16="http://schemas.microsoft.com/office/drawing/2014/main" id="{2179B051-7820-C31C-2341-8D307B864555}"/>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5" name="Freeform 374">
                  <a:extLst>
                    <a:ext uri="{FF2B5EF4-FFF2-40B4-BE49-F238E27FC236}">
                      <a16:creationId xmlns:a16="http://schemas.microsoft.com/office/drawing/2014/main" id="{3DA21296-EC40-110C-15E9-E70A8463E9FB}"/>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6" name="Freeform 375">
                  <a:extLst>
                    <a:ext uri="{FF2B5EF4-FFF2-40B4-BE49-F238E27FC236}">
                      <a16:creationId xmlns:a16="http://schemas.microsoft.com/office/drawing/2014/main" id="{3482BC1F-C252-5EC2-D0B2-1B579C207FC6}"/>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7" name="Freeform 376">
                  <a:extLst>
                    <a:ext uri="{FF2B5EF4-FFF2-40B4-BE49-F238E27FC236}">
                      <a16:creationId xmlns:a16="http://schemas.microsoft.com/office/drawing/2014/main" id="{DF5EEAD2-1B4D-A450-F040-F71C923F906F}"/>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8" name="Freeform 377">
                  <a:extLst>
                    <a:ext uri="{FF2B5EF4-FFF2-40B4-BE49-F238E27FC236}">
                      <a16:creationId xmlns:a16="http://schemas.microsoft.com/office/drawing/2014/main" id="{DE1E54A2-C7F4-989C-6DCF-F87FF432FC47}"/>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9" name="Freeform 378">
                  <a:extLst>
                    <a:ext uri="{FF2B5EF4-FFF2-40B4-BE49-F238E27FC236}">
                      <a16:creationId xmlns:a16="http://schemas.microsoft.com/office/drawing/2014/main" id="{0CE0E8E7-9D46-4FAD-A5CF-E72A35F5ABCD}"/>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0" name="Freeform 379">
                  <a:extLst>
                    <a:ext uri="{FF2B5EF4-FFF2-40B4-BE49-F238E27FC236}">
                      <a16:creationId xmlns:a16="http://schemas.microsoft.com/office/drawing/2014/main" id="{5577F16E-AA67-6407-8455-A6DB61CEACCF}"/>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1" name="Freeform 380">
                  <a:extLst>
                    <a:ext uri="{FF2B5EF4-FFF2-40B4-BE49-F238E27FC236}">
                      <a16:creationId xmlns:a16="http://schemas.microsoft.com/office/drawing/2014/main" id="{6A73A578-94E8-44B9-C942-72DFC5F86B48}"/>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2" name="Freeform 381">
                  <a:extLst>
                    <a:ext uri="{FF2B5EF4-FFF2-40B4-BE49-F238E27FC236}">
                      <a16:creationId xmlns:a16="http://schemas.microsoft.com/office/drawing/2014/main" id="{35B30CC5-7588-DB9D-8DB3-49A154B43D94}"/>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83" name="Freeform 382">
                  <a:extLst>
                    <a:ext uri="{FF2B5EF4-FFF2-40B4-BE49-F238E27FC236}">
                      <a16:creationId xmlns:a16="http://schemas.microsoft.com/office/drawing/2014/main" id="{96AF75F5-294D-5FD8-29F6-B31BF9278298}"/>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322" name="Graphic 77">
                <a:extLst>
                  <a:ext uri="{FF2B5EF4-FFF2-40B4-BE49-F238E27FC236}">
                    <a16:creationId xmlns:a16="http://schemas.microsoft.com/office/drawing/2014/main" id="{AC6580D2-FC55-C63B-AE52-140FFC7BD895}"/>
                  </a:ext>
                </a:extLst>
              </p:cNvPr>
              <p:cNvGrpSpPr/>
              <p:nvPr/>
            </p:nvGrpSpPr>
            <p:grpSpPr>
              <a:xfrm>
                <a:off x="5748259" y="4360172"/>
                <a:ext cx="1233379" cy="41038"/>
                <a:chOff x="5748259" y="4360761"/>
                <a:chExt cx="1233379" cy="41038"/>
              </a:xfrm>
              <a:solidFill>
                <a:schemeClr val="bg1">
                  <a:alpha val="10000"/>
                </a:schemeClr>
              </a:solidFill>
            </p:grpSpPr>
            <p:sp>
              <p:nvSpPr>
                <p:cNvPr id="361" name="Freeform 360">
                  <a:extLst>
                    <a:ext uri="{FF2B5EF4-FFF2-40B4-BE49-F238E27FC236}">
                      <a16:creationId xmlns:a16="http://schemas.microsoft.com/office/drawing/2014/main" id="{9E8818A0-CE57-015E-9911-416E42710A35}"/>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2" name="Freeform 361">
                  <a:extLst>
                    <a:ext uri="{FF2B5EF4-FFF2-40B4-BE49-F238E27FC236}">
                      <a16:creationId xmlns:a16="http://schemas.microsoft.com/office/drawing/2014/main" id="{066CFCF9-1184-D74B-EA54-2456C0802D8C}"/>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3" name="Freeform 362">
                  <a:extLst>
                    <a:ext uri="{FF2B5EF4-FFF2-40B4-BE49-F238E27FC236}">
                      <a16:creationId xmlns:a16="http://schemas.microsoft.com/office/drawing/2014/main" id="{1C2FE127-F172-67C1-3B5C-A4E943477508}"/>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4" name="Freeform 363">
                  <a:extLst>
                    <a:ext uri="{FF2B5EF4-FFF2-40B4-BE49-F238E27FC236}">
                      <a16:creationId xmlns:a16="http://schemas.microsoft.com/office/drawing/2014/main" id="{F465A6E0-814B-24CA-FBC6-72413F936F1B}"/>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5" name="Freeform 364">
                  <a:extLst>
                    <a:ext uri="{FF2B5EF4-FFF2-40B4-BE49-F238E27FC236}">
                      <a16:creationId xmlns:a16="http://schemas.microsoft.com/office/drawing/2014/main" id="{A1B3BD6D-DBFB-824D-0AFC-0B1E03FB65B3}"/>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6" name="Freeform 365">
                  <a:extLst>
                    <a:ext uri="{FF2B5EF4-FFF2-40B4-BE49-F238E27FC236}">
                      <a16:creationId xmlns:a16="http://schemas.microsoft.com/office/drawing/2014/main" id="{024A12C2-14EB-ED3B-48F3-F9F7DC936575}"/>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7" name="Freeform 366">
                  <a:extLst>
                    <a:ext uri="{FF2B5EF4-FFF2-40B4-BE49-F238E27FC236}">
                      <a16:creationId xmlns:a16="http://schemas.microsoft.com/office/drawing/2014/main" id="{BC378FC2-0857-6636-056A-8E9F398506D9}"/>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8" name="Freeform 367">
                  <a:extLst>
                    <a:ext uri="{FF2B5EF4-FFF2-40B4-BE49-F238E27FC236}">
                      <a16:creationId xmlns:a16="http://schemas.microsoft.com/office/drawing/2014/main" id="{5850FA61-D527-C6CE-1784-A0A256266341}"/>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9" name="Freeform 368">
                  <a:extLst>
                    <a:ext uri="{FF2B5EF4-FFF2-40B4-BE49-F238E27FC236}">
                      <a16:creationId xmlns:a16="http://schemas.microsoft.com/office/drawing/2014/main" id="{F37C8275-480C-AE39-2DF0-D72605B540EE}"/>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0" name="Freeform 369">
                  <a:extLst>
                    <a:ext uri="{FF2B5EF4-FFF2-40B4-BE49-F238E27FC236}">
                      <a16:creationId xmlns:a16="http://schemas.microsoft.com/office/drawing/2014/main" id="{600E55DC-834C-47A7-F596-C5942F12AAC3}"/>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1" name="Freeform 370">
                  <a:extLst>
                    <a:ext uri="{FF2B5EF4-FFF2-40B4-BE49-F238E27FC236}">
                      <a16:creationId xmlns:a16="http://schemas.microsoft.com/office/drawing/2014/main" id="{ADB19983-A48E-6596-2460-D2B6A229E438}"/>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72" name="Freeform 371">
                  <a:extLst>
                    <a:ext uri="{FF2B5EF4-FFF2-40B4-BE49-F238E27FC236}">
                      <a16:creationId xmlns:a16="http://schemas.microsoft.com/office/drawing/2014/main" id="{E94388B9-C160-363D-F293-13EB85E07FA5}"/>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323" name="Graphic 77">
                <a:extLst>
                  <a:ext uri="{FF2B5EF4-FFF2-40B4-BE49-F238E27FC236}">
                    <a16:creationId xmlns:a16="http://schemas.microsoft.com/office/drawing/2014/main" id="{513F1B47-ACD4-E346-D390-26388E4ABF31}"/>
                  </a:ext>
                </a:extLst>
              </p:cNvPr>
              <p:cNvGrpSpPr/>
              <p:nvPr/>
            </p:nvGrpSpPr>
            <p:grpSpPr>
              <a:xfrm>
                <a:off x="5748259" y="4566458"/>
                <a:ext cx="1233379" cy="41038"/>
                <a:chOff x="5748259" y="4578022"/>
                <a:chExt cx="1233379" cy="41038"/>
              </a:xfrm>
              <a:solidFill>
                <a:schemeClr val="bg1">
                  <a:alpha val="10000"/>
                </a:schemeClr>
              </a:solidFill>
            </p:grpSpPr>
            <p:sp>
              <p:nvSpPr>
                <p:cNvPr id="349" name="Freeform 348">
                  <a:extLst>
                    <a:ext uri="{FF2B5EF4-FFF2-40B4-BE49-F238E27FC236}">
                      <a16:creationId xmlns:a16="http://schemas.microsoft.com/office/drawing/2014/main" id="{3A4DBA58-7174-695F-93D1-1F42811709FF}"/>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0" name="Freeform 349">
                  <a:extLst>
                    <a:ext uri="{FF2B5EF4-FFF2-40B4-BE49-F238E27FC236}">
                      <a16:creationId xmlns:a16="http://schemas.microsoft.com/office/drawing/2014/main" id="{910B92E0-A0E8-5CAF-4DA5-339035E055FA}"/>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1" name="Freeform 350">
                  <a:extLst>
                    <a:ext uri="{FF2B5EF4-FFF2-40B4-BE49-F238E27FC236}">
                      <a16:creationId xmlns:a16="http://schemas.microsoft.com/office/drawing/2014/main" id="{7C844879-8EAD-1267-2140-6A3D4189CD8D}"/>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2" name="Freeform 351">
                  <a:extLst>
                    <a:ext uri="{FF2B5EF4-FFF2-40B4-BE49-F238E27FC236}">
                      <a16:creationId xmlns:a16="http://schemas.microsoft.com/office/drawing/2014/main" id="{19A09E6F-AC01-B1D0-A2DE-A44D2571050C}"/>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3" name="Freeform 352">
                  <a:extLst>
                    <a:ext uri="{FF2B5EF4-FFF2-40B4-BE49-F238E27FC236}">
                      <a16:creationId xmlns:a16="http://schemas.microsoft.com/office/drawing/2014/main" id="{4AD8180F-35F8-4876-0960-1D6D79C165B6}"/>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4" name="Freeform 353">
                  <a:extLst>
                    <a:ext uri="{FF2B5EF4-FFF2-40B4-BE49-F238E27FC236}">
                      <a16:creationId xmlns:a16="http://schemas.microsoft.com/office/drawing/2014/main" id="{C76DCB0B-7948-9FCF-420D-9626BBF1C861}"/>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5" name="Freeform 354">
                  <a:extLst>
                    <a:ext uri="{FF2B5EF4-FFF2-40B4-BE49-F238E27FC236}">
                      <a16:creationId xmlns:a16="http://schemas.microsoft.com/office/drawing/2014/main" id="{9C0633FC-7CB5-B361-EB48-EDF44E9D088A}"/>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6" name="Freeform 355">
                  <a:extLst>
                    <a:ext uri="{FF2B5EF4-FFF2-40B4-BE49-F238E27FC236}">
                      <a16:creationId xmlns:a16="http://schemas.microsoft.com/office/drawing/2014/main" id="{DEBD0C8D-EE32-C768-58B4-45BC7F7B7B06}"/>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7" name="Freeform 356">
                  <a:extLst>
                    <a:ext uri="{FF2B5EF4-FFF2-40B4-BE49-F238E27FC236}">
                      <a16:creationId xmlns:a16="http://schemas.microsoft.com/office/drawing/2014/main" id="{1F55E4D2-F1BB-F55F-6519-B723E4B6A296}"/>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8" name="Freeform 357">
                  <a:extLst>
                    <a:ext uri="{FF2B5EF4-FFF2-40B4-BE49-F238E27FC236}">
                      <a16:creationId xmlns:a16="http://schemas.microsoft.com/office/drawing/2014/main" id="{8FEF8752-0E21-0631-B600-039303C64D42}"/>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59" name="Freeform 358">
                  <a:extLst>
                    <a:ext uri="{FF2B5EF4-FFF2-40B4-BE49-F238E27FC236}">
                      <a16:creationId xmlns:a16="http://schemas.microsoft.com/office/drawing/2014/main" id="{E6E1D8CD-5A6E-6431-8251-636C8C311A3E}"/>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60" name="Freeform 359">
                  <a:extLst>
                    <a:ext uri="{FF2B5EF4-FFF2-40B4-BE49-F238E27FC236}">
                      <a16:creationId xmlns:a16="http://schemas.microsoft.com/office/drawing/2014/main" id="{441B0334-9BE1-BF4C-EB4F-F67081C9B55F}"/>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324" name="Graphic 77">
                <a:extLst>
                  <a:ext uri="{FF2B5EF4-FFF2-40B4-BE49-F238E27FC236}">
                    <a16:creationId xmlns:a16="http://schemas.microsoft.com/office/drawing/2014/main" id="{1586227D-E04B-F6F4-F031-4277F7281CEF}"/>
                  </a:ext>
                </a:extLst>
              </p:cNvPr>
              <p:cNvGrpSpPr/>
              <p:nvPr/>
            </p:nvGrpSpPr>
            <p:grpSpPr>
              <a:xfrm>
                <a:off x="5748259" y="4772744"/>
                <a:ext cx="1233379" cy="41038"/>
                <a:chOff x="5748259" y="4795284"/>
                <a:chExt cx="1233379" cy="41038"/>
              </a:xfrm>
              <a:solidFill>
                <a:schemeClr val="bg1">
                  <a:alpha val="10000"/>
                </a:schemeClr>
              </a:solidFill>
            </p:grpSpPr>
            <p:sp>
              <p:nvSpPr>
                <p:cNvPr id="337" name="Freeform 336">
                  <a:extLst>
                    <a:ext uri="{FF2B5EF4-FFF2-40B4-BE49-F238E27FC236}">
                      <a16:creationId xmlns:a16="http://schemas.microsoft.com/office/drawing/2014/main" id="{6C0FB866-5097-C461-A5C6-F6FA7A5E35E4}"/>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8" name="Freeform 337">
                  <a:extLst>
                    <a:ext uri="{FF2B5EF4-FFF2-40B4-BE49-F238E27FC236}">
                      <a16:creationId xmlns:a16="http://schemas.microsoft.com/office/drawing/2014/main" id="{28FB63F6-1515-9E66-87AD-3258D1D1973C}"/>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9" name="Freeform 338">
                  <a:extLst>
                    <a:ext uri="{FF2B5EF4-FFF2-40B4-BE49-F238E27FC236}">
                      <a16:creationId xmlns:a16="http://schemas.microsoft.com/office/drawing/2014/main" id="{93ACD43E-6D54-70E7-BE70-EDA633331D38}"/>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0" name="Freeform 339">
                  <a:extLst>
                    <a:ext uri="{FF2B5EF4-FFF2-40B4-BE49-F238E27FC236}">
                      <a16:creationId xmlns:a16="http://schemas.microsoft.com/office/drawing/2014/main" id="{2DE18D72-95AD-974C-5F2D-636AB5D02813}"/>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1" name="Freeform 340">
                  <a:extLst>
                    <a:ext uri="{FF2B5EF4-FFF2-40B4-BE49-F238E27FC236}">
                      <a16:creationId xmlns:a16="http://schemas.microsoft.com/office/drawing/2014/main" id="{F8F3FAE6-7DD4-D665-2E9B-EDFD3A8B430F}"/>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2" name="Freeform 341">
                  <a:extLst>
                    <a:ext uri="{FF2B5EF4-FFF2-40B4-BE49-F238E27FC236}">
                      <a16:creationId xmlns:a16="http://schemas.microsoft.com/office/drawing/2014/main" id="{84FD6BEC-A7F2-5D22-74BA-2552EB2E2C47}"/>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3" name="Freeform 342">
                  <a:extLst>
                    <a:ext uri="{FF2B5EF4-FFF2-40B4-BE49-F238E27FC236}">
                      <a16:creationId xmlns:a16="http://schemas.microsoft.com/office/drawing/2014/main" id="{7C837474-488A-96CE-5FA3-7B973040D637}"/>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4" name="Freeform 343">
                  <a:extLst>
                    <a:ext uri="{FF2B5EF4-FFF2-40B4-BE49-F238E27FC236}">
                      <a16:creationId xmlns:a16="http://schemas.microsoft.com/office/drawing/2014/main" id="{D4B413D6-D37F-C615-AE49-FC3DB9D4BC15}"/>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5" name="Freeform 344">
                  <a:extLst>
                    <a:ext uri="{FF2B5EF4-FFF2-40B4-BE49-F238E27FC236}">
                      <a16:creationId xmlns:a16="http://schemas.microsoft.com/office/drawing/2014/main" id="{623F31F6-7DDA-09F4-AE9A-D1E456FD27B8}"/>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6" name="Freeform 345">
                  <a:extLst>
                    <a:ext uri="{FF2B5EF4-FFF2-40B4-BE49-F238E27FC236}">
                      <a16:creationId xmlns:a16="http://schemas.microsoft.com/office/drawing/2014/main" id="{1598B82C-3A3F-DED7-20A5-34D5075DE4D6}"/>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7" name="Freeform 346">
                  <a:extLst>
                    <a:ext uri="{FF2B5EF4-FFF2-40B4-BE49-F238E27FC236}">
                      <a16:creationId xmlns:a16="http://schemas.microsoft.com/office/drawing/2014/main" id="{7F9389D2-350E-968E-09F8-63CD37AB201B}"/>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48" name="Freeform 347">
                  <a:extLst>
                    <a:ext uri="{FF2B5EF4-FFF2-40B4-BE49-F238E27FC236}">
                      <a16:creationId xmlns:a16="http://schemas.microsoft.com/office/drawing/2014/main" id="{0DDAFF8E-A820-2822-24A4-62A548CAA8CD}"/>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325" name="Graphic 77">
                <a:extLst>
                  <a:ext uri="{FF2B5EF4-FFF2-40B4-BE49-F238E27FC236}">
                    <a16:creationId xmlns:a16="http://schemas.microsoft.com/office/drawing/2014/main" id="{E66519E6-6939-76B5-4861-B4E7570AB3E4}"/>
                  </a:ext>
                </a:extLst>
              </p:cNvPr>
              <p:cNvGrpSpPr/>
              <p:nvPr/>
            </p:nvGrpSpPr>
            <p:grpSpPr>
              <a:xfrm>
                <a:off x="5802460" y="4875886"/>
                <a:ext cx="1124977" cy="41038"/>
                <a:chOff x="5802460" y="4903914"/>
                <a:chExt cx="1124977" cy="41038"/>
              </a:xfrm>
              <a:solidFill>
                <a:schemeClr val="bg1">
                  <a:alpha val="10000"/>
                </a:schemeClr>
              </a:solidFill>
            </p:grpSpPr>
            <p:sp>
              <p:nvSpPr>
                <p:cNvPr id="326" name="Freeform 325">
                  <a:extLst>
                    <a:ext uri="{FF2B5EF4-FFF2-40B4-BE49-F238E27FC236}">
                      <a16:creationId xmlns:a16="http://schemas.microsoft.com/office/drawing/2014/main" id="{282D5A28-A1C7-E6DE-E699-8E0724E3320B}"/>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27" name="Freeform 326">
                  <a:extLst>
                    <a:ext uri="{FF2B5EF4-FFF2-40B4-BE49-F238E27FC236}">
                      <a16:creationId xmlns:a16="http://schemas.microsoft.com/office/drawing/2014/main" id="{6F6334E6-9065-52BF-D655-1DF0F17EB799}"/>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28" name="Freeform 327">
                  <a:extLst>
                    <a:ext uri="{FF2B5EF4-FFF2-40B4-BE49-F238E27FC236}">
                      <a16:creationId xmlns:a16="http://schemas.microsoft.com/office/drawing/2014/main" id="{E6BD6D24-BE5D-C63F-24BE-58476A0520DA}"/>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29" name="Freeform 328">
                  <a:extLst>
                    <a:ext uri="{FF2B5EF4-FFF2-40B4-BE49-F238E27FC236}">
                      <a16:creationId xmlns:a16="http://schemas.microsoft.com/office/drawing/2014/main" id="{CF4B0C61-A475-AE41-DED3-421D925D45E6}"/>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0" name="Freeform 329">
                  <a:extLst>
                    <a:ext uri="{FF2B5EF4-FFF2-40B4-BE49-F238E27FC236}">
                      <a16:creationId xmlns:a16="http://schemas.microsoft.com/office/drawing/2014/main" id="{F4F1C0DE-E74D-D0FC-E886-35D6ED82B99B}"/>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1" name="Freeform 330">
                  <a:extLst>
                    <a:ext uri="{FF2B5EF4-FFF2-40B4-BE49-F238E27FC236}">
                      <a16:creationId xmlns:a16="http://schemas.microsoft.com/office/drawing/2014/main" id="{C4FF92EF-314A-4508-4B2E-E960038FDBC8}"/>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2" name="Freeform 331">
                  <a:extLst>
                    <a:ext uri="{FF2B5EF4-FFF2-40B4-BE49-F238E27FC236}">
                      <a16:creationId xmlns:a16="http://schemas.microsoft.com/office/drawing/2014/main" id="{9E4FB223-8123-A770-F2D6-CD88D7DE69D2}"/>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3" name="Freeform 332">
                  <a:extLst>
                    <a:ext uri="{FF2B5EF4-FFF2-40B4-BE49-F238E27FC236}">
                      <a16:creationId xmlns:a16="http://schemas.microsoft.com/office/drawing/2014/main" id="{3807C22D-DDAF-844F-66A0-21A6B868BAB0}"/>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4" name="Freeform 333">
                  <a:extLst>
                    <a:ext uri="{FF2B5EF4-FFF2-40B4-BE49-F238E27FC236}">
                      <a16:creationId xmlns:a16="http://schemas.microsoft.com/office/drawing/2014/main" id="{ACECB6CD-E2F0-2395-CDFA-083ED5182B66}"/>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5" name="Freeform 334">
                  <a:extLst>
                    <a:ext uri="{FF2B5EF4-FFF2-40B4-BE49-F238E27FC236}">
                      <a16:creationId xmlns:a16="http://schemas.microsoft.com/office/drawing/2014/main" id="{CEA2F2B5-88C1-237D-DF31-1438B8BD9F88}"/>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336" name="Freeform 335">
                  <a:extLst>
                    <a:ext uri="{FF2B5EF4-FFF2-40B4-BE49-F238E27FC236}">
                      <a16:creationId xmlns:a16="http://schemas.microsoft.com/office/drawing/2014/main" id="{45E6FC6F-D43E-0E65-4AD6-7D90F895ED9E}"/>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316" name="Rectangle: Rounded Corners 14">
              <a:extLst>
                <a:ext uri="{FF2B5EF4-FFF2-40B4-BE49-F238E27FC236}">
                  <a16:creationId xmlns:a16="http://schemas.microsoft.com/office/drawing/2014/main" id="{0F55CE7C-8EEC-64C0-339E-D1CB1986A9D5}"/>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Primary therapy for non-transplant candidates</a:t>
              </a:r>
            </a:p>
          </p:txBody>
        </p:sp>
      </p:grpSp>
      <p:grpSp>
        <p:nvGrpSpPr>
          <p:cNvPr id="429" name="Group 428">
            <a:extLst>
              <a:ext uri="{FF2B5EF4-FFF2-40B4-BE49-F238E27FC236}">
                <a16:creationId xmlns:a16="http://schemas.microsoft.com/office/drawing/2014/main" id="{C02A4D72-4209-7728-EEEC-4FA189677E7E}"/>
              </a:ext>
            </a:extLst>
          </p:cNvPr>
          <p:cNvGrpSpPr/>
          <p:nvPr/>
        </p:nvGrpSpPr>
        <p:grpSpPr>
          <a:xfrm>
            <a:off x="458123" y="1696539"/>
            <a:ext cx="1233379" cy="867641"/>
            <a:chOff x="5748259" y="4050743"/>
            <a:chExt cx="1233379" cy="867641"/>
          </a:xfrm>
        </p:grpSpPr>
        <p:sp>
          <p:nvSpPr>
            <p:cNvPr id="430" name="Rectangle: Rounded Corners 14">
              <a:extLst>
                <a:ext uri="{FF2B5EF4-FFF2-40B4-BE49-F238E27FC236}">
                  <a16:creationId xmlns:a16="http://schemas.microsoft.com/office/drawing/2014/main" id="{D94C5976-780E-3A54-4694-60CB690BB38B}"/>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431" name="Group 430">
              <a:extLst>
                <a:ext uri="{FF2B5EF4-FFF2-40B4-BE49-F238E27FC236}">
                  <a16:creationId xmlns:a16="http://schemas.microsoft.com/office/drawing/2014/main" id="{DE48DE47-BBA0-8A99-AD99-35988AFEED44}"/>
                </a:ext>
              </a:extLst>
            </p:cNvPr>
            <p:cNvGrpSpPr/>
            <p:nvPr/>
          </p:nvGrpSpPr>
          <p:grpSpPr>
            <a:xfrm>
              <a:off x="5748259" y="4050743"/>
              <a:ext cx="1233379" cy="866181"/>
              <a:chOff x="5748259" y="4050743"/>
              <a:chExt cx="1233379" cy="866181"/>
            </a:xfrm>
          </p:grpSpPr>
          <p:grpSp>
            <p:nvGrpSpPr>
              <p:cNvPr id="433" name="Graphic 77">
                <a:extLst>
                  <a:ext uri="{FF2B5EF4-FFF2-40B4-BE49-F238E27FC236}">
                    <a16:creationId xmlns:a16="http://schemas.microsoft.com/office/drawing/2014/main" id="{9756C4BB-0611-1985-31EE-CA71F3FB2086}"/>
                  </a:ext>
                </a:extLst>
              </p:cNvPr>
              <p:cNvGrpSpPr/>
              <p:nvPr/>
            </p:nvGrpSpPr>
            <p:grpSpPr>
              <a:xfrm>
                <a:off x="5798811" y="4050743"/>
                <a:ext cx="1124977" cy="41038"/>
                <a:chOff x="5802460" y="4034869"/>
                <a:chExt cx="1124977" cy="41038"/>
              </a:xfrm>
              <a:solidFill>
                <a:schemeClr val="bg1">
                  <a:alpha val="10000"/>
                </a:schemeClr>
              </a:solidFill>
            </p:grpSpPr>
            <p:sp>
              <p:nvSpPr>
                <p:cNvPr id="534" name="Freeform 533">
                  <a:extLst>
                    <a:ext uri="{FF2B5EF4-FFF2-40B4-BE49-F238E27FC236}">
                      <a16:creationId xmlns:a16="http://schemas.microsoft.com/office/drawing/2014/main" id="{7139CF4A-1265-7CD0-94EB-5890D73FCB7B}"/>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5" name="Freeform 534">
                  <a:extLst>
                    <a:ext uri="{FF2B5EF4-FFF2-40B4-BE49-F238E27FC236}">
                      <a16:creationId xmlns:a16="http://schemas.microsoft.com/office/drawing/2014/main" id="{5E777DF9-570B-0390-C318-688CB0FE72A1}"/>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6" name="Freeform 535">
                  <a:extLst>
                    <a:ext uri="{FF2B5EF4-FFF2-40B4-BE49-F238E27FC236}">
                      <a16:creationId xmlns:a16="http://schemas.microsoft.com/office/drawing/2014/main" id="{D7F9B250-D266-3347-2D33-C68E5EB6BA43}"/>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7" name="Freeform 536">
                  <a:extLst>
                    <a:ext uri="{FF2B5EF4-FFF2-40B4-BE49-F238E27FC236}">
                      <a16:creationId xmlns:a16="http://schemas.microsoft.com/office/drawing/2014/main" id="{0A07CF3A-46A8-80FE-785E-EA892BECA9E5}"/>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8" name="Freeform 537">
                  <a:extLst>
                    <a:ext uri="{FF2B5EF4-FFF2-40B4-BE49-F238E27FC236}">
                      <a16:creationId xmlns:a16="http://schemas.microsoft.com/office/drawing/2014/main" id="{8F296D8F-2894-EE3E-C164-71379F225109}"/>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9" name="Freeform 538">
                  <a:extLst>
                    <a:ext uri="{FF2B5EF4-FFF2-40B4-BE49-F238E27FC236}">
                      <a16:creationId xmlns:a16="http://schemas.microsoft.com/office/drawing/2014/main" id="{67F88979-D5BB-3D25-8815-5917C056008E}"/>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40" name="Freeform 539">
                  <a:extLst>
                    <a:ext uri="{FF2B5EF4-FFF2-40B4-BE49-F238E27FC236}">
                      <a16:creationId xmlns:a16="http://schemas.microsoft.com/office/drawing/2014/main" id="{32B676DF-3D7B-B747-ECC5-3E2C7A73E03F}"/>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41" name="Freeform 540">
                  <a:extLst>
                    <a:ext uri="{FF2B5EF4-FFF2-40B4-BE49-F238E27FC236}">
                      <a16:creationId xmlns:a16="http://schemas.microsoft.com/office/drawing/2014/main" id="{A0B4DBB9-2687-849C-B09E-A073C6477529}"/>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42" name="Freeform 541">
                  <a:extLst>
                    <a:ext uri="{FF2B5EF4-FFF2-40B4-BE49-F238E27FC236}">
                      <a16:creationId xmlns:a16="http://schemas.microsoft.com/office/drawing/2014/main" id="{1852EE5E-4329-BAFA-6B20-C23789629B40}"/>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43" name="Freeform 542">
                  <a:extLst>
                    <a:ext uri="{FF2B5EF4-FFF2-40B4-BE49-F238E27FC236}">
                      <a16:creationId xmlns:a16="http://schemas.microsoft.com/office/drawing/2014/main" id="{88575A83-CD65-3B7D-3887-5776540DF0E6}"/>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44" name="Freeform 543">
                  <a:extLst>
                    <a:ext uri="{FF2B5EF4-FFF2-40B4-BE49-F238E27FC236}">
                      <a16:creationId xmlns:a16="http://schemas.microsoft.com/office/drawing/2014/main" id="{4091625D-4637-6A48-22AF-4332DD401959}"/>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434" name="Graphic 77">
                <a:extLst>
                  <a:ext uri="{FF2B5EF4-FFF2-40B4-BE49-F238E27FC236}">
                    <a16:creationId xmlns:a16="http://schemas.microsoft.com/office/drawing/2014/main" id="{E31BBEFC-8557-1E5A-C5B7-3F9F593BC80F}"/>
                  </a:ext>
                </a:extLst>
              </p:cNvPr>
              <p:cNvGrpSpPr/>
              <p:nvPr/>
            </p:nvGrpSpPr>
            <p:grpSpPr>
              <a:xfrm>
                <a:off x="5748259" y="4153886"/>
                <a:ext cx="1233379" cy="41038"/>
                <a:chOff x="5748259" y="4143499"/>
                <a:chExt cx="1233379" cy="41038"/>
              </a:xfrm>
              <a:solidFill>
                <a:schemeClr val="bg1">
                  <a:alpha val="10000"/>
                </a:schemeClr>
              </a:solidFill>
            </p:grpSpPr>
            <p:sp>
              <p:nvSpPr>
                <p:cNvPr id="522" name="Freeform 521">
                  <a:extLst>
                    <a:ext uri="{FF2B5EF4-FFF2-40B4-BE49-F238E27FC236}">
                      <a16:creationId xmlns:a16="http://schemas.microsoft.com/office/drawing/2014/main" id="{B214D694-1081-C16D-6993-745836AD7257}"/>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3" name="Freeform 522">
                  <a:extLst>
                    <a:ext uri="{FF2B5EF4-FFF2-40B4-BE49-F238E27FC236}">
                      <a16:creationId xmlns:a16="http://schemas.microsoft.com/office/drawing/2014/main" id="{1537A62A-FD78-ABA7-460D-1444CEB78D91}"/>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4" name="Freeform 523">
                  <a:extLst>
                    <a:ext uri="{FF2B5EF4-FFF2-40B4-BE49-F238E27FC236}">
                      <a16:creationId xmlns:a16="http://schemas.microsoft.com/office/drawing/2014/main" id="{13ECBCA4-DE82-914B-4969-703E09A2F805}"/>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5" name="Freeform 524">
                  <a:extLst>
                    <a:ext uri="{FF2B5EF4-FFF2-40B4-BE49-F238E27FC236}">
                      <a16:creationId xmlns:a16="http://schemas.microsoft.com/office/drawing/2014/main" id="{8218AB23-3B9C-B492-E7BD-0F9455FF9371}"/>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6" name="Freeform 525">
                  <a:extLst>
                    <a:ext uri="{FF2B5EF4-FFF2-40B4-BE49-F238E27FC236}">
                      <a16:creationId xmlns:a16="http://schemas.microsoft.com/office/drawing/2014/main" id="{AF84E642-9D22-9862-3660-B370081FC634}"/>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7" name="Freeform 526">
                  <a:extLst>
                    <a:ext uri="{FF2B5EF4-FFF2-40B4-BE49-F238E27FC236}">
                      <a16:creationId xmlns:a16="http://schemas.microsoft.com/office/drawing/2014/main" id="{04D45F98-D12F-DE24-D17C-E1E8A5DE2FAC}"/>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8" name="Freeform 527">
                  <a:extLst>
                    <a:ext uri="{FF2B5EF4-FFF2-40B4-BE49-F238E27FC236}">
                      <a16:creationId xmlns:a16="http://schemas.microsoft.com/office/drawing/2014/main" id="{27F46F1A-4188-5540-54DA-FFE26B6035AF}"/>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9" name="Freeform 528">
                  <a:extLst>
                    <a:ext uri="{FF2B5EF4-FFF2-40B4-BE49-F238E27FC236}">
                      <a16:creationId xmlns:a16="http://schemas.microsoft.com/office/drawing/2014/main" id="{5A293001-D116-7F08-D20D-FC85DE42D8B0}"/>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0" name="Freeform 529">
                  <a:extLst>
                    <a:ext uri="{FF2B5EF4-FFF2-40B4-BE49-F238E27FC236}">
                      <a16:creationId xmlns:a16="http://schemas.microsoft.com/office/drawing/2014/main" id="{AEF02829-EA7F-8622-3B30-A54403A61850}"/>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1" name="Freeform 530">
                  <a:extLst>
                    <a:ext uri="{FF2B5EF4-FFF2-40B4-BE49-F238E27FC236}">
                      <a16:creationId xmlns:a16="http://schemas.microsoft.com/office/drawing/2014/main" id="{E6F63315-0DCD-7D9A-212F-84D3F1D0B30C}"/>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2" name="Freeform 531">
                  <a:extLst>
                    <a:ext uri="{FF2B5EF4-FFF2-40B4-BE49-F238E27FC236}">
                      <a16:creationId xmlns:a16="http://schemas.microsoft.com/office/drawing/2014/main" id="{BAB9F6E9-0347-03FA-6C4C-75AED4C7BFBF}"/>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33" name="Freeform 532">
                  <a:extLst>
                    <a:ext uri="{FF2B5EF4-FFF2-40B4-BE49-F238E27FC236}">
                      <a16:creationId xmlns:a16="http://schemas.microsoft.com/office/drawing/2014/main" id="{50250DEF-A07C-E244-BF23-528063917094}"/>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435" name="Graphic 77">
                <a:extLst>
                  <a:ext uri="{FF2B5EF4-FFF2-40B4-BE49-F238E27FC236}">
                    <a16:creationId xmlns:a16="http://schemas.microsoft.com/office/drawing/2014/main" id="{BE15A894-B5CE-8592-D826-3410E8BC82AF}"/>
                  </a:ext>
                </a:extLst>
              </p:cNvPr>
              <p:cNvGrpSpPr/>
              <p:nvPr/>
            </p:nvGrpSpPr>
            <p:grpSpPr>
              <a:xfrm>
                <a:off x="5802460" y="4257029"/>
                <a:ext cx="1124977" cy="41038"/>
                <a:chOff x="5802460" y="4252130"/>
                <a:chExt cx="1124977" cy="41038"/>
              </a:xfrm>
              <a:solidFill>
                <a:schemeClr val="bg1">
                  <a:alpha val="10000"/>
                </a:schemeClr>
              </a:solidFill>
            </p:grpSpPr>
            <p:sp>
              <p:nvSpPr>
                <p:cNvPr id="511" name="Freeform 510">
                  <a:extLst>
                    <a:ext uri="{FF2B5EF4-FFF2-40B4-BE49-F238E27FC236}">
                      <a16:creationId xmlns:a16="http://schemas.microsoft.com/office/drawing/2014/main" id="{CDD42C63-5A80-2D50-CD17-A342980D16DE}"/>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2" name="Freeform 511">
                  <a:extLst>
                    <a:ext uri="{FF2B5EF4-FFF2-40B4-BE49-F238E27FC236}">
                      <a16:creationId xmlns:a16="http://schemas.microsoft.com/office/drawing/2014/main" id="{63F565F9-905A-69C5-ECB3-69A195F5C17A}"/>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3" name="Freeform 512">
                  <a:extLst>
                    <a:ext uri="{FF2B5EF4-FFF2-40B4-BE49-F238E27FC236}">
                      <a16:creationId xmlns:a16="http://schemas.microsoft.com/office/drawing/2014/main" id="{C219C230-64BC-F7A3-B985-99104D1E7652}"/>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4" name="Freeform 513">
                  <a:extLst>
                    <a:ext uri="{FF2B5EF4-FFF2-40B4-BE49-F238E27FC236}">
                      <a16:creationId xmlns:a16="http://schemas.microsoft.com/office/drawing/2014/main" id="{B32A8AE1-916F-1BB7-D6DE-0ECA314E67EB}"/>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5" name="Freeform 514">
                  <a:extLst>
                    <a:ext uri="{FF2B5EF4-FFF2-40B4-BE49-F238E27FC236}">
                      <a16:creationId xmlns:a16="http://schemas.microsoft.com/office/drawing/2014/main" id="{D827A78F-8578-BA33-1DE5-379E1CAAA0AB}"/>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6" name="Freeform 515">
                  <a:extLst>
                    <a:ext uri="{FF2B5EF4-FFF2-40B4-BE49-F238E27FC236}">
                      <a16:creationId xmlns:a16="http://schemas.microsoft.com/office/drawing/2014/main" id="{F379B4E6-5DEB-7F5C-CA42-672263CF35ED}"/>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7" name="Freeform 516">
                  <a:extLst>
                    <a:ext uri="{FF2B5EF4-FFF2-40B4-BE49-F238E27FC236}">
                      <a16:creationId xmlns:a16="http://schemas.microsoft.com/office/drawing/2014/main" id="{F78049DB-81E0-2FCF-9CE1-93DFBD6875D0}"/>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8" name="Freeform 517">
                  <a:extLst>
                    <a:ext uri="{FF2B5EF4-FFF2-40B4-BE49-F238E27FC236}">
                      <a16:creationId xmlns:a16="http://schemas.microsoft.com/office/drawing/2014/main" id="{32A198C3-4870-20B9-4DB2-D93D6BA2A292}"/>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9" name="Freeform 518">
                  <a:extLst>
                    <a:ext uri="{FF2B5EF4-FFF2-40B4-BE49-F238E27FC236}">
                      <a16:creationId xmlns:a16="http://schemas.microsoft.com/office/drawing/2014/main" id="{FB6A8925-C55E-F40E-DC2D-4844296818A5}"/>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0" name="Freeform 519">
                  <a:extLst>
                    <a:ext uri="{FF2B5EF4-FFF2-40B4-BE49-F238E27FC236}">
                      <a16:creationId xmlns:a16="http://schemas.microsoft.com/office/drawing/2014/main" id="{A7B1FD3B-3097-01B7-C379-D4A839E7785D}"/>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21" name="Freeform 520">
                  <a:extLst>
                    <a:ext uri="{FF2B5EF4-FFF2-40B4-BE49-F238E27FC236}">
                      <a16:creationId xmlns:a16="http://schemas.microsoft.com/office/drawing/2014/main" id="{854F19D3-16F1-2153-C115-C2B76E98218C}"/>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436" name="Graphic 77">
                <a:extLst>
                  <a:ext uri="{FF2B5EF4-FFF2-40B4-BE49-F238E27FC236}">
                    <a16:creationId xmlns:a16="http://schemas.microsoft.com/office/drawing/2014/main" id="{466A026D-2A59-4ED3-2E81-A25C9B3E8D2D}"/>
                  </a:ext>
                </a:extLst>
              </p:cNvPr>
              <p:cNvGrpSpPr/>
              <p:nvPr/>
            </p:nvGrpSpPr>
            <p:grpSpPr>
              <a:xfrm>
                <a:off x="5802460" y="4463315"/>
                <a:ext cx="1124977" cy="41038"/>
                <a:chOff x="5802460" y="4469391"/>
                <a:chExt cx="1124977" cy="41038"/>
              </a:xfrm>
              <a:solidFill>
                <a:schemeClr val="bg1">
                  <a:alpha val="10000"/>
                </a:schemeClr>
              </a:solidFill>
            </p:grpSpPr>
            <p:sp>
              <p:nvSpPr>
                <p:cNvPr id="500" name="Freeform 499">
                  <a:extLst>
                    <a:ext uri="{FF2B5EF4-FFF2-40B4-BE49-F238E27FC236}">
                      <a16:creationId xmlns:a16="http://schemas.microsoft.com/office/drawing/2014/main" id="{86F7EB2F-C126-BD1B-E0AF-3D1C04B6AE0C}"/>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1" name="Freeform 500">
                  <a:extLst>
                    <a:ext uri="{FF2B5EF4-FFF2-40B4-BE49-F238E27FC236}">
                      <a16:creationId xmlns:a16="http://schemas.microsoft.com/office/drawing/2014/main" id="{303FED7A-BE16-49A2-5AC3-C2085E6D8730}"/>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2" name="Freeform 501">
                  <a:extLst>
                    <a:ext uri="{FF2B5EF4-FFF2-40B4-BE49-F238E27FC236}">
                      <a16:creationId xmlns:a16="http://schemas.microsoft.com/office/drawing/2014/main" id="{F3986A96-3689-41F5-F8A5-307E3D938160}"/>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3" name="Freeform 502">
                  <a:extLst>
                    <a:ext uri="{FF2B5EF4-FFF2-40B4-BE49-F238E27FC236}">
                      <a16:creationId xmlns:a16="http://schemas.microsoft.com/office/drawing/2014/main" id="{36A8C2D9-E95D-EBBD-2FDA-516B1ED113C5}"/>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4" name="Freeform 503">
                  <a:extLst>
                    <a:ext uri="{FF2B5EF4-FFF2-40B4-BE49-F238E27FC236}">
                      <a16:creationId xmlns:a16="http://schemas.microsoft.com/office/drawing/2014/main" id="{9C361CB0-A8A4-EA14-66AF-E2B717045519}"/>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5" name="Freeform 504">
                  <a:extLst>
                    <a:ext uri="{FF2B5EF4-FFF2-40B4-BE49-F238E27FC236}">
                      <a16:creationId xmlns:a16="http://schemas.microsoft.com/office/drawing/2014/main" id="{743AF622-5DC4-5C6C-597F-D30B6C53FB64}"/>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6" name="Freeform 505">
                  <a:extLst>
                    <a:ext uri="{FF2B5EF4-FFF2-40B4-BE49-F238E27FC236}">
                      <a16:creationId xmlns:a16="http://schemas.microsoft.com/office/drawing/2014/main" id="{D246B0EB-A0DB-292F-8288-CE16EB4616E3}"/>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7" name="Freeform 506">
                  <a:extLst>
                    <a:ext uri="{FF2B5EF4-FFF2-40B4-BE49-F238E27FC236}">
                      <a16:creationId xmlns:a16="http://schemas.microsoft.com/office/drawing/2014/main" id="{F5A0C7E7-EBC3-0374-9269-A3274C31FB6F}"/>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8" name="Freeform 507">
                  <a:extLst>
                    <a:ext uri="{FF2B5EF4-FFF2-40B4-BE49-F238E27FC236}">
                      <a16:creationId xmlns:a16="http://schemas.microsoft.com/office/drawing/2014/main" id="{6F951D41-200D-C33E-745F-98117F74A579}"/>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09" name="Freeform 508">
                  <a:extLst>
                    <a:ext uri="{FF2B5EF4-FFF2-40B4-BE49-F238E27FC236}">
                      <a16:creationId xmlns:a16="http://schemas.microsoft.com/office/drawing/2014/main" id="{ECCAC69E-1BF6-F9F0-948A-EE50D7593711}"/>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10" name="Freeform 509">
                  <a:extLst>
                    <a:ext uri="{FF2B5EF4-FFF2-40B4-BE49-F238E27FC236}">
                      <a16:creationId xmlns:a16="http://schemas.microsoft.com/office/drawing/2014/main" id="{36E6DF9D-F109-BBF4-8ADE-497A2BA784EC}"/>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437" name="Graphic 77">
                <a:extLst>
                  <a:ext uri="{FF2B5EF4-FFF2-40B4-BE49-F238E27FC236}">
                    <a16:creationId xmlns:a16="http://schemas.microsoft.com/office/drawing/2014/main" id="{AD9ADC08-AEF1-3453-85FF-FCCCCEB8BDC0}"/>
                  </a:ext>
                </a:extLst>
              </p:cNvPr>
              <p:cNvGrpSpPr/>
              <p:nvPr/>
            </p:nvGrpSpPr>
            <p:grpSpPr>
              <a:xfrm>
                <a:off x="5802460" y="4669601"/>
                <a:ext cx="1124977" cy="41038"/>
                <a:chOff x="5802460" y="4686653"/>
                <a:chExt cx="1124977" cy="41038"/>
              </a:xfrm>
              <a:solidFill>
                <a:schemeClr val="bg1">
                  <a:alpha val="10000"/>
                </a:schemeClr>
              </a:solidFill>
            </p:grpSpPr>
            <p:sp>
              <p:nvSpPr>
                <p:cNvPr id="489" name="Freeform 488">
                  <a:extLst>
                    <a:ext uri="{FF2B5EF4-FFF2-40B4-BE49-F238E27FC236}">
                      <a16:creationId xmlns:a16="http://schemas.microsoft.com/office/drawing/2014/main" id="{64335F9B-E76C-F0AE-CA0D-555833ECC2F1}"/>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0" name="Freeform 489">
                  <a:extLst>
                    <a:ext uri="{FF2B5EF4-FFF2-40B4-BE49-F238E27FC236}">
                      <a16:creationId xmlns:a16="http://schemas.microsoft.com/office/drawing/2014/main" id="{AE3D5C69-E2AD-04ED-6296-47B76B230D3E}"/>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1" name="Freeform 490">
                  <a:extLst>
                    <a:ext uri="{FF2B5EF4-FFF2-40B4-BE49-F238E27FC236}">
                      <a16:creationId xmlns:a16="http://schemas.microsoft.com/office/drawing/2014/main" id="{ECBAA984-C9B2-0FE3-EF63-23297C3D5591}"/>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2" name="Freeform 491">
                  <a:extLst>
                    <a:ext uri="{FF2B5EF4-FFF2-40B4-BE49-F238E27FC236}">
                      <a16:creationId xmlns:a16="http://schemas.microsoft.com/office/drawing/2014/main" id="{BEB9E9D2-306D-B7E7-BE09-DED9576ECCCD}"/>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3" name="Freeform 492">
                  <a:extLst>
                    <a:ext uri="{FF2B5EF4-FFF2-40B4-BE49-F238E27FC236}">
                      <a16:creationId xmlns:a16="http://schemas.microsoft.com/office/drawing/2014/main" id="{70CAE665-861C-06BD-27E8-51DDF5A2D21E}"/>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4" name="Freeform 493">
                  <a:extLst>
                    <a:ext uri="{FF2B5EF4-FFF2-40B4-BE49-F238E27FC236}">
                      <a16:creationId xmlns:a16="http://schemas.microsoft.com/office/drawing/2014/main" id="{F5D5A0FC-3326-11AF-79F8-4C53B64BFC60}"/>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5" name="Freeform 494">
                  <a:extLst>
                    <a:ext uri="{FF2B5EF4-FFF2-40B4-BE49-F238E27FC236}">
                      <a16:creationId xmlns:a16="http://schemas.microsoft.com/office/drawing/2014/main" id="{BC306A1B-9E20-451C-98D4-DAF53A34B6E9}"/>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6" name="Freeform 495">
                  <a:extLst>
                    <a:ext uri="{FF2B5EF4-FFF2-40B4-BE49-F238E27FC236}">
                      <a16:creationId xmlns:a16="http://schemas.microsoft.com/office/drawing/2014/main" id="{FA977916-072E-FE8E-EF79-DBC5282409AE}"/>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7" name="Freeform 496">
                  <a:extLst>
                    <a:ext uri="{FF2B5EF4-FFF2-40B4-BE49-F238E27FC236}">
                      <a16:creationId xmlns:a16="http://schemas.microsoft.com/office/drawing/2014/main" id="{0D871119-9D8B-9DBD-A2E0-D3F4C6AE2753}"/>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8" name="Freeform 497">
                  <a:extLst>
                    <a:ext uri="{FF2B5EF4-FFF2-40B4-BE49-F238E27FC236}">
                      <a16:creationId xmlns:a16="http://schemas.microsoft.com/office/drawing/2014/main" id="{59CB9D5C-BC7D-B2FA-3E66-A200D1C39927}"/>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99" name="Freeform 498">
                  <a:extLst>
                    <a:ext uri="{FF2B5EF4-FFF2-40B4-BE49-F238E27FC236}">
                      <a16:creationId xmlns:a16="http://schemas.microsoft.com/office/drawing/2014/main" id="{390B64D5-403E-1411-95E2-E8074E1DB927}"/>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438" name="Graphic 77">
                <a:extLst>
                  <a:ext uri="{FF2B5EF4-FFF2-40B4-BE49-F238E27FC236}">
                    <a16:creationId xmlns:a16="http://schemas.microsoft.com/office/drawing/2014/main" id="{B08C6270-7898-021B-B90C-315511FBE1DB}"/>
                  </a:ext>
                </a:extLst>
              </p:cNvPr>
              <p:cNvGrpSpPr/>
              <p:nvPr/>
            </p:nvGrpSpPr>
            <p:grpSpPr>
              <a:xfrm>
                <a:off x="5748259" y="4360172"/>
                <a:ext cx="1233379" cy="41038"/>
                <a:chOff x="5748259" y="4360761"/>
                <a:chExt cx="1233379" cy="41038"/>
              </a:xfrm>
              <a:solidFill>
                <a:schemeClr val="bg1">
                  <a:alpha val="10000"/>
                </a:schemeClr>
              </a:solidFill>
            </p:grpSpPr>
            <p:sp>
              <p:nvSpPr>
                <p:cNvPr id="477" name="Freeform 476">
                  <a:extLst>
                    <a:ext uri="{FF2B5EF4-FFF2-40B4-BE49-F238E27FC236}">
                      <a16:creationId xmlns:a16="http://schemas.microsoft.com/office/drawing/2014/main" id="{FF02FBE6-DAC2-DC3A-A399-B0740B94043D}"/>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8" name="Freeform 477">
                  <a:extLst>
                    <a:ext uri="{FF2B5EF4-FFF2-40B4-BE49-F238E27FC236}">
                      <a16:creationId xmlns:a16="http://schemas.microsoft.com/office/drawing/2014/main" id="{EF5F010C-F345-CC15-50F5-BF504A5890E3}"/>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9" name="Freeform 478">
                  <a:extLst>
                    <a:ext uri="{FF2B5EF4-FFF2-40B4-BE49-F238E27FC236}">
                      <a16:creationId xmlns:a16="http://schemas.microsoft.com/office/drawing/2014/main" id="{980BC9AD-0D22-EACE-3F0B-120AE967E260}"/>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0" name="Freeform 479">
                  <a:extLst>
                    <a:ext uri="{FF2B5EF4-FFF2-40B4-BE49-F238E27FC236}">
                      <a16:creationId xmlns:a16="http://schemas.microsoft.com/office/drawing/2014/main" id="{FE94DF20-56F8-E88E-663B-99E0802A2931}"/>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1" name="Freeform 480">
                  <a:extLst>
                    <a:ext uri="{FF2B5EF4-FFF2-40B4-BE49-F238E27FC236}">
                      <a16:creationId xmlns:a16="http://schemas.microsoft.com/office/drawing/2014/main" id="{478BC664-0546-6902-EE0D-ED0F0AAF31D1}"/>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2" name="Freeform 481">
                  <a:extLst>
                    <a:ext uri="{FF2B5EF4-FFF2-40B4-BE49-F238E27FC236}">
                      <a16:creationId xmlns:a16="http://schemas.microsoft.com/office/drawing/2014/main" id="{933A0C55-0C8B-E292-970C-49B12A884E15}"/>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3" name="Freeform 482">
                  <a:extLst>
                    <a:ext uri="{FF2B5EF4-FFF2-40B4-BE49-F238E27FC236}">
                      <a16:creationId xmlns:a16="http://schemas.microsoft.com/office/drawing/2014/main" id="{D4D9962A-01A1-3E00-9038-2B6EF315D4CD}"/>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4" name="Freeform 483">
                  <a:extLst>
                    <a:ext uri="{FF2B5EF4-FFF2-40B4-BE49-F238E27FC236}">
                      <a16:creationId xmlns:a16="http://schemas.microsoft.com/office/drawing/2014/main" id="{BD3D3AAA-18CE-A704-5CEC-6153E6D0F25D}"/>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5" name="Freeform 484">
                  <a:extLst>
                    <a:ext uri="{FF2B5EF4-FFF2-40B4-BE49-F238E27FC236}">
                      <a16:creationId xmlns:a16="http://schemas.microsoft.com/office/drawing/2014/main" id="{B545F6FA-293A-E6E6-F0FF-52014C16B502}"/>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6" name="Freeform 485">
                  <a:extLst>
                    <a:ext uri="{FF2B5EF4-FFF2-40B4-BE49-F238E27FC236}">
                      <a16:creationId xmlns:a16="http://schemas.microsoft.com/office/drawing/2014/main" id="{A7BE7D50-72C0-E852-4571-8C2549D9CED0}"/>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7" name="Freeform 486">
                  <a:extLst>
                    <a:ext uri="{FF2B5EF4-FFF2-40B4-BE49-F238E27FC236}">
                      <a16:creationId xmlns:a16="http://schemas.microsoft.com/office/drawing/2014/main" id="{BE7FF296-BF4C-B002-61D1-2119D0B32497}"/>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88" name="Freeform 487">
                  <a:extLst>
                    <a:ext uri="{FF2B5EF4-FFF2-40B4-BE49-F238E27FC236}">
                      <a16:creationId xmlns:a16="http://schemas.microsoft.com/office/drawing/2014/main" id="{75E9EB97-FCD0-2C54-CB3A-BFC1A9756BD2}"/>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439" name="Graphic 77">
                <a:extLst>
                  <a:ext uri="{FF2B5EF4-FFF2-40B4-BE49-F238E27FC236}">
                    <a16:creationId xmlns:a16="http://schemas.microsoft.com/office/drawing/2014/main" id="{6EAB1D9B-2AA2-1A79-3A24-2C957D7E29E3}"/>
                  </a:ext>
                </a:extLst>
              </p:cNvPr>
              <p:cNvGrpSpPr/>
              <p:nvPr/>
            </p:nvGrpSpPr>
            <p:grpSpPr>
              <a:xfrm>
                <a:off x="5748259" y="4566458"/>
                <a:ext cx="1233379" cy="41038"/>
                <a:chOff x="5748259" y="4578022"/>
                <a:chExt cx="1233379" cy="41038"/>
              </a:xfrm>
              <a:solidFill>
                <a:schemeClr val="bg1">
                  <a:alpha val="10000"/>
                </a:schemeClr>
              </a:solidFill>
            </p:grpSpPr>
            <p:sp>
              <p:nvSpPr>
                <p:cNvPr id="465" name="Freeform 464">
                  <a:extLst>
                    <a:ext uri="{FF2B5EF4-FFF2-40B4-BE49-F238E27FC236}">
                      <a16:creationId xmlns:a16="http://schemas.microsoft.com/office/drawing/2014/main" id="{118205CB-B678-47C1-D394-1775B24933E6}"/>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6" name="Freeform 465">
                  <a:extLst>
                    <a:ext uri="{FF2B5EF4-FFF2-40B4-BE49-F238E27FC236}">
                      <a16:creationId xmlns:a16="http://schemas.microsoft.com/office/drawing/2014/main" id="{724BF4C7-6E61-7D2C-2951-650EEA9E5533}"/>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7" name="Freeform 466">
                  <a:extLst>
                    <a:ext uri="{FF2B5EF4-FFF2-40B4-BE49-F238E27FC236}">
                      <a16:creationId xmlns:a16="http://schemas.microsoft.com/office/drawing/2014/main" id="{CEF7817E-7554-B2B4-B3C5-1628879C0AE1}"/>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8" name="Freeform 467">
                  <a:extLst>
                    <a:ext uri="{FF2B5EF4-FFF2-40B4-BE49-F238E27FC236}">
                      <a16:creationId xmlns:a16="http://schemas.microsoft.com/office/drawing/2014/main" id="{2BB7FAE8-A042-E934-0BE6-F42287EED281}"/>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9" name="Freeform 468">
                  <a:extLst>
                    <a:ext uri="{FF2B5EF4-FFF2-40B4-BE49-F238E27FC236}">
                      <a16:creationId xmlns:a16="http://schemas.microsoft.com/office/drawing/2014/main" id="{4610C3F2-88CD-CCFE-8219-BB60567AE2EE}"/>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0" name="Freeform 469">
                  <a:extLst>
                    <a:ext uri="{FF2B5EF4-FFF2-40B4-BE49-F238E27FC236}">
                      <a16:creationId xmlns:a16="http://schemas.microsoft.com/office/drawing/2014/main" id="{247FFD36-B4CC-99CD-E246-08413DBFAE47}"/>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1" name="Freeform 470">
                  <a:extLst>
                    <a:ext uri="{FF2B5EF4-FFF2-40B4-BE49-F238E27FC236}">
                      <a16:creationId xmlns:a16="http://schemas.microsoft.com/office/drawing/2014/main" id="{3ED5FFAB-AF0E-D8B0-B030-847ECE469279}"/>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2" name="Freeform 471">
                  <a:extLst>
                    <a:ext uri="{FF2B5EF4-FFF2-40B4-BE49-F238E27FC236}">
                      <a16:creationId xmlns:a16="http://schemas.microsoft.com/office/drawing/2014/main" id="{F0B83983-2A2A-817A-EE11-BF3E3D1FA81B}"/>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3" name="Freeform 472">
                  <a:extLst>
                    <a:ext uri="{FF2B5EF4-FFF2-40B4-BE49-F238E27FC236}">
                      <a16:creationId xmlns:a16="http://schemas.microsoft.com/office/drawing/2014/main" id="{4BD7B066-C072-DAF1-B1E4-4DD6287D8B14}"/>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4" name="Freeform 473">
                  <a:extLst>
                    <a:ext uri="{FF2B5EF4-FFF2-40B4-BE49-F238E27FC236}">
                      <a16:creationId xmlns:a16="http://schemas.microsoft.com/office/drawing/2014/main" id="{DA957619-DE8E-888E-0648-4498BF4B95D1}"/>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5" name="Freeform 474">
                  <a:extLst>
                    <a:ext uri="{FF2B5EF4-FFF2-40B4-BE49-F238E27FC236}">
                      <a16:creationId xmlns:a16="http://schemas.microsoft.com/office/drawing/2014/main" id="{AB467337-460F-7444-E30B-F2DD9626833B}"/>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76" name="Freeform 475">
                  <a:extLst>
                    <a:ext uri="{FF2B5EF4-FFF2-40B4-BE49-F238E27FC236}">
                      <a16:creationId xmlns:a16="http://schemas.microsoft.com/office/drawing/2014/main" id="{E910787A-4F8D-3C53-4739-50BE24C1B776}"/>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440" name="Graphic 77">
                <a:extLst>
                  <a:ext uri="{FF2B5EF4-FFF2-40B4-BE49-F238E27FC236}">
                    <a16:creationId xmlns:a16="http://schemas.microsoft.com/office/drawing/2014/main" id="{1449D8F8-31D1-DC46-E99D-A59818FEDACD}"/>
                  </a:ext>
                </a:extLst>
              </p:cNvPr>
              <p:cNvGrpSpPr/>
              <p:nvPr/>
            </p:nvGrpSpPr>
            <p:grpSpPr>
              <a:xfrm>
                <a:off x="5748259" y="4772744"/>
                <a:ext cx="1233379" cy="41038"/>
                <a:chOff x="5748259" y="4795284"/>
                <a:chExt cx="1233379" cy="41038"/>
              </a:xfrm>
              <a:solidFill>
                <a:schemeClr val="bg1">
                  <a:alpha val="10000"/>
                </a:schemeClr>
              </a:solidFill>
            </p:grpSpPr>
            <p:sp>
              <p:nvSpPr>
                <p:cNvPr id="453" name="Freeform 452">
                  <a:extLst>
                    <a:ext uri="{FF2B5EF4-FFF2-40B4-BE49-F238E27FC236}">
                      <a16:creationId xmlns:a16="http://schemas.microsoft.com/office/drawing/2014/main" id="{A74807AF-88BC-55CD-C3AA-7ED44BDD3780}"/>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4" name="Freeform 453">
                  <a:extLst>
                    <a:ext uri="{FF2B5EF4-FFF2-40B4-BE49-F238E27FC236}">
                      <a16:creationId xmlns:a16="http://schemas.microsoft.com/office/drawing/2014/main" id="{2B2E0141-48A4-C5C0-9477-08C84D3CDF1D}"/>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5" name="Freeform 454">
                  <a:extLst>
                    <a:ext uri="{FF2B5EF4-FFF2-40B4-BE49-F238E27FC236}">
                      <a16:creationId xmlns:a16="http://schemas.microsoft.com/office/drawing/2014/main" id="{AB3C05D2-DC93-532C-946F-9996C6D34543}"/>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6" name="Freeform 455">
                  <a:extLst>
                    <a:ext uri="{FF2B5EF4-FFF2-40B4-BE49-F238E27FC236}">
                      <a16:creationId xmlns:a16="http://schemas.microsoft.com/office/drawing/2014/main" id="{171071C8-2284-583B-0770-76F508380E0F}"/>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7" name="Freeform 456">
                  <a:extLst>
                    <a:ext uri="{FF2B5EF4-FFF2-40B4-BE49-F238E27FC236}">
                      <a16:creationId xmlns:a16="http://schemas.microsoft.com/office/drawing/2014/main" id="{EB54B948-F0AF-D53E-8FC2-22D7A52A3CFD}"/>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8" name="Freeform 457">
                  <a:extLst>
                    <a:ext uri="{FF2B5EF4-FFF2-40B4-BE49-F238E27FC236}">
                      <a16:creationId xmlns:a16="http://schemas.microsoft.com/office/drawing/2014/main" id="{F0C0FA2E-79FD-F6D1-514E-378908D7AC8F}"/>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9" name="Freeform 458">
                  <a:extLst>
                    <a:ext uri="{FF2B5EF4-FFF2-40B4-BE49-F238E27FC236}">
                      <a16:creationId xmlns:a16="http://schemas.microsoft.com/office/drawing/2014/main" id="{892515AE-22EC-DC47-119A-16C2DA69AA5A}"/>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0" name="Freeform 459">
                  <a:extLst>
                    <a:ext uri="{FF2B5EF4-FFF2-40B4-BE49-F238E27FC236}">
                      <a16:creationId xmlns:a16="http://schemas.microsoft.com/office/drawing/2014/main" id="{C914B319-2B60-1728-7F5D-6CAF18E22E70}"/>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1" name="Freeform 460">
                  <a:extLst>
                    <a:ext uri="{FF2B5EF4-FFF2-40B4-BE49-F238E27FC236}">
                      <a16:creationId xmlns:a16="http://schemas.microsoft.com/office/drawing/2014/main" id="{D089E29E-B99F-BAC3-1572-AADACC95669E}"/>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2" name="Freeform 461">
                  <a:extLst>
                    <a:ext uri="{FF2B5EF4-FFF2-40B4-BE49-F238E27FC236}">
                      <a16:creationId xmlns:a16="http://schemas.microsoft.com/office/drawing/2014/main" id="{6431D9AD-17C7-A7A7-B338-9AEFBD7251A2}"/>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3" name="Freeform 462">
                  <a:extLst>
                    <a:ext uri="{FF2B5EF4-FFF2-40B4-BE49-F238E27FC236}">
                      <a16:creationId xmlns:a16="http://schemas.microsoft.com/office/drawing/2014/main" id="{C8891AE4-379E-0AA1-6C70-AF062B1A31C9}"/>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64" name="Freeform 463">
                  <a:extLst>
                    <a:ext uri="{FF2B5EF4-FFF2-40B4-BE49-F238E27FC236}">
                      <a16:creationId xmlns:a16="http://schemas.microsoft.com/office/drawing/2014/main" id="{B411D053-10A4-88FF-7305-CC734990055E}"/>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441" name="Graphic 77">
                <a:extLst>
                  <a:ext uri="{FF2B5EF4-FFF2-40B4-BE49-F238E27FC236}">
                    <a16:creationId xmlns:a16="http://schemas.microsoft.com/office/drawing/2014/main" id="{3879E376-F6EE-9BA3-F624-DF38545200CB}"/>
                  </a:ext>
                </a:extLst>
              </p:cNvPr>
              <p:cNvGrpSpPr/>
              <p:nvPr/>
            </p:nvGrpSpPr>
            <p:grpSpPr>
              <a:xfrm>
                <a:off x="5802460" y="4875886"/>
                <a:ext cx="1124977" cy="41038"/>
                <a:chOff x="5802460" y="4903914"/>
                <a:chExt cx="1124977" cy="41038"/>
              </a:xfrm>
              <a:solidFill>
                <a:schemeClr val="bg1">
                  <a:alpha val="10000"/>
                </a:schemeClr>
              </a:solidFill>
            </p:grpSpPr>
            <p:sp>
              <p:nvSpPr>
                <p:cNvPr id="442" name="Freeform 441">
                  <a:extLst>
                    <a:ext uri="{FF2B5EF4-FFF2-40B4-BE49-F238E27FC236}">
                      <a16:creationId xmlns:a16="http://schemas.microsoft.com/office/drawing/2014/main" id="{FDD26E7E-0534-4D3E-6029-9418BE5A9E77}"/>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43" name="Freeform 442">
                  <a:extLst>
                    <a:ext uri="{FF2B5EF4-FFF2-40B4-BE49-F238E27FC236}">
                      <a16:creationId xmlns:a16="http://schemas.microsoft.com/office/drawing/2014/main" id="{437D96BF-015A-5652-171D-539224FC77DF}"/>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44" name="Freeform 443">
                  <a:extLst>
                    <a:ext uri="{FF2B5EF4-FFF2-40B4-BE49-F238E27FC236}">
                      <a16:creationId xmlns:a16="http://schemas.microsoft.com/office/drawing/2014/main" id="{48CC39B4-6DBE-CEDC-33A9-7D8F1947A3CC}"/>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45" name="Freeform 444">
                  <a:extLst>
                    <a:ext uri="{FF2B5EF4-FFF2-40B4-BE49-F238E27FC236}">
                      <a16:creationId xmlns:a16="http://schemas.microsoft.com/office/drawing/2014/main" id="{D86253C6-D6F7-0B7C-A66E-9616E7E45EC6}"/>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46" name="Freeform 445">
                  <a:extLst>
                    <a:ext uri="{FF2B5EF4-FFF2-40B4-BE49-F238E27FC236}">
                      <a16:creationId xmlns:a16="http://schemas.microsoft.com/office/drawing/2014/main" id="{78534647-5554-6BF8-03B9-D285C3FCF531}"/>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47" name="Freeform 446">
                  <a:extLst>
                    <a:ext uri="{FF2B5EF4-FFF2-40B4-BE49-F238E27FC236}">
                      <a16:creationId xmlns:a16="http://schemas.microsoft.com/office/drawing/2014/main" id="{DDC6628E-B08A-5393-8626-576DB581191B}"/>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48" name="Freeform 447">
                  <a:extLst>
                    <a:ext uri="{FF2B5EF4-FFF2-40B4-BE49-F238E27FC236}">
                      <a16:creationId xmlns:a16="http://schemas.microsoft.com/office/drawing/2014/main" id="{6DAC46A8-CE91-58FF-C484-BF5031508225}"/>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49" name="Freeform 448">
                  <a:extLst>
                    <a:ext uri="{FF2B5EF4-FFF2-40B4-BE49-F238E27FC236}">
                      <a16:creationId xmlns:a16="http://schemas.microsoft.com/office/drawing/2014/main" id="{E25EC8D9-F49F-B561-2901-1584EEE22DE9}"/>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0" name="Freeform 449">
                  <a:extLst>
                    <a:ext uri="{FF2B5EF4-FFF2-40B4-BE49-F238E27FC236}">
                      <a16:creationId xmlns:a16="http://schemas.microsoft.com/office/drawing/2014/main" id="{CBF8DFA8-B85C-8FC0-FCF3-4E400B654C8C}"/>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1" name="Freeform 450">
                  <a:extLst>
                    <a:ext uri="{FF2B5EF4-FFF2-40B4-BE49-F238E27FC236}">
                      <a16:creationId xmlns:a16="http://schemas.microsoft.com/office/drawing/2014/main" id="{07A30831-68C6-7686-DA8A-0FF87D05E3D0}"/>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452" name="Freeform 451">
                  <a:extLst>
                    <a:ext uri="{FF2B5EF4-FFF2-40B4-BE49-F238E27FC236}">
                      <a16:creationId xmlns:a16="http://schemas.microsoft.com/office/drawing/2014/main" id="{F858C998-5572-4161-24BD-F1FE2420AA82}"/>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432" name="Rectangle: Rounded Corners 14">
              <a:extLst>
                <a:ext uri="{FF2B5EF4-FFF2-40B4-BE49-F238E27FC236}">
                  <a16:creationId xmlns:a16="http://schemas.microsoft.com/office/drawing/2014/main" id="{2A411909-FB20-42FD-7A95-00574E9EA4A3}"/>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Diagnosis: symptomatic MM</a:t>
              </a:r>
            </a:p>
          </p:txBody>
        </p:sp>
      </p:grpSp>
      <p:grpSp>
        <p:nvGrpSpPr>
          <p:cNvPr id="545" name="Group 544">
            <a:extLst>
              <a:ext uri="{FF2B5EF4-FFF2-40B4-BE49-F238E27FC236}">
                <a16:creationId xmlns:a16="http://schemas.microsoft.com/office/drawing/2014/main" id="{96C20B20-9E16-A064-E56F-5B5CBD41A329}"/>
              </a:ext>
            </a:extLst>
          </p:cNvPr>
          <p:cNvGrpSpPr/>
          <p:nvPr/>
        </p:nvGrpSpPr>
        <p:grpSpPr>
          <a:xfrm>
            <a:off x="458123" y="2748173"/>
            <a:ext cx="1233379" cy="867641"/>
            <a:chOff x="5748259" y="4050743"/>
            <a:chExt cx="1233379" cy="867641"/>
          </a:xfrm>
        </p:grpSpPr>
        <p:sp>
          <p:nvSpPr>
            <p:cNvPr id="546" name="Rectangle: Rounded Corners 14">
              <a:extLst>
                <a:ext uri="{FF2B5EF4-FFF2-40B4-BE49-F238E27FC236}">
                  <a16:creationId xmlns:a16="http://schemas.microsoft.com/office/drawing/2014/main" id="{9648163A-C8D2-09A8-4702-3F428E933EF7}"/>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547" name="Group 546">
              <a:extLst>
                <a:ext uri="{FF2B5EF4-FFF2-40B4-BE49-F238E27FC236}">
                  <a16:creationId xmlns:a16="http://schemas.microsoft.com/office/drawing/2014/main" id="{A9721A4F-FFEF-E42F-F1C5-9FB0A15F8B83}"/>
                </a:ext>
              </a:extLst>
            </p:cNvPr>
            <p:cNvGrpSpPr/>
            <p:nvPr/>
          </p:nvGrpSpPr>
          <p:grpSpPr>
            <a:xfrm>
              <a:off x="5748259" y="4050743"/>
              <a:ext cx="1233379" cy="866181"/>
              <a:chOff x="5748259" y="4050743"/>
              <a:chExt cx="1233379" cy="866181"/>
            </a:xfrm>
          </p:grpSpPr>
          <p:grpSp>
            <p:nvGrpSpPr>
              <p:cNvPr id="549" name="Graphic 77">
                <a:extLst>
                  <a:ext uri="{FF2B5EF4-FFF2-40B4-BE49-F238E27FC236}">
                    <a16:creationId xmlns:a16="http://schemas.microsoft.com/office/drawing/2014/main" id="{E85D0F05-45E8-C531-285E-99C2FC1504F9}"/>
                  </a:ext>
                </a:extLst>
              </p:cNvPr>
              <p:cNvGrpSpPr/>
              <p:nvPr/>
            </p:nvGrpSpPr>
            <p:grpSpPr>
              <a:xfrm>
                <a:off x="5798811" y="4050743"/>
                <a:ext cx="1124977" cy="41038"/>
                <a:chOff x="5802460" y="4034869"/>
                <a:chExt cx="1124977" cy="41038"/>
              </a:xfrm>
              <a:solidFill>
                <a:schemeClr val="bg1">
                  <a:alpha val="10000"/>
                </a:schemeClr>
              </a:solidFill>
            </p:grpSpPr>
            <p:sp>
              <p:nvSpPr>
                <p:cNvPr id="650" name="Freeform 649">
                  <a:extLst>
                    <a:ext uri="{FF2B5EF4-FFF2-40B4-BE49-F238E27FC236}">
                      <a16:creationId xmlns:a16="http://schemas.microsoft.com/office/drawing/2014/main" id="{A4C98CE8-0A7C-A80C-0ADD-77DE3BA23D68}"/>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1" name="Freeform 650">
                  <a:extLst>
                    <a:ext uri="{FF2B5EF4-FFF2-40B4-BE49-F238E27FC236}">
                      <a16:creationId xmlns:a16="http://schemas.microsoft.com/office/drawing/2014/main" id="{11365951-C9F4-5004-8516-465F8D250C9C}"/>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2" name="Freeform 651">
                  <a:extLst>
                    <a:ext uri="{FF2B5EF4-FFF2-40B4-BE49-F238E27FC236}">
                      <a16:creationId xmlns:a16="http://schemas.microsoft.com/office/drawing/2014/main" id="{AF2CE448-3524-353D-7920-2749AFD5F17A}"/>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3" name="Freeform 652">
                  <a:extLst>
                    <a:ext uri="{FF2B5EF4-FFF2-40B4-BE49-F238E27FC236}">
                      <a16:creationId xmlns:a16="http://schemas.microsoft.com/office/drawing/2014/main" id="{A119196D-43D3-EACD-2A2E-05B6C31C5EB5}"/>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4" name="Freeform 653">
                  <a:extLst>
                    <a:ext uri="{FF2B5EF4-FFF2-40B4-BE49-F238E27FC236}">
                      <a16:creationId xmlns:a16="http://schemas.microsoft.com/office/drawing/2014/main" id="{ED937B6E-B691-3AE1-C2D9-0E65D04396D8}"/>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5" name="Freeform 654">
                  <a:extLst>
                    <a:ext uri="{FF2B5EF4-FFF2-40B4-BE49-F238E27FC236}">
                      <a16:creationId xmlns:a16="http://schemas.microsoft.com/office/drawing/2014/main" id="{A7CA7303-A7CE-54CD-3ECA-69EF7CDAF7F3}"/>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6" name="Freeform 655">
                  <a:extLst>
                    <a:ext uri="{FF2B5EF4-FFF2-40B4-BE49-F238E27FC236}">
                      <a16:creationId xmlns:a16="http://schemas.microsoft.com/office/drawing/2014/main" id="{74A18261-1785-6FF8-90AF-9B8D708CFAC0}"/>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7" name="Freeform 656">
                  <a:extLst>
                    <a:ext uri="{FF2B5EF4-FFF2-40B4-BE49-F238E27FC236}">
                      <a16:creationId xmlns:a16="http://schemas.microsoft.com/office/drawing/2014/main" id="{92D91580-359A-49FE-A509-B4CD2E26DA0A}"/>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8" name="Freeform 657">
                  <a:extLst>
                    <a:ext uri="{FF2B5EF4-FFF2-40B4-BE49-F238E27FC236}">
                      <a16:creationId xmlns:a16="http://schemas.microsoft.com/office/drawing/2014/main" id="{80D790D9-1A0A-2286-3251-99FC377708DB}"/>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59" name="Freeform 658">
                  <a:extLst>
                    <a:ext uri="{FF2B5EF4-FFF2-40B4-BE49-F238E27FC236}">
                      <a16:creationId xmlns:a16="http://schemas.microsoft.com/office/drawing/2014/main" id="{6B3D6550-F42E-0A14-77CF-1CE722AD457C}"/>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60" name="Freeform 659">
                  <a:extLst>
                    <a:ext uri="{FF2B5EF4-FFF2-40B4-BE49-F238E27FC236}">
                      <a16:creationId xmlns:a16="http://schemas.microsoft.com/office/drawing/2014/main" id="{ABA83F74-D711-4140-CACE-84CF67CA6DF1}"/>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550" name="Graphic 77">
                <a:extLst>
                  <a:ext uri="{FF2B5EF4-FFF2-40B4-BE49-F238E27FC236}">
                    <a16:creationId xmlns:a16="http://schemas.microsoft.com/office/drawing/2014/main" id="{AC1CF025-34C1-8FB8-5E7B-7488E7FF38EE}"/>
                  </a:ext>
                </a:extLst>
              </p:cNvPr>
              <p:cNvGrpSpPr/>
              <p:nvPr/>
            </p:nvGrpSpPr>
            <p:grpSpPr>
              <a:xfrm>
                <a:off x="5748259" y="4153886"/>
                <a:ext cx="1233379" cy="41038"/>
                <a:chOff x="5748259" y="4143499"/>
                <a:chExt cx="1233379" cy="41038"/>
              </a:xfrm>
              <a:solidFill>
                <a:schemeClr val="bg1">
                  <a:alpha val="10000"/>
                </a:schemeClr>
              </a:solidFill>
            </p:grpSpPr>
            <p:sp>
              <p:nvSpPr>
                <p:cNvPr id="638" name="Freeform 637">
                  <a:extLst>
                    <a:ext uri="{FF2B5EF4-FFF2-40B4-BE49-F238E27FC236}">
                      <a16:creationId xmlns:a16="http://schemas.microsoft.com/office/drawing/2014/main" id="{ED350354-B7AD-76AD-8FF6-916FC4B63B90}"/>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9" name="Freeform 638">
                  <a:extLst>
                    <a:ext uri="{FF2B5EF4-FFF2-40B4-BE49-F238E27FC236}">
                      <a16:creationId xmlns:a16="http://schemas.microsoft.com/office/drawing/2014/main" id="{B7F2DA9A-927D-EE11-865B-B91FA07E14EB}"/>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0" name="Freeform 639">
                  <a:extLst>
                    <a:ext uri="{FF2B5EF4-FFF2-40B4-BE49-F238E27FC236}">
                      <a16:creationId xmlns:a16="http://schemas.microsoft.com/office/drawing/2014/main" id="{FED40655-783E-362B-7974-4C2BC66F9186}"/>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1" name="Freeform 640">
                  <a:extLst>
                    <a:ext uri="{FF2B5EF4-FFF2-40B4-BE49-F238E27FC236}">
                      <a16:creationId xmlns:a16="http://schemas.microsoft.com/office/drawing/2014/main" id="{A5310BBE-1E1F-84CC-8279-B12948BB736A}"/>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2" name="Freeform 641">
                  <a:extLst>
                    <a:ext uri="{FF2B5EF4-FFF2-40B4-BE49-F238E27FC236}">
                      <a16:creationId xmlns:a16="http://schemas.microsoft.com/office/drawing/2014/main" id="{48F2E93F-25D5-296E-4810-E963CDEF1DE6}"/>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3" name="Freeform 642">
                  <a:extLst>
                    <a:ext uri="{FF2B5EF4-FFF2-40B4-BE49-F238E27FC236}">
                      <a16:creationId xmlns:a16="http://schemas.microsoft.com/office/drawing/2014/main" id="{F20C6E59-FA13-92B3-8FFA-CEFA838DE595}"/>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4" name="Freeform 643">
                  <a:extLst>
                    <a:ext uri="{FF2B5EF4-FFF2-40B4-BE49-F238E27FC236}">
                      <a16:creationId xmlns:a16="http://schemas.microsoft.com/office/drawing/2014/main" id="{EFA7F9D3-7A7B-D73F-CB72-CDDE30EF8E78}"/>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5" name="Freeform 644">
                  <a:extLst>
                    <a:ext uri="{FF2B5EF4-FFF2-40B4-BE49-F238E27FC236}">
                      <a16:creationId xmlns:a16="http://schemas.microsoft.com/office/drawing/2014/main" id="{46FADE88-F56A-2E53-BD5E-0A580D84DDD9}"/>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6" name="Freeform 645">
                  <a:extLst>
                    <a:ext uri="{FF2B5EF4-FFF2-40B4-BE49-F238E27FC236}">
                      <a16:creationId xmlns:a16="http://schemas.microsoft.com/office/drawing/2014/main" id="{8D9E33F2-E46A-1FE8-0BBD-416D51FF092C}"/>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7" name="Freeform 646">
                  <a:extLst>
                    <a:ext uri="{FF2B5EF4-FFF2-40B4-BE49-F238E27FC236}">
                      <a16:creationId xmlns:a16="http://schemas.microsoft.com/office/drawing/2014/main" id="{9C61A55D-5791-4E9A-BDA5-EC7D652691E6}"/>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8" name="Freeform 647">
                  <a:extLst>
                    <a:ext uri="{FF2B5EF4-FFF2-40B4-BE49-F238E27FC236}">
                      <a16:creationId xmlns:a16="http://schemas.microsoft.com/office/drawing/2014/main" id="{6D87905A-DB4C-B3B8-8DBE-2F4F03E888BE}"/>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49" name="Freeform 648">
                  <a:extLst>
                    <a:ext uri="{FF2B5EF4-FFF2-40B4-BE49-F238E27FC236}">
                      <a16:creationId xmlns:a16="http://schemas.microsoft.com/office/drawing/2014/main" id="{57580CC8-CC74-AFA9-EACC-D54D426942D8}"/>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551" name="Graphic 77">
                <a:extLst>
                  <a:ext uri="{FF2B5EF4-FFF2-40B4-BE49-F238E27FC236}">
                    <a16:creationId xmlns:a16="http://schemas.microsoft.com/office/drawing/2014/main" id="{89548393-FB7A-0F90-8DBA-FC0812B76D97}"/>
                  </a:ext>
                </a:extLst>
              </p:cNvPr>
              <p:cNvGrpSpPr/>
              <p:nvPr/>
            </p:nvGrpSpPr>
            <p:grpSpPr>
              <a:xfrm>
                <a:off x="5802460" y="4257029"/>
                <a:ext cx="1124977" cy="41038"/>
                <a:chOff x="5802460" y="4252130"/>
                <a:chExt cx="1124977" cy="41038"/>
              </a:xfrm>
              <a:solidFill>
                <a:schemeClr val="bg1">
                  <a:alpha val="10000"/>
                </a:schemeClr>
              </a:solidFill>
            </p:grpSpPr>
            <p:sp>
              <p:nvSpPr>
                <p:cNvPr id="627" name="Freeform 626">
                  <a:extLst>
                    <a:ext uri="{FF2B5EF4-FFF2-40B4-BE49-F238E27FC236}">
                      <a16:creationId xmlns:a16="http://schemas.microsoft.com/office/drawing/2014/main" id="{2552D56B-050A-88F5-D5DE-E6B06C085878}"/>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8" name="Freeform 627">
                  <a:extLst>
                    <a:ext uri="{FF2B5EF4-FFF2-40B4-BE49-F238E27FC236}">
                      <a16:creationId xmlns:a16="http://schemas.microsoft.com/office/drawing/2014/main" id="{9918D47D-0D70-D4B4-D719-AE7D0C2EE545}"/>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9" name="Freeform 628">
                  <a:extLst>
                    <a:ext uri="{FF2B5EF4-FFF2-40B4-BE49-F238E27FC236}">
                      <a16:creationId xmlns:a16="http://schemas.microsoft.com/office/drawing/2014/main" id="{AAB9B2D1-04DB-0BAD-8C0D-BA5E4C9FE436}"/>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0" name="Freeform 629">
                  <a:extLst>
                    <a:ext uri="{FF2B5EF4-FFF2-40B4-BE49-F238E27FC236}">
                      <a16:creationId xmlns:a16="http://schemas.microsoft.com/office/drawing/2014/main" id="{44494D87-7247-556A-3C04-69C44E42D2AE}"/>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1" name="Freeform 630">
                  <a:extLst>
                    <a:ext uri="{FF2B5EF4-FFF2-40B4-BE49-F238E27FC236}">
                      <a16:creationId xmlns:a16="http://schemas.microsoft.com/office/drawing/2014/main" id="{17A3B85F-DD78-CDE2-3F4F-7FB1C9001D1B}"/>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2" name="Freeform 631">
                  <a:extLst>
                    <a:ext uri="{FF2B5EF4-FFF2-40B4-BE49-F238E27FC236}">
                      <a16:creationId xmlns:a16="http://schemas.microsoft.com/office/drawing/2014/main" id="{344938AD-2059-6B83-DB25-F27E46C0FC1E}"/>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3" name="Freeform 632">
                  <a:extLst>
                    <a:ext uri="{FF2B5EF4-FFF2-40B4-BE49-F238E27FC236}">
                      <a16:creationId xmlns:a16="http://schemas.microsoft.com/office/drawing/2014/main" id="{9A43626C-CDFA-0EC6-491C-EE418AE41D8D}"/>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4" name="Freeform 633">
                  <a:extLst>
                    <a:ext uri="{FF2B5EF4-FFF2-40B4-BE49-F238E27FC236}">
                      <a16:creationId xmlns:a16="http://schemas.microsoft.com/office/drawing/2014/main" id="{DD679B07-2059-22E9-1064-DD6FDDFD37FC}"/>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5" name="Freeform 634">
                  <a:extLst>
                    <a:ext uri="{FF2B5EF4-FFF2-40B4-BE49-F238E27FC236}">
                      <a16:creationId xmlns:a16="http://schemas.microsoft.com/office/drawing/2014/main" id="{8A4327DB-3C98-3C02-B91D-E40DCE6D7C03}"/>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6" name="Freeform 635">
                  <a:extLst>
                    <a:ext uri="{FF2B5EF4-FFF2-40B4-BE49-F238E27FC236}">
                      <a16:creationId xmlns:a16="http://schemas.microsoft.com/office/drawing/2014/main" id="{58EF5D70-E472-6A4A-1109-B02736057A48}"/>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37" name="Freeform 636">
                  <a:extLst>
                    <a:ext uri="{FF2B5EF4-FFF2-40B4-BE49-F238E27FC236}">
                      <a16:creationId xmlns:a16="http://schemas.microsoft.com/office/drawing/2014/main" id="{843F4D4D-E0B0-DC15-629F-D6F353713A95}"/>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552" name="Graphic 77">
                <a:extLst>
                  <a:ext uri="{FF2B5EF4-FFF2-40B4-BE49-F238E27FC236}">
                    <a16:creationId xmlns:a16="http://schemas.microsoft.com/office/drawing/2014/main" id="{FC85FB54-59DF-6141-A349-3B9F0736CAAB}"/>
                  </a:ext>
                </a:extLst>
              </p:cNvPr>
              <p:cNvGrpSpPr/>
              <p:nvPr/>
            </p:nvGrpSpPr>
            <p:grpSpPr>
              <a:xfrm>
                <a:off x="5802460" y="4463315"/>
                <a:ext cx="1124977" cy="41038"/>
                <a:chOff x="5802460" y="4469391"/>
                <a:chExt cx="1124977" cy="41038"/>
              </a:xfrm>
              <a:solidFill>
                <a:schemeClr val="bg1">
                  <a:alpha val="10000"/>
                </a:schemeClr>
              </a:solidFill>
            </p:grpSpPr>
            <p:sp>
              <p:nvSpPr>
                <p:cNvPr id="616" name="Freeform 615">
                  <a:extLst>
                    <a:ext uri="{FF2B5EF4-FFF2-40B4-BE49-F238E27FC236}">
                      <a16:creationId xmlns:a16="http://schemas.microsoft.com/office/drawing/2014/main" id="{3F7B5BE4-B16D-4BF0-6CB3-E7681056C302}"/>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7" name="Freeform 616">
                  <a:extLst>
                    <a:ext uri="{FF2B5EF4-FFF2-40B4-BE49-F238E27FC236}">
                      <a16:creationId xmlns:a16="http://schemas.microsoft.com/office/drawing/2014/main" id="{16ADA051-9D2C-2AE0-2FA6-456E11EED96C}"/>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8" name="Freeform 617">
                  <a:extLst>
                    <a:ext uri="{FF2B5EF4-FFF2-40B4-BE49-F238E27FC236}">
                      <a16:creationId xmlns:a16="http://schemas.microsoft.com/office/drawing/2014/main" id="{F3E106A8-BE4A-FDE3-0A80-1FE26C857D58}"/>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9" name="Freeform 618">
                  <a:extLst>
                    <a:ext uri="{FF2B5EF4-FFF2-40B4-BE49-F238E27FC236}">
                      <a16:creationId xmlns:a16="http://schemas.microsoft.com/office/drawing/2014/main" id="{2BA28C1B-2421-5F78-BC43-928416E8D826}"/>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0" name="Freeform 619">
                  <a:extLst>
                    <a:ext uri="{FF2B5EF4-FFF2-40B4-BE49-F238E27FC236}">
                      <a16:creationId xmlns:a16="http://schemas.microsoft.com/office/drawing/2014/main" id="{DCF4FF12-55AE-0C5A-1696-E5BC449E47B7}"/>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1" name="Freeform 620">
                  <a:extLst>
                    <a:ext uri="{FF2B5EF4-FFF2-40B4-BE49-F238E27FC236}">
                      <a16:creationId xmlns:a16="http://schemas.microsoft.com/office/drawing/2014/main" id="{49F2ACAD-305B-449D-471F-A28FD526364F}"/>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2" name="Freeform 621">
                  <a:extLst>
                    <a:ext uri="{FF2B5EF4-FFF2-40B4-BE49-F238E27FC236}">
                      <a16:creationId xmlns:a16="http://schemas.microsoft.com/office/drawing/2014/main" id="{8B51D027-F4F7-9AE3-26AD-797B4ACF393B}"/>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3" name="Freeform 622">
                  <a:extLst>
                    <a:ext uri="{FF2B5EF4-FFF2-40B4-BE49-F238E27FC236}">
                      <a16:creationId xmlns:a16="http://schemas.microsoft.com/office/drawing/2014/main" id="{E435DC0B-835C-81E2-7007-BE1A04B95A55}"/>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4" name="Freeform 623">
                  <a:extLst>
                    <a:ext uri="{FF2B5EF4-FFF2-40B4-BE49-F238E27FC236}">
                      <a16:creationId xmlns:a16="http://schemas.microsoft.com/office/drawing/2014/main" id="{57D549DA-1477-8F9C-FD09-85B84990CE40}"/>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5" name="Freeform 624">
                  <a:extLst>
                    <a:ext uri="{FF2B5EF4-FFF2-40B4-BE49-F238E27FC236}">
                      <a16:creationId xmlns:a16="http://schemas.microsoft.com/office/drawing/2014/main" id="{6E52B8C1-D070-B959-FBE4-FABF4C331D71}"/>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26" name="Freeform 625">
                  <a:extLst>
                    <a:ext uri="{FF2B5EF4-FFF2-40B4-BE49-F238E27FC236}">
                      <a16:creationId xmlns:a16="http://schemas.microsoft.com/office/drawing/2014/main" id="{F09A0EAF-F8EA-44D7-D2E7-FBC9A4280681}"/>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553" name="Graphic 77">
                <a:extLst>
                  <a:ext uri="{FF2B5EF4-FFF2-40B4-BE49-F238E27FC236}">
                    <a16:creationId xmlns:a16="http://schemas.microsoft.com/office/drawing/2014/main" id="{0F00D6CA-C548-9CDA-0353-F06392B58396}"/>
                  </a:ext>
                </a:extLst>
              </p:cNvPr>
              <p:cNvGrpSpPr/>
              <p:nvPr/>
            </p:nvGrpSpPr>
            <p:grpSpPr>
              <a:xfrm>
                <a:off x="5802460" y="4669601"/>
                <a:ext cx="1124977" cy="41038"/>
                <a:chOff x="5802460" y="4686653"/>
                <a:chExt cx="1124977" cy="41038"/>
              </a:xfrm>
              <a:solidFill>
                <a:schemeClr val="bg1">
                  <a:alpha val="10000"/>
                </a:schemeClr>
              </a:solidFill>
            </p:grpSpPr>
            <p:sp>
              <p:nvSpPr>
                <p:cNvPr id="605" name="Freeform 604">
                  <a:extLst>
                    <a:ext uri="{FF2B5EF4-FFF2-40B4-BE49-F238E27FC236}">
                      <a16:creationId xmlns:a16="http://schemas.microsoft.com/office/drawing/2014/main" id="{3694FF45-6198-375F-DA27-DF2F07753ADA}"/>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6" name="Freeform 605">
                  <a:extLst>
                    <a:ext uri="{FF2B5EF4-FFF2-40B4-BE49-F238E27FC236}">
                      <a16:creationId xmlns:a16="http://schemas.microsoft.com/office/drawing/2014/main" id="{3DF7308A-E273-CAA9-966F-D5FD07FC4F05}"/>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7" name="Freeform 606">
                  <a:extLst>
                    <a:ext uri="{FF2B5EF4-FFF2-40B4-BE49-F238E27FC236}">
                      <a16:creationId xmlns:a16="http://schemas.microsoft.com/office/drawing/2014/main" id="{AF678371-BA54-04B5-DDC8-60786C9E6328}"/>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8" name="Freeform 607">
                  <a:extLst>
                    <a:ext uri="{FF2B5EF4-FFF2-40B4-BE49-F238E27FC236}">
                      <a16:creationId xmlns:a16="http://schemas.microsoft.com/office/drawing/2014/main" id="{633D79B1-6C2B-7372-D08D-2A28F6DEE9CE}"/>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9" name="Freeform 608">
                  <a:extLst>
                    <a:ext uri="{FF2B5EF4-FFF2-40B4-BE49-F238E27FC236}">
                      <a16:creationId xmlns:a16="http://schemas.microsoft.com/office/drawing/2014/main" id="{3991CD57-F73D-A143-0EEF-20809BF03421}"/>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0" name="Freeform 609">
                  <a:extLst>
                    <a:ext uri="{FF2B5EF4-FFF2-40B4-BE49-F238E27FC236}">
                      <a16:creationId xmlns:a16="http://schemas.microsoft.com/office/drawing/2014/main" id="{5F09E687-C0A2-CD7F-5E80-807489626493}"/>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1" name="Freeform 610">
                  <a:extLst>
                    <a:ext uri="{FF2B5EF4-FFF2-40B4-BE49-F238E27FC236}">
                      <a16:creationId xmlns:a16="http://schemas.microsoft.com/office/drawing/2014/main" id="{9F7BE006-DB72-443D-7973-8B8C97863A5C}"/>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2" name="Freeform 611">
                  <a:extLst>
                    <a:ext uri="{FF2B5EF4-FFF2-40B4-BE49-F238E27FC236}">
                      <a16:creationId xmlns:a16="http://schemas.microsoft.com/office/drawing/2014/main" id="{9EC9F113-3517-A373-2075-A5672DBCE36B}"/>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3" name="Freeform 612">
                  <a:extLst>
                    <a:ext uri="{FF2B5EF4-FFF2-40B4-BE49-F238E27FC236}">
                      <a16:creationId xmlns:a16="http://schemas.microsoft.com/office/drawing/2014/main" id="{3C2E4BEB-803F-C950-383B-7B2629D596CD}"/>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4" name="Freeform 613">
                  <a:extLst>
                    <a:ext uri="{FF2B5EF4-FFF2-40B4-BE49-F238E27FC236}">
                      <a16:creationId xmlns:a16="http://schemas.microsoft.com/office/drawing/2014/main" id="{3A2CD1FD-3879-E9C4-2B8C-C485D37C1298}"/>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15" name="Freeform 614">
                  <a:extLst>
                    <a:ext uri="{FF2B5EF4-FFF2-40B4-BE49-F238E27FC236}">
                      <a16:creationId xmlns:a16="http://schemas.microsoft.com/office/drawing/2014/main" id="{CAD9107F-3CEF-72ED-DD91-62453BC617FD}"/>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554" name="Graphic 77">
                <a:extLst>
                  <a:ext uri="{FF2B5EF4-FFF2-40B4-BE49-F238E27FC236}">
                    <a16:creationId xmlns:a16="http://schemas.microsoft.com/office/drawing/2014/main" id="{97E9E222-D640-2ABA-56B5-AF6C958CA67A}"/>
                  </a:ext>
                </a:extLst>
              </p:cNvPr>
              <p:cNvGrpSpPr/>
              <p:nvPr/>
            </p:nvGrpSpPr>
            <p:grpSpPr>
              <a:xfrm>
                <a:off x="5748259" y="4360172"/>
                <a:ext cx="1233379" cy="41038"/>
                <a:chOff x="5748259" y="4360761"/>
                <a:chExt cx="1233379" cy="41038"/>
              </a:xfrm>
              <a:solidFill>
                <a:schemeClr val="bg1">
                  <a:alpha val="10000"/>
                </a:schemeClr>
              </a:solidFill>
            </p:grpSpPr>
            <p:sp>
              <p:nvSpPr>
                <p:cNvPr id="593" name="Freeform 592">
                  <a:extLst>
                    <a:ext uri="{FF2B5EF4-FFF2-40B4-BE49-F238E27FC236}">
                      <a16:creationId xmlns:a16="http://schemas.microsoft.com/office/drawing/2014/main" id="{34628DC7-F006-1D00-9556-8CE2B3CC303D}"/>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4" name="Freeform 593">
                  <a:extLst>
                    <a:ext uri="{FF2B5EF4-FFF2-40B4-BE49-F238E27FC236}">
                      <a16:creationId xmlns:a16="http://schemas.microsoft.com/office/drawing/2014/main" id="{446B63AA-DF7C-77AA-07E1-C9D190B4F262}"/>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5" name="Freeform 594">
                  <a:extLst>
                    <a:ext uri="{FF2B5EF4-FFF2-40B4-BE49-F238E27FC236}">
                      <a16:creationId xmlns:a16="http://schemas.microsoft.com/office/drawing/2014/main" id="{42A95B89-5BA3-A6E5-CA01-0B9A002CC7AB}"/>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6" name="Freeform 595">
                  <a:extLst>
                    <a:ext uri="{FF2B5EF4-FFF2-40B4-BE49-F238E27FC236}">
                      <a16:creationId xmlns:a16="http://schemas.microsoft.com/office/drawing/2014/main" id="{D190BC26-9727-F707-394F-CF3EE0980827}"/>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7" name="Freeform 596">
                  <a:extLst>
                    <a:ext uri="{FF2B5EF4-FFF2-40B4-BE49-F238E27FC236}">
                      <a16:creationId xmlns:a16="http://schemas.microsoft.com/office/drawing/2014/main" id="{FCEAA35C-CBCD-DCBC-7A0A-980C6AD93C88}"/>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8" name="Freeform 597">
                  <a:extLst>
                    <a:ext uri="{FF2B5EF4-FFF2-40B4-BE49-F238E27FC236}">
                      <a16:creationId xmlns:a16="http://schemas.microsoft.com/office/drawing/2014/main" id="{6C681C16-5437-3551-7D96-B37CADABBA57}"/>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9" name="Freeform 598">
                  <a:extLst>
                    <a:ext uri="{FF2B5EF4-FFF2-40B4-BE49-F238E27FC236}">
                      <a16:creationId xmlns:a16="http://schemas.microsoft.com/office/drawing/2014/main" id="{2728B611-DC0F-227B-55E5-D7BB6E5A8AB7}"/>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0" name="Freeform 599">
                  <a:extLst>
                    <a:ext uri="{FF2B5EF4-FFF2-40B4-BE49-F238E27FC236}">
                      <a16:creationId xmlns:a16="http://schemas.microsoft.com/office/drawing/2014/main" id="{83356D37-53E9-3E80-37E2-A78EAB1CC1FD}"/>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1" name="Freeform 600">
                  <a:extLst>
                    <a:ext uri="{FF2B5EF4-FFF2-40B4-BE49-F238E27FC236}">
                      <a16:creationId xmlns:a16="http://schemas.microsoft.com/office/drawing/2014/main" id="{6E05EB46-BD17-7DF2-FA17-3AC9B99F482C}"/>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2" name="Freeform 601">
                  <a:extLst>
                    <a:ext uri="{FF2B5EF4-FFF2-40B4-BE49-F238E27FC236}">
                      <a16:creationId xmlns:a16="http://schemas.microsoft.com/office/drawing/2014/main" id="{80F24DE3-6FDA-20B7-ABC3-A7CA10427A07}"/>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3" name="Freeform 602">
                  <a:extLst>
                    <a:ext uri="{FF2B5EF4-FFF2-40B4-BE49-F238E27FC236}">
                      <a16:creationId xmlns:a16="http://schemas.microsoft.com/office/drawing/2014/main" id="{33053738-5915-E51E-22E1-C90F36105782}"/>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04" name="Freeform 603">
                  <a:extLst>
                    <a:ext uri="{FF2B5EF4-FFF2-40B4-BE49-F238E27FC236}">
                      <a16:creationId xmlns:a16="http://schemas.microsoft.com/office/drawing/2014/main" id="{E6905D8C-8483-65EC-9BD5-76E6A9FEB161}"/>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555" name="Graphic 77">
                <a:extLst>
                  <a:ext uri="{FF2B5EF4-FFF2-40B4-BE49-F238E27FC236}">
                    <a16:creationId xmlns:a16="http://schemas.microsoft.com/office/drawing/2014/main" id="{FE67CCDA-E0E4-3826-839D-27E6EEE611D9}"/>
                  </a:ext>
                </a:extLst>
              </p:cNvPr>
              <p:cNvGrpSpPr/>
              <p:nvPr/>
            </p:nvGrpSpPr>
            <p:grpSpPr>
              <a:xfrm>
                <a:off x="5748259" y="4566458"/>
                <a:ext cx="1233379" cy="41038"/>
                <a:chOff x="5748259" y="4578022"/>
                <a:chExt cx="1233379" cy="41038"/>
              </a:xfrm>
              <a:solidFill>
                <a:schemeClr val="bg1">
                  <a:alpha val="10000"/>
                </a:schemeClr>
              </a:solidFill>
            </p:grpSpPr>
            <p:sp>
              <p:nvSpPr>
                <p:cNvPr id="581" name="Freeform 580">
                  <a:extLst>
                    <a:ext uri="{FF2B5EF4-FFF2-40B4-BE49-F238E27FC236}">
                      <a16:creationId xmlns:a16="http://schemas.microsoft.com/office/drawing/2014/main" id="{6EC652C3-E1DC-1A05-38D5-43E0D1761152}"/>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2" name="Freeform 581">
                  <a:extLst>
                    <a:ext uri="{FF2B5EF4-FFF2-40B4-BE49-F238E27FC236}">
                      <a16:creationId xmlns:a16="http://schemas.microsoft.com/office/drawing/2014/main" id="{991526E8-F41C-49A1-F1EC-4369565962F9}"/>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3" name="Freeform 582">
                  <a:extLst>
                    <a:ext uri="{FF2B5EF4-FFF2-40B4-BE49-F238E27FC236}">
                      <a16:creationId xmlns:a16="http://schemas.microsoft.com/office/drawing/2014/main" id="{98ED8CE1-6510-1754-89D4-727DB4BE2881}"/>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4" name="Freeform 583">
                  <a:extLst>
                    <a:ext uri="{FF2B5EF4-FFF2-40B4-BE49-F238E27FC236}">
                      <a16:creationId xmlns:a16="http://schemas.microsoft.com/office/drawing/2014/main" id="{9BB62F51-C24D-C14A-3931-E0FEC187DB82}"/>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5" name="Freeform 584">
                  <a:extLst>
                    <a:ext uri="{FF2B5EF4-FFF2-40B4-BE49-F238E27FC236}">
                      <a16:creationId xmlns:a16="http://schemas.microsoft.com/office/drawing/2014/main" id="{19E81E08-55CC-6C33-C7EC-6CAD701F08EE}"/>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6" name="Freeform 585">
                  <a:extLst>
                    <a:ext uri="{FF2B5EF4-FFF2-40B4-BE49-F238E27FC236}">
                      <a16:creationId xmlns:a16="http://schemas.microsoft.com/office/drawing/2014/main" id="{6A63074A-3E63-4901-E445-174396ACC685}"/>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7" name="Freeform 586">
                  <a:extLst>
                    <a:ext uri="{FF2B5EF4-FFF2-40B4-BE49-F238E27FC236}">
                      <a16:creationId xmlns:a16="http://schemas.microsoft.com/office/drawing/2014/main" id="{A94F79A4-FBC0-F9AF-7001-18491D313DF3}"/>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8" name="Freeform 587">
                  <a:extLst>
                    <a:ext uri="{FF2B5EF4-FFF2-40B4-BE49-F238E27FC236}">
                      <a16:creationId xmlns:a16="http://schemas.microsoft.com/office/drawing/2014/main" id="{A19874D7-F2D6-3C58-6386-9485ACFAEA75}"/>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9" name="Freeform 588">
                  <a:extLst>
                    <a:ext uri="{FF2B5EF4-FFF2-40B4-BE49-F238E27FC236}">
                      <a16:creationId xmlns:a16="http://schemas.microsoft.com/office/drawing/2014/main" id="{A8891D55-4C8B-7B1C-C861-9FE536C8B146}"/>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0" name="Freeform 589">
                  <a:extLst>
                    <a:ext uri="{FF2B5EF4-FFF2-40B4-BE49-F238E27FC236}">
                      <a16:creationId xmlns:a16="http://schemas.microsoft.com/office/drawing/2014/main" id="{F80524F1-6A68-8CCB-6A82-149C4C6466AA}"/>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1" name="Freeform 590">
                  <a:extLst>
                    <a:ext uri="{FF2B5EF4-FFF2-40B4-BE49-F238E27FC236}">
                      <a16:creationId xmlns:a16="http://schemas.microsoft.com/office/drawing/2014/main" id="{723AC055-97C0-19A1-3CE8-78EF4626F1F3}"/>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92" name="Freeform 591">
                  <a:extLst>
                    <a:ext uri="{FF2B5EF4-FFF2-40B4-BE49-F238E27FC236}">
                      <a16:creationId xmlns:a16="http://schemas.microsoft.com/office/drawing/2014/main" id="{37FE96B5-E203-4CB8-5D0C-1358D55135DB}"/>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556" name="Graphic 77">
                <a:extLst>
                  <a:ext uri="{FF2B5EF4-FFF2-40B4-BE49-F238E27FC236}">
                    <a16:creationId xmlns:a16="http://schemas.microsoft.com/office/drawing/2014/main" id="{2693B819-144D-5104-89FB-AE307614087E}"/>
                  </a:ext>
                </a:extLst>
              </p:cNvPr>
              <p:cNvGrpSpPr/>
              <p:nvPr/>
            </p:nvGrpSpPr>
            <p:grpSpPr>
              <a:xfrm>
                <a:off x="5748259" y="4772744"/>
                <a:ext cx="1233379" cy="41038"/>
                <a:chOff x="5748259" y="4795284"/>
                <a:chExt cx="1233379" cy="41038"/>
              </a:xfrm>
              <a:solidFill>
                <a:schemeClr val="bg1">
                  <a:alpha val="10000"/>
                </a:schemeClr>
              </a:solidFill>
            </p:grpSpPr>
            <p:sp>
              <p:nvSpPr>
                <p:cNvPr id="569" name="Freeform 568">
                  <a:extLst>
                    <a:ext uri="{FF2B5EF4-FFF2-40B4-BE49-F238E27FC236}">
                      <a16:creationId xmlns:a16="http://schemas.microsoft.com/office/drawing/2014/main" id="{3ECA589B-D79A-D000-C03B-1F5FA17E45D6}"/>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0" name="Freeform 569">
                  <a:extLst>
                    <a:ext uri="{FF2B5EF4-FFF2-40B4-BE49-F238E27FC236}">
                      <a16:creationId xmlns:a16="http://schemas.microsoft.com/office/drawing/2014/main" id="{4B91BDD1-8C57-06B0-F0B9-5227D60F8C1B}"/>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1" name="Freeform 570">
                  <a:extLst>
                    <a:ext uri="{FF2B5EF4-FFF2-40B4-BE49-F238E27FC236}">
                      <a16:creationId xmlns:a16="http://schemas.microsoft.com/office/drawing/2014/main" id="{4EE242F1-2AB2-0B18-A228-C3A641F7FE6D}"/>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2" name="Freeform 571">
                  <a:extLst>
                    <a:ext uri="{FF2B5EF4-FFF2-40B4-BE49-F238E27FC236}">
                      <a16:creationId xmlns:a16="http://schemas.microsoft.com/office/drawing/2014/main" id="{B94A9B61-A098-557E-C9B5-F6931B0C01BC}"/>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3" name="Freeform 572">
                  <a:extLst>
                    <a:ext uri="{FF2B5EF4-FFF2-40B4-BE49-F238E27FC236}">
                      <a16:creationId xmlns:a16="http://schemas.microsoft.com/office/drawing/2014/main" id="{E2F986F0-4E60-A9FB-2C1F-4F31E87BFA34}"/>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4" name="Freeform 573">
                  <a:extLst>
                    <a:ext uri="{FF2B5EF4-FFF2-40B4-BE49-F238E27FC236}">
                      <a16:creationId xmlns:a16="http://schemas.microsoft.com/office/drawing/2014/main" id="{60D7EEE6-8970-2770-50A2-3E46BFD840A2}"/>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5" name="Freeform 574">
                  <a:extLst>
                    <a:ext uri="{FF2B5EF4-FFF2-40B4-BE49-F238E27FC236}">
                      <a16:creationId xmlns:a16="http://schemas.microsoft.com/office/drawing/2014/main" id="{2FB6F198-A1A4-E696-36A1-4C70F36CA629}"/>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6" name="Freeform 575">
                  <a:extLst>
                    <a:ext uri="{FF2B5EF4-FFF2-40B4-BE49-F238E27FC236}">
                      <a16:creationId xmlns:a16="http://schemas.microsoft.com/office/drawing/2014/main" id="{A35F4226-D527-6864-2147-04870719125C}"/>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7" name="Freeform 576">
                  <a:extLst>
                    <a:ext uri="{FF2B5EF4-FFF2-40B4-BE49-F238E27FC236}">
                      <a16:creationId xmlns:a16="http://schemas.microsoft.com/office/drawing/2014/main" id="{D05750BE-9CDB-305C-2199-9525176FDE15}"/>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8" name="Freeform 577">
                  <a:extLst>
                    <a:ext uri="{FF2B5EF4-FFF2-40B4-BE49-F238E27FC236}">
                      <a16:creationId xmlns:a16="http://schemas.microsoft.com/office/drawing/2014/main" id="{004412B4-98B5-6370-5B03-EB5EFC194BEE}"/>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79" name="Freeform 578">
                  <a:extLst>
                    <a:ext uri="{FF2B5EF4-FFF2-40B4-BE49-F238E27FC236}">
                      <a16:creationId xmlns:a16="http://schemas.microsoft.com/office/drawing/2014/main" id="{D1F5C604-6A20-8C21-86C2-D951C5492AF9}"/>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80" name="Freeform 579">
                  <a:extLst>
                    <a:ext uri="{FF2B5EF4-FFF2-40B4-BE49-F238E27FC236}">
                      <a16:creationId xmlns:a16="http://schemas.microsoft.com/office/drawing/2014/main" id="{8CB76ACC-9901-1924-85BC-D7665102DC1F}"/>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557" name="Graphic 77">
                <a:extLst>
                  <a:ext uri="{FF2B5EF4-FFF2-40B4-BE49-F238E27FC236}">
                    <a16:creationId xmlns:a16="http://schemas.microsoft.com/office/drawing/2014/main" id="{E04A3E49-80A4-3FCE-7D84-D9777A62AB11}"/>
                  </a:ext>
                </a:extLst>
              </p:cNvPr>
              <p:cNvGrpSpPr/>
              <p:nvPr/>
            </p:nvGrpSpPr>
            <p:grpSpPr>
              <a:xfrm>
                <a:off x="5802460" y="4875886"/>
                <a:ext cx="1124977" cy="41038"/>
                <a:chOff x="5802460" y="4903914"/>
                <a:chExt cx="1124977" cy="41038"/>
              </a:xfrm>
              <a:solidFill>
                <a:schemeClr val="bg1">
                  <a:alpha val="10000"/>
                </a:schemeClr>
              </a:solidFill>
            </p:grpSpPr>
            <p:sp>
              <p:nvSpPr>
                <p:cNvPr id="558" name="Freeform 557">
                  <a:extLst>
                    <a:ext uri="{FF2B5EF4-FFF2-40B4-BE49-F238E27FC236}">
                      <a16:creationId xmlns:a16="http://schemas.microsoft.com/office/drawing/2014/main" id="{45EFB4A3-0CE6-1DB2-4BA6-4B9FE5D0DCAD}"/>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59" name="Freeform 558">
                  <a:extLst>
                    <a:ext uri="{FF2B5EF4-FFF2-40B4-BE49-F238E27FC236}">
                      <a16:creationId xmlns:a16="http://schemas.microsoft.com/office/drawing/2014/main" id="{1B4F7CB2-0569-554B-5954-F2DA547EBF98}"/>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0" name="Freeform 559">
                  <a:extLst>
                    <a:ext uri="{FF2B5EF4-FFF2-40B4-BE49-F238E27FC236}">
                      <a16:creationId xmlns:a16="http://schemas.microsoft.com/office/drawing/2014/main" id="{6984B6A6-45F0-CD23-4A36-B7EA973E4DC6}"/>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1" name="Freeform 560">
                  <a:extLst>
                    <a:ext uri="{FF2B5EF4-FFF2-40B4-BE49-F238E27FC236}">
                      <a16:creationId xmlns:a16="http://schemas.microsoft.com/office/drawing/2014/main" id="{F5D6F1E4-8187-98C9-70B2-A0ADCE0FD41C}"/>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2" name="Freeform 561">
                  <a:extLst>
                    <a:ext uri="{FF2B5EF4-FFF2-40B4-BE49-F238E27FC236}">
                      <a16:creationId xmlns:a16="http://schemas.microsoft.com/office/drawing/2014/main" id="{10B19BB9-702F-CAE0-4D80-2A50733A68A8}"/>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3" name="Freeform 562">
                  <a:extLst>
                    <a:ext uri="{FF2B5EF4-FFF2-40B4-BE49-F238E27FC236}">
                      <a16:creationId xmlns:a16="http://schemas.microsoft.com/office/drawing/2014/main" id="{EC5724C5-2B42-82DF-0128-900BCE18B734}"/>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4" name="Freeform 563">
                  <a:extLst>
                    <a:ext uri="{FF2B5EF4-FFF2-40B4-BE49-F238E27FC236}">
                      <a16:creationId xmlns:a16="http://schemas.microsoft.com/office/drawing/2014/main" id="{8456689C-B3F1-51D9-3301-E919E4381233}"/>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5" name="Freeform 564">
                  <a:extLst>
                    <a:ext uri="{FF2B5EF4-FFF2-40B4-BE49-F238E27FC236}">
                      <a16:creationId xmlns:a16="http://schemas.microsoft.com/office/drawing/2014/main" id="{35A33766-BE2A-732D-8C59-BE0494E79CAC}"/>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6" name="Freeform 565">
                  <a:extLst>
                    <a:ext uri="{FF2B5EF4-FFF2-40B4-BE49-F238E27FC236}">
                      <a16:creationId xmlns:a16="http://schemas.microsoft.com/office/drawing/2014/main" id="{FFF4E81F-852B-FECB-208B-D9AF54A62F33}"/>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7" name="Freeform 566">
                  <a:extLst>
                    <a:ext uri="{FF2B5EF4-FFF2-40B4-BE49-F238E27FC236}">
                      <a16:creationId xmlns:a16="http://schemas.microsoft.com/office/drawing/2014/main" id="{20E8A2EF-49DD-248F-BFF5-FBD9E10FC762}"/>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568" name="Freeform 567">
                  <a:extLst>
                    <a:ext uri="{FF2B5EF4-FFF2-40B4-BE49-F238E27FC236}">
                      <a16:creationId xmlns:a16="http://schemas.microsoft.com/office/drawing/2014/main" id="{15ECBAB4-3824-F4F2-D5C9-6F50A791ECC9}"/>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548" name="Rectangle: Rounded Corners 14">
              <a:extLst>
                <a:ext uri="{FF2B5EF4-FFF2-40B4-BE49-F238E27FC236}">
                  <a16:creationId xmlns:a16="http://schemas.microsoft.com/office/drawing/2014/main" id="{CE153CC0-3CCF-07FA-C8B9-C2E20E36506F}"/>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Determination </a:t>
              </a:r>
              <a:br>
                <a:rPr lang="en-US" sz="1100" dirty="0"/>
              </a:br>
              <a:r>
                <a:rPr lang="en-US" sz="1100" dirty="0"/>
                <a:t>of transplant eligibility</a:t>
              </a:r>
            </a:p>
          </p:txBody>
        </p:sp>
      </p:grpSp>
      <p:grpSp>
        <p:nvGrpSpPr>
          <p:cNvPr id="664" name="Group 663">
            <a:extLst>
              <a:ext uri="{FF2B5EF4-FFF2-40B4-BE49-F238E27FC236}">
                <a16:creationId xmlns:a16="http://schemas.microsoft.com/office/drawing/2014/main" id="{78D6FCE2-D4A9-148E-D15B-968E3685090A}"/>
              </a:ext>
            </a:extLst>
          </p:cNvPr>
          <p:cNvGrpSpPr/>
          <p:nvPr/>
        </p:nvGrpSpPr>
        <p:grpSpPr>
          <a:xfrm>
            <a:off x="7462094" y="1696539"/>
            <a:ext cx="1233379" cy="867641"/>
            <a:chOff x="5748259" y="4050743"/>
            <a:chExt cx="1233379" cy="867641"/>
          </a:xfrm>
        </p:grpSpPr>
        <p:sp>
          <p:nvSpPr>
            <p:cNvPr id="665" name="Rectangle: Rounded Corners 14">
              <a:extLst>
                <a:ext uri="{FF2B5EF4-FFF2-40B4-BE49-F238E27FC236}">
                  <a16:creationId xmlns:a16="http://schemas.microsoft.com/office/drawing/2014/main" id="{E1254BDC-B300-07D6-E6F8-8F379D83A261}"/>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666" name="Group 665">
              <a:extLst>
                <a:ext uri="{FF2B5EF4-FFF2-40B4-BE49-F238E27FC236}">
                  <a16:creationId xmlns:a16="http://schemas.microsoft.com/office/drawing/2014/main" id="{17A02E0E-3831-2950-E2FB-51D82329B6D6}"/>
                </a:ext>
              </a:extLst>
            </p:cNvPr>
            <p:cNvGrpSpPr/>
            <p:nvPr/>
          </p:nvGrpSpPr>
          <p:grpSpPr>
            <a:xfrm>
              <a:off x="5748259" y="4050743"/>
              <a:ext cx="1233379" cy="866181"/>
              <a:chOff x="5748259" y="4050743"/>
              <a:chExt cx="1233379" cy="866181"/>
            </a:xfrm>
          </p:grpSpPr>
          <p:grpSp>
            <p:nvGrpSpPr>
              <p:cNvPr id="668" name="Graphic 77">
                <a:extLst>
                  <a:ext uri="{FF2B5EF4-FFF2-40B4-BE49-F238E27FC236}">
                    <a16:creationId xmlns:a16="http://schemas.microsoft.com/office/drawing/2014/main" id="{14E601AA-1DA4-0BC2-B984-7A8BABDA4F8D}"/>
                  </a:ext>
                </a:extLst>
              </p:cNvPr>
              <p:cNvGrpSpPr/>
              <p:nvPr/>
            </p:nvGrpSpPr>
            <p:grpSpPr>
              <a:xfrm>
                <a:off x="5798811" y="4050743"/>
                <a:ext cx="1124977" cy="41038"/>
                <a:chOff x="5802460" y="4034869"/>
                <a:chExt cx="1124977" cy="41038"/>
              </a:xfrm>
              <a:solidFill>
                <a:schemeClr val="bg1">
                  <a:alpha val="10000"/>
                </a:schemeClr>
              </a:solidFill>
            </p:grpSpPr>
            <p:sp>
              <p:nvSpPr>
                <p:cNvPr id="769" name="Freeform 768">
                  <a:extLst>
                    <a:ext uri="{FF2B5EF4-FFF2-40B4-BE49-F238E27FC236}">
                      <a16:creationId xmlns:a16="http://schemas.microsoft.com/office/drawing/2014/main" id="{7711CE54-E48F-D934-518B-38D74D0A6D38}"/>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0" name="Freeform 769">
                  <a:extLst>
                    <a:ext uri="{FF2B5EF4-FFF2-40B4-BE49-F238E27FC236}">
                      <a16:creationId xmlns:a16="http://schemas.microsoft.com/office/drawing/2014/main" id="{B065BED2-BFCD-A203-EAAD-101E678243D4}"/>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1" name="Freeform 770">
                  <a:extLst>
                    <a:ext uri="{FF2B5EF4-FFF2-40B4-BE49-F238E27FC236}">
                      <a16:creationId xmlns:a16="http://schemas.microsoft.com/office/drawing/2014/main" id="{F140DC56-3016-5821-00BE-1EFB9AD7860C}"/>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2" name="Freeform 771">
                  <a:extLst>
                    <a:ext uri="{FF2B5EF4-FFF2-40B4-BE49-F238E27FC236}">
                      <a16:creationId xmlns:a16="http://schemas.microsoft.com/office/drawing/2014/main" id="{E0163613-C1DF-D6E3-9AEC-7AC748185A21}"/>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3" name="Freeform 772">
                  <a:extLst>
                    <a:ext uri="{FF2B5EF4-FFF2-40B4-BE49-F238E27FC236}">
                      <a16:creationId xmlns:a16="http://schemas.microsoft.com/office/drawing/2014/main" id="{80FF7E6D-98F1-8E2E-806B-D97BAF9E5DF9}"/>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4" name="Freeform 773">
                  <a:extLst>
                    <a:ext uri="{FF2B5EF4-FFF2-40B4-BE49-F238E27FC236}">
                      <a16:creationId xmlns:a16="http://schemas.microsoft.com/office/drawing/2014/main" id="{061FF78B-5CA1-F0AF-AC29-0DC974FB8AF9}"/>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5" name="Freeform 774">
                  <a:extLst>
                    <a:ext uri="{FF2B5EF4-FFF2-40B4-BE49-F238E27FC236}">
                      <a16:creationId xmlns:a16="http://schemas.microsoft.com/office/drawing/2014/main" id="{92860A54-9858-56FB-30AB-A13ED53A6BBF}"/>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6" name="Freeform 775">
                  <a:extLst>
                    <a:ext uri="{FF2B5EF4-FFF2-40B4-BE49-F238E27FC236}">
                      <a16:creationId xmlns:a16="http://schemas.microsoft.com/office/drawing/2014/main" id="{FCE672EA-6A06-DAFB-A364-4E3AEE945191}"/>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7" name="Freeform 776">
                  <a:extLst>
                    <a:ext uri="{FF2B5EF4-FFF2-40B4-BE49-F238E27FC236}">
                      <a16:creationId xmlns:a16="http://schemas.microsoft.com/office/drawing/2014/main" id="{EA2C87B7-D03B-D720-F967-1BEDA1EAF98B}"/>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8" name="Freeform 777">
                  <a:extLst>
                    <a:ext uri="{FF2B5EF4-FFF2-40B4-BE49-F238E27FC236}">
                      <a16:creationId xmlns:a16="http://schemas.microsoft.com/office/drawing/2014/main" id="{631F901C-732B-D0D3-F294-AC1B7DFDE549}"/>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79" name="Freeform 778">
                  <a:extLst>
                    <a:ext uri="{FF2B5EF4-FFF2-40B4-BE49-F238E27FC236}">
                      <a16:creationId xmlns:a16="http://schemas.microsoft.com/office/drawing/2014/main" id="{962241F5-8425-3A4F-D5FD-C0A8F92CE5E3}"/>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669" name="Graphic 77">
                <a:extLst>
                  <a:ext uri="{FF2B5EF4-FFF2-40B4-BE49-F238E27FC236}">
                    <a16:creationId xmlns:a16="http://schemas.microsoft.com/office/drawing/2014/main" id="{B2324A40-62F0-0D5A-011B-55B13EAD0032}"/>
                  </a:ext>
                </a:extLst>
              </p:cNvPr>
              <p:cNvGrpSpPr/>
              <p:nvPr/>
            </p:nvGrpSpPr>
            <p:grpSpPr>
              <a:xfrm>
                <a:off x="5748259" y="4153886"/>
                <a:ext cx="1233379" cy="41038"/>
                <a:chOff x="5748259" y="4143499"/>
                <a:chExt cx="1233379" cy="41038"/>
              </a:xfrm>
              <a:solidFill>
                <a:schemeClr val="bg1">
                  <a:alpha val="10000"/>
                </a:schemeClr>
              </a:solidFill>
            </p:grpSpPr>
            <p:sp>
              <p:nvSpPr>
                <p:cNvPr id="757" name="Freeform 756">
                  <a:extLst>
                    <a:ext uri="{FF2B5EF4-FFF2-40B4-BE49-F238E27FC236}">
                      <a16:creationId xmlns:a16="http://schemas.microsoft.com/office/drawing/2014/main" id="{E85FCBCD-80EC-4C89-13D1-A4A106FBC86F}"/>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8" name="Freeform 757">
                  <a:extLst>
                    <a:ext uri="{FF2B5EF4-FFF2-40B4-BE49-F238E27FC236}">
                      <a16:creationId xmlns:a16="http://schemas.microsoft.com/office/drawing/2014/main" id="{F73C5E93-8EA9-F017-0BD7-8B71C00DCFBD}"/>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9" name="Freeform 758">
                  <a:extLst>
                    <a:ext uri="{FF2B5EF4-FFF2-40B4-BE49-F238E27FC236}">
                      <a16:creationId xmlns:a16="http://schemas.microsoft.com/office/drawing/2014/main" id="{10ACC49D-60B8-E67A-BDBA-EB1BBDFC2F49}"/>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0" name="Freeform 759">
                  <a:extLst>
                    <a:ext uri="{FF2B5EF4-FFF2-40B4-BE49-F238E27FC236}">
                      <a16:creationId xmlns:a16="http://schemas.microsoft.com/office/drawing/2014/main" id="{0B6519B9-91FA-67CE-FC96-91D51C0B91A4}"/>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1" name="Freeform 760">
                  <a:extLst>
                    <a:ext uri="{FF2B5EF4-FFF2-40B4-BE49-F238E27FC236}">
                      <a16:creationId xmlns:a16="http://schemas.microsoft.com/office/drawing/2014/main" id="{5224542A-DF84-A9E8-61F3-BE521B232859}"/>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2" name="Freeform 761">
                  <a:extLst>
                    <a:ext uri="{FF2B5EF4-FFF2-40B4-BE49-F238E27FC236}">
                      <a16:creationId xmlns:a16="http://schemas.microsoft.com/office/drawing/2014/main" id="{A2FB80DB-A048-D279-AE98-4D67C4D0F9DB}"/>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3" name="Freeform 762">
                  <a:extLst>
                    <a:ext uri="{FF2B5EF4-FFF2-40B4-BE49-F238E27FC236}">
                      <a16:creationId xmlns:a16="http://schemas.microsoft.com/office/drawing/2014/main" id="{7273A142-0C1A-D081-2DA1-270AB14B84A9}"/>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4" name="Freeform 763">
                  <a:extLst>
                    <a:ext uri="{FF2B5EF4-FFF2-40B4-BE49-F238E27FC236}">
                      <a16:creationId xmlns:a16="http://schemas.microsoft.com/office/drawing/2014/main" id="{99DA138C-7885-1B59-BB81-75A8263BDC27}"/>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5" name="Freeform 764">
                  <a:extLst>
                    <a:ext uri="{FF2B5EF4-FFF2-40B4-BE49-F238E27FC236}">
                      <a16:creationId xmlns:a16="http://schemas.microsoft.com/office/drawing/2014/main" id="{87B64BAC-FDB5-BC14-7DD8-8F09DBA6C0D0}"/>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6" name="Freeform 765">
                  <a:extLst>
                    <a:ext uri="{FF2B5EF4-FFF2-40B4-BE49-F238E27FC236}">
                      <a16:creationId xmlns:a16="http://schemas.microsoft.com/office/drawing/2014/main" id="{0863F643-F19E-890E-4707-9C3B4CB5946D}"/>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7" name="Freeform 766">
                  <a:extLst>
                    <a:ext uri="{FF2B5EF4-FFF2-40B4-BE49-F238E27FC236}">
                      <a16:creationId xmlns:a16="http://schemas.microsoft.com/office/drawing/2014/main" id="{5357D6E8-E0B1-4A4D-6768-7254EC20FD72}"/>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68" name="Freeform 767">
                  <a:extLst>
                    <a:ext uri="{FF2B5EF4-FFF2-40B4-BE49-F238E27FC236}">
                      <a16:creationId xmlns:a16="http://schemas.microsoft.com/office/drawing/2014/main" id="{DEFC711D-41DA-5817-286B-AF2B4E9303F7}"/>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670" name="Graphic 77">
                <a:extLst>
                  <a:ext uri="{FF2B5EF4-FFF2-40B4-BE49-F238E27FC236}">
                    <a16:creationId xmlns:a16="http://schemas.microsoft.com/office/drawing/2014/main" id="{CBA41050-9566-3591-68BD-4C276589A664}"/>
                  </a:ext>
                </a:extLst>
              </p:cNvPr>
              <p:cNvGrpSpPr/>
              <p:nvPr/>
            </p:nvGrpSpPr>
            <p:grpSpPr>
              <a:xfrm>
                <a:off x="5802460" y="4257029"/>
                <a:ext cx="1124977" cy="41038"/>
                <a:chOff x="5802460" y="4252130"/>
                <a:chExt cx="1124977" cy="41038"/>
              </a:xfrm>
              <a:solidFill>
                <a:schemeClr val="bg1">
                  <a:alpha val="10000"/>
                </a:schemeClr>
              </a:solidFill>
            </p:grpSpPr>
            <p:sp>
              <p:nvSpPr>
                <p:cNvPr id="746" name="Freeform 745">
                  <a:extLst>
                    <a:ext uri="{FF2B5EF4-FFF2-40B4-BE49-F238E27FC236}">
                      <a16:creationId xmlns:a16="http://schemas.microsoft.com/office/drawing/2014/main" id="{F5ECDA53-AE70-5F13-29C9-0CA00B552994}"/>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7" name="Freeform 746">
                  <a:extLst>
                    <a:ext uri="{FF2B5EF4-FFF2-40B4-BE49-F238E27FC236}">
                      <a16:creationId xmlns:a16="http://schemas.microsoft.com/office/drawing/2014/main" id="{C8991293-2383-5432-E4EF-7668338DE37F}"/>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8" name="Freeform 747">
                  <a:extLst>
                    <a:ext uri="{FF2B5EF4-FFF2-40B4-BE49-F238E27FC236}">
                      <a16:creationId xmlns:a16="http://schemas.microsoft.com/office/drawing/2014/main" id="{FD43C6D1-D1DB-6839-2419-B2C6FC55A6AC}"/>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9" name="Freeform 748">
                  <a:extLst>
                    <a:ext uri="{FF2B5EF4-FFF2-40B4-BE49-F238E27FC236}">
                      <a16:creationId xmlns:a16="http://schemas.microsoft.com/office/drawing/2014/main" id="{95F7874B-238B-91C3-0331-8DB28B0E2ED8}"/>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0" name="Freeform 749">
                  <a:extLst>
                    <a:ext uri="{FF2B5EF4-FFF2-40B4-BE49-F238E27FC236}">
                      <a16:creationId xmlns:a16="http://schemas.microsoft.com/office/drawing/2014/main" id="{53C2255C-4C1C-7BE5-F4A5-BAD956D23200}"/>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1" name="Freeform 750">
                  <a:extLst>
                    <a:ext uri="{FF2B5EF4-FFF2-40B4-BE49-F238E27FC236}">
                      <a16:creationId xmlns:a16="http://schemas.microsoft.com/office/drawing/2014/main" id="{87147E0F-BB11-1A49-9FC4-AD47BF44A17D}"/>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2" name="Freeform 751">
                  <a:extLst>
                    <a:ext uri="{FF2B5EF4-FFF2-40B4-BE49-F238E27FC236}">
                      <a16:creationId xmlns:a16="http://schemas.microsoft.com/office/drawing/2014/main" id="{6D7DB2FA-CBE2-3F95-01E6-822F5D429C8C}"/>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3" name="Freeform 752">
                  <a:extLst>
                    <a:ext uri="{FF2B5EF4-FFF2-40B4-BE49-F238E27FC236}">
                      <a16:creationId xmlns:a16="http://schemas.microsoft.com/office/drawing/2014/main" id="{AD640857-A139-A429-A9BF-6453E28B4BA8}"/>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4" name="Freeform 753">
                  <a:extLst>
                    <a:ext uri="{FF2B5EF4-FFF2-40B4-BE49-F238E27FC236}">
                      <a16:creationId xmlns:a16="http://schemas.microsoft.com/office/drawing/2014/main" id="{99DD2DC7-0759-938C-53F4-696557F07FA5}"/>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5" name="Freeform 754">
                  <a:extLst>
                    <a:ext uri="{FF2B5EF4-FFF2-40B4-BE49-F238E27FC236}">
                      <a16:creationId xmlns:a16="http://schemas.microsoft.com/office/drawing/2014/main" id="{7CFC088C-7B56-068D-2E82-D4E6FB6ABA75}"/>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56" name="Freeform 755">
                  <a:extLst>
                    <a:ext uri="{FF2B5EF4-FFF2-40B4-BE49-F238E27FC236}">
                      <a16:creationId xmlns:a16="http://schemas.microsoft.com/office/drawing/2014/main" id="{1EEEC86A-5632-30AB-5AA6-156BD42F78DF}"/>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671" name="Graphic 77">
                <a:extLst>
                  <a:ext uri="{FF2B5EF4-FFF2-40B4-BE49-F238E27FC236}">
                    <a16:creationId xmlns:a16="http://schemas.microsoft.com/office/drawing/2014/main" id="{7F3DF6AD-6AD4-3C38-4B0F-282CF121AFA7}"/>
                  </a:ext>
                </a:extLst>
              </p:cNvPr>
              <p:cNvGrpSpPr/>
              <p:nvPr/>
            </p:nvGrpSpPr>
            <p:grpSpPr>
              <a:xfrm>
                <a:off x="5802460" y="4463315"/>
                <a:ext cx="1124977" cy="41038"/>
                <a:chOff x="5802460" y="4469391"/>
                <a:chExt cx="1124977" cy="41038"/>
              </a:xfrm>
              <a:solidFill>
                <a:schemeClr val="bg1">
                  <a:alpha val="10000"/>
                </a:schemeClr>
              </a:solidFill>
            </p:grpSpPr>
            <p:sp>
              <p:nvSpPr>
                <p:cNvPr id="735" name="Freeform 734">
                  <a:extLst>
                    <a:ext uri="{FF2B5EF4-FFF2-40B4-BE49-F238E27FC236}">
                      <a16:creationId xmlns:a16="http://schemas.microsoft.com/office/drawing/2014/main" id="{84377976-A7D1-C68F-B626-3DA51298B3EA}"/>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6" name="Freeform 735">
                  <a:extLst>
                    <a:ext uri="{FF2B5EF4-FFF2-40B4-BE49-F238E27FC236}">
                      <a16:creationId xmlns:a16="http://schemas.microsoft.com/office/drawing/2014/main" id="{ADA0E508-5A32-30D9-F31A-4432245D4B15}"/>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7" name="Freeform 736">
                  <a:extLst>
                    <a:ext uri="{FF2B5EF4-FFF2-40B4-BE49-F238E27FC236}">
                      <a16:creationId xmlns:a16="http://schemas.microsoft.com/office/drawing/2014/main" id="{571EEB8B-B6E4-2A61-EA5D-F501D7B2B245}"/>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8" name="Freeform 737">
                  <a:extLst>
                    <a:ext uri="{FF2B5EF4-FFF2-40B4-BE49-F238E27FC236}">
                      <a16:creationId xmlns:a16="http://schemas.microsoft.com/office/drawing/2014/main" id="{E9D1B6B3-BE9F-454A-6C6A-7D3C40FD12EA}"/>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9" name="Freeform 738">
                  <a:extLst>
                    <a:ext uri="{FF2B5EF4-FFF2-40B4-BE49-F238E27FC236}">
                      <a16:creationId xmlns:a16="http://schemas.microsoft.com/office/drawing/2014/main" id="{00681616-E04B-9315-0C14-05A6FB8AB06E}"/>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0" name="Freeform 739">
                  <a:extLst>
                    <a:ext uri="{FF2B5EF4-FFF2-40B4-BE49-F238E27FC236}">
                      <a16:creationId xmlns:a16="http://schemas.microsoft.com/office/drawing/2014/main" id="{F7B6F6B8-1E43-2AE0-7927-13DD796CFF8C}"/>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1" name="Freeform 740">
                  <a:extLst>
                    <a:ext uri="{FF2B5EF4-FFF2-40B4-BE49-F238E27FC236}">
                      <a16:creationId xmlns:a16="http://schemas.microsoft.com/office/drawing/2014/main" id="{50AFFFED-B234-8188-0175-EB37B38E10C5}"/>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2" name="Freeform 741">
                  <a:extLst>
                    <a:ext uri="{FF2B5EF4-FFF2-40B4-BE49-F238E27FC236}">
                      <a16:creationId xmlns:a16="http://schemas.microsoft.com/office/drawing/2014/main" id="{D79F588A-DC4C-4735-77A2-37D3FC867D02}"/>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3" name="Freeform 742">
                  <a:extLst>
                    <a:ext uri="{FF2B5EF4-FFF2-40B4-BE49-F238E27FC236}">
                      <a16:creationId xmlns:a16="http://schemas.microsoft.com/office/drawing/2014/main" id="{8B873D37-ADAF-2947-2DF5-5788ABC4BD0C}"/>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4" name="Freeform 743">
                  <a:extLst>
                    <a:ext uri="{FF2B5EF4-FFF2-40B4-BE49-F238E27FC236}">
                      <a16:creationId xmlns:a16="http://schemas.microsoft.com/office/drawing/2014/main" id="{86962622-0C96-F1A6-78C3-B1E43E6604BB}"/>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45" name="Freeform 744">
                  <a:extLst>
                    <a:ext uri="{FF2B5EF4-FFF2-40B4-BE49-F238E27FC236}">
                      <a16:creationId xmlns:a16="http://schemas.microsoft.com/office/drawing/2014/main" id="{A6C10088-C886-3820-A1BE-786F64828D6A}"/>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672" name="Graphic 77">
                <a:extLst>
                  <a:ext uri="{FF2B5EF4-FFF2-40B4-BE49-F238E27FC236}">
                    <a16:creationId xmlns:a16="http://schemas.microsoft.com/office/drawing/2014/main" id="{19F17B5B-9B34-B387-29FC-6B1608D14C6E}"/>
                  </a:ext>
                </a:extLst>
              </p:cNvPr>
              <p:cNvGrpSpPr/>
              <p:nvPr/>
            </p:nvGrpSpPr>
            <p:grpSpPr>
              <a:xfrm>
                <a:off x="5802460" y="4669601"/>
                <a:ext cx="1124977" cy="41038"/>
                <a:chOff x="5802460" y="4686653"/>
                <a:chExt cx="1124977" cy="41038"/>
              </a:xfrm>
              <a:solidFill>
                <a:schemeClr val="bg1">
                  <a:alpha val="10000"/>
                </a:schemeClr>
              </a:solidFill>
            </p:grpSpPr>
            <p:sp>
              <p:nvSpPr>
                <p:cNvPr id="724" name="Freeform 723">
                  <a:extLst>
                    <a:ext uri="{FF2B5EF4-FFF2-40B4-BE49-F238E27FC236}">
                      <a16:creationId xmlns:a16="http://schemas.microsoft.com/office/drawing/2014/main" id="{B1870251-6565-F23D-7007-EB5E8634B13E}"/>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5" name="Freeform 724">
                  <a:extLst>
                    <a:ext uri="{FF2B5EF4-FFF2-40B4-BE49-F238E27FC236}">
                      <a16:creationId xmlns:a16="http://schemas.microsoft.com/office/drawing/2014/main" id="{7BAB5158-2C21-62A4-F0F6-AC5C695B6590}"/>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6" name="Freeform 725">
                  <a:extLst>
                    <a:ext uri="{FF2B5EF4-FFF2-40B4-BE49-F238E27FC236}">
                      <a16:creationId xmlns:a16="http://schemas.microsoft.com/office/drawing/2014/main" id="{DA9F285A-D282-1C51-35B4-13AA84A8CABB}"/>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7" name="Freeform 726">
                  <a:extLst>
                    <a:ext uri="{FF2B5EF4-FFF2-40B4-BE49-F238E27FC236}">
                      <a16:creationId xmlns:a16="http://schemas.microsoft.com/office/drawing/2014/main" id="{7DED9879-5BC0-8B6E-7299-BEBF03EF23D0}"/>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8" name="Freeform 727">
                  <a:extLst>
                    <a:ext uri="{FF2B5EF4-FFF2-40B4-BE49-F238E27FC236}">
                      <a16:creationId xmlns:a16="http://schemas.microsoft.com/office/drawing/2014/main" id="{861F72FB-BFFB-AE31-6DC8-BE47B83B94EF}"/>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9" name="Freeform 728">
                  <a:extLst>
                    <a:ext uri="{FF2B5EF4-FFF2-40B4-BE49-F238E27FC236}">
                      <a16:creationId xmlns:a16="http://schemas.microsoft.com/office/drawing/2014/main" id="{E23E116A-1C94-4927-FB76-8974C6290C2B}"/>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0" name="Freeform 729">
                  <a:extLst>
                    <a:ext uri="{FF2B5EF4-FFF2-40B4-BE49-F238E27FC236}">
                      <a16:creationId xmlns:a16="http://schemas.microsoft.com/office/drawing/2014/main" id="{5B79AAAA-9509-628B-EBE2-CAC4B3D99666}"/>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1" name="Freeform 730">
                  <a:extLst>
                    <a:ext uri="{FF2B5EF4-FFF2-40B4-BE49-F238E27FC236}">
                      <a16:creationId xmlns:a16="http://schemas.microsoft.com/office/drawing/2014/main" id="{7491CFA2-1DD2-74B2-CB6C-7990ECB9507B}"/>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2" name="Freeform 731">
                  <a:extLst>
                    <a:ext uri="{FF2B5EF4-FFF2-40B4-BE49-F238E27FC236}">
                      <a16:creationId xmlns:a16="http://schemas.microsoft.com/office/drawing/2014/main" id="{0062F374-4BDD-893D-65ED-17F2E5B6AC62}"/>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3" name="Freeform 732">
                  <a:extLst>
                    <a:ext uri="{FF2B5EF4-FFF2-40B4-BE49-F238E27FC236}">
                      <a16:creationId xmlns:a16="http://schemas.microsoft.com/office/drawing/2014/main" id="{1BC46E56-74DA-3FFB-59A0-7E717244B856}"/>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34" name="Freeform 733">
                  <a:extLst>
                    <a:ext uri="{FF2B5EF4-FFF2-40B4-BE49-F238E27FC236}">
                      <a16:creationId xmlns:a16="http://schemas.microsoft.com/office/drawing/2014/main" id="{8FC471B6-E73C-D833-7FD1-619B49C41204}"/>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673" name="Graphic 77">
                <a:extLst>
                  <a:ext uri="{FF2B5EF4-FFF2-40B4-BE49-F238E27FC236}">
                    <a16:creationId xmlns:a16="http://schemas.microsoft.com/office/drawing/2014/main" id="{53728EA9-C27C-DBF7-9558-A8C415B7AED6}"/>
                  </a:ext>
                </a:extLst>
              </p:cNvPr>
              <p:cNvGrpSpPr/>
              <p:nvPr/>
            </p:nvGrpSpPr>
            <p:grpSpPr>
              <a:xfrm>
                <a:off x="5748259" y="4360172"/>
                <a:ext cx="1233379" cy="41038"/>
                <a:chOff x="5748259" y="4360761"/>
                <a:chExt cx="1233379" cy="41038"/>
              </a:xfrm>
              <a:solidFill>
                <a:schemeClr val="bg1">
                  <a:alpha val="10000"/>
                </a:schemeClr>
              </a:solidFill>
            </p:grpSpPr>
            <p:sp>
              <p:nvSpPr>
                <p:cNvPr id="712" name="Freeform 711">
                  <a:extLst>
                    <a:ext uri="{FF2B5EF4-FFF2-40B4-BE49-F238E27FC236}">
                      <a16:creationId xmlns:a16="http://schemas.microsoft.com/office/drawing/2014/main" id="{3EFD65F5-C933-A14D-2562-52F4B952B38F}"/>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3" name="Freeform 712">
                  <a:extLst>
                    <a:ext uri="{FF2B5EF4-FFF2-40B4-BE49-F238E27FC236}">
                      <a16:creationId xmlns:a16="http://schemas.microsoft.com/office/drawing/2014/main" id="{F2391DFB-8845-F202-6C24-96DF3CCCF8E0}"/>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4" name="Freeform 713">
                  <a:extLst>
                    <a:ext uri="{FF2B5EF4-FFF2-40B4-BE49-F238E27FC236}">
                      <a16:creationId xmlns:a16="http://schemas.microsoft.com/office/drawing/2014/main" id="{398910ED-054A-1925-CD84-1EF9E0CA99FE}"/>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5" name="Freeform 714">
                  <a:extLst>
                    <a:ext uri="{FF2B5EF4-FFF2-40B4-BE49-F238E27FC236}">
                      <a16:creationId xmlns:a16="http://schemas.microsoft.com/office/drawing/2014/main" id="{BBAAC5FB-1483-9B9F-4965-85731DEAE502}"/>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6" name="Freeform 715">
                  <a:extLst>
                    <a:ext uri="{FF2B5EF4-FFF2-40B4-BE49-F238E27FC236}">
                      <a16:creationId xmlns:a16="http://schemas.microsoft.com/office/drawing/2014/main" id="{3A596DB0-9055-60C8-61CA-1C9E88649A25}"/>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7" name="Freeform 716">
                  <a:extLst>
                    <a:ext uri="{FF2B5EF4-FFF2-40B4-BE49-F238E27FC236}">
                      <a16:creationId xmlns:a16="http://schemas.microsoft.com/office/drawing/2014/main" id="{B2351783-0379-5BB0-9319-21E38B9C03E2}"/>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8" name="Freeform 717">
                  <a:extLst>
                    <a:ext uri="{FF2B5EF4-FFF2-40B4-BE49-F238E27FC236}">
                      <a16:creationId xmlns:a16="http://schemas.microsoft.com/office/drawing/2014/main" id="{A8403271-6242-7F70-9C57-FACD4E4C765D}"/>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9" name="Freeform 718">
                  <a:extLst>
                    <a:ext uri="{FF2B5EF4-FFF2-40B4-BE49-F238E27FC236}">
                      <a16:creationId xmlns:a16="http://schemas.microsoft.com/office/drawing/2014/main" id="{6C90B632-48A0-66EB-5B34-87360E2F1319}"/>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0" name="Freeform 719">
                  <a:extLst>
                    <a:ext uri="{FF2B5EF4-FFF2-40B4-BE49-F238E27FC236}">
                      <a16:creationId xmlns:a16="http://schemas.microsoft.com/office/drawing/2014/main" id="{505A30BA-72F8-3AAC-AAE1-3AE2E4C605B8}"/>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1" name="Freeform 720">
                  <a:extLst>
                    <a:ext uri="{FF2B5EF4-FFF2-40B4-BE49-F238E27FC236}">
                      <a16:creationId xmlns:a16="http://schemas.microsoft.com/office/drawing/2014/main" id="{BC24893E-6BF8-1F31-E155-D95602AA7D54}"/>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2" name="Freeform 721">
                  <a:extLst>
                    <a:ext uri="{FF2B5EF4-FFF2-40B4-BE49-F238E27FC236}">
                      <a16:creationId xmlns:a16="http://schemas.microsoft.com/office/drawing/2014/main" id="{C483F02A-C89E-EEE3-64A8-C18205ABE171}"/>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23" name="Freeform 722">
                  <a:extLst>
                    <a:ext uri="{FF2B5EF4-FFF2-40B4-BE49-F238E27FC236}">
                      <a16:creationId xmlns:a16="http://schemas.microsoft.com/office/drawing/2014/main" id="{EAD75B1E-559A-AF39-2E76-DF1AC8E21AF6}"/>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674" name="Graphic 77">
                <a:extLst>
                  <a:ext uri="{FF2B5EF4-FFF2-40B4-BE49-F238E27FC236}">
                    <a16:creationId xmlns:a16="http://schemas.microsoft.com/office/drawing/2014/main" id="{6ACFE1F4-432C-3BE6-3966-E797E240DC28}"/>
                  </a:ext>
                </a:extLst>
              </p:cNvPr>
              <p:cNvGrpSpPr/>
              <p:nvPr/>
            </p:nvGrpSpPr>
            <p:grpSpPr>
              <a:xfrm>
                <a:off x="5748259" y="4566458"/>
                <a:ext cx="1233379" cy="41038"/>
                <a:chOff x="5748259" y="4578022"/>
                <a:chExt cx="1233379" cy="41038"/>
              </a:xfrm>
              <a:solidFill>
                <a:schemeClr val="bg1">
                  <a:alpha val="10000"/>
                </a:schemeClr>
              </a:solidFill>
            </p:grpSpPr>
            <p:sp>
              <p:nvSpPr>
                <p:cNvPr id="700" name="Freeform 699">
                  <a:extLst>
                    <a:ext uri="{FF2B5EF4-FFF2-40B4-BE49-F238E27FC236}">
                      <a16:creationId xmlns:a16="http://schemas.microsoft.com/office/drawing/2014/main" id="{5A467913-70F1-C621-4052-5C329F6ABCF1}"/>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1" name="Freeform 700">
                  <a:extLst>
                    <a:ext uri="{FF2B5EF4-FFF2-40B4-BE49-F238E27FC236}">
                      <a16:creationId xmlns:a16="http://schemas.microsoft.com/office/drawing/2014/main" id="{4C586DDF-5890-D1E9-EC1D-5BCFFE0021FF}"/>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2" name="Freeform 701">
                  <a:extLst>
                    <a:ext uri="{FF2B5EF4-FFF2-40B4-BE49-F238E27FC236}">
                      <a16:creationId xmlns:a16="http://schemas.microsoft.com/office/drawing/2014/main" id="{B1A07021-D880-8701-54FB-505D821D958F}"/>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3" name="Freeform 702">
                  <a:extLst>
                    <a:ext uri="{FF2B5EF4-FFF2-40B4-BE49-F238E27FC236}">
                      <a16:creationId xmlns:a16="http://schemas.microsoft.com/office/drawing/2014/main" id="{CD74836B-79B6-626E-BA0B-E980CCCC5943}"/>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4" name="Freeform 703">
                  <a:extLst>
                    <a:ext uri="{FF2B5EF4-FFF2-40B4-BE49-F238E27FC236}">
                      <a16:creationId xmlns:a16="http://schemas.microsoft.com/office/drawing/2014/main" id="{B297576E-F77E-2151-01AB-DF65ED3B8C6B}"/>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5" name="Freeform 704">
                  <a:extLst>
                    <a:ext uri="{FF2B5EF4-FFF2-40B4-BE49-F238E27FC236}">
                      <a16:creationId xmlns:a16="http://schemas.microsoft.com/office/drawing/2014/main" id="{B35B7B32-E164-AF81-1BA8-4782D3C643A8}"/>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6" name="Freeform 705">
                  <a:extLst>
                    <a:ext uri="{FF2B5EF4-FFF2-40B4-BE49-F238E27FC236}">
                      <a16:creationId xmlns:a16="http://schemas.microsoft.com/office/drawing/2014/main" id="{69ECD02F-7119-B6A5-7E9A-ACD0AC7A2609}"/>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7" name="Freeform 706">
                  <a:extLst>
                    <a:ext uri="{FF2B5EF4-FFF2-40B4-BE49-F238E27FC236}">
                      <a16:creationId xmlns:a16="http://schemas.microsoft.com/office/drawing/2014/main" id="{1CEE1F8A-D421-3325-ACD0-42E9C97551AA}"/>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8" name="Freeform 707">
                  <a:extLst>
                    <a:ext uri="{FF2B5EF4-FFF2-40B4-BE49-F238E27FC236}">
                      <a16:creationId xmlns:a16="http://schemas.microsoft.com/office/drawing/2014/main" id="{21E36561-C1EB-A4F5-35A9-A3093CB041C4}"/>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09" name="Freeform 708">
                  <a:extLst>
                    <a:ext uri="{FF2B5EF4-FFF2-40B4-BE49-F238E27FC236}">
                      <a16:creationId xmlns:a16="http://schemas.microsoft.com/office/drawing/2014/main" id="{0AA75677-6F96-AFEC-F172-EBBBFA311BE1}"/>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0" name="Freeform 709">
                  <a:extLst>
                    <a:ext uri="{FF2B5EF4-FFF2-40B4-BE49-F238E27FC236}">
                      <a16:creationId xmlns:a16="http://schemas.microsoft.com/office/drawing/2014/main" id="{EBA810A3-B5AC-200B-D6FB-3A94705CCD6C}"/>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11" name="Freeform 710">
                  <a:extLst>
                    <a:ext uri="{FF2B5EF4-FFF2-40B4-BE49-F238E27FC236}">
                      <a16:creationId xmlns:a16="http://schemas.microsoft.com/office/drawing/2014/main" id="{61E350DB-95F2-43D6-DCEE-E128908B6B69}"/>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675" name="Graphic 77">
                <a:extLst>
                  <a:ext uri="{FF2B5EF4-FFF2-40B4-BE49-F238E27FC236}">
                    <a16:creationId xmlns:a16="http://schemas.microsoft.com/office/drawing/2014/main" id="{6010B8D2-AE2D-5673-007E-0128B239A994}"/>
                  </a:ext>
                </a:extLst>
              </p:cNvPr>
              <p:cNvGrpSpPr/>
              <p:nvPr/>
            </p:nvGrpSpPr>
            <p:grpSpPr>
              <a:xfrm>
                <a:off x="5748259" y="4772744"/>
                <a:ext cx="1233379" cy="41038"/>
                <a:chOff x="5748259" y="4795284"/>
                <a:chExt cx="1233379" cy="41038"/>
              </a:xfrm>
              <a:solidFill>
                <a:schemeClr val="bg1">
                  <a:alpha val="10000"/>
                </a:schemeClr>
              </a:solidFill>
            </p:grpSpPr>
            <p:sp>
              <p:nvSpPr>
                <p:cNvPr id="688" name="Freeform 687">
                  <a:extLst>
                    <a:ext uri="{FF2B5EF4-FFF2-40B4-BE49-F238E27FC236}">
                      <a16:creationId xmlns:a16="http://schemas.microsoft.com/office/drawing/2014/main" id="{D7F9180C-97D8-1365-DEDC-0BEE51CCF52D}"/>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9" name="Freeform 688">
                  <a:extLst>
                    <a:ext uri="{FF2B5EF4-FFF2-40B4-BE49-F238E27FC236}">
                      <a16:creationId xmlns:a16="http://schemas.microsoft.com/office/drawing/2014/main" id="{6CE0411A-6613-A857-F05F-84AF9477FF30}"/>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0" name="Freeform 689">
                  <a:extLst>
                    <a:ext uri="{FF2B5EF4-FFF2-40B4-BE49-F238E27FC236}">
                      <a16:creationId xmlns:a16="http://schemas.microsoft.com/office/drawing/2014/main" id="{A2667A3F-FCAB-CEC9-9E86-B08FCBDF7287}"/>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1" name="Freeform 690">
                  <a:extLst>
                    <a:ext uri="{FF2B5EF4-FFF2-40B4-BE49-F238E27FC236}">
                      <a16:creationId xmlns:a16="http://schemas.microsoft.com/office/drawing/2014/main" id="{00CC8B5B-33B4-66E3-2AD4-FAABF33DD496}"/>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2" name="Freeform 691">
                  <a:extLst>
                    <a:ext uri="{FF2B5EF4-FFF2-40B4-BE49-F238E27FC236}">
                      <a16:creationId xmlns:a16="http://schemas.microsoft.com/office/drawing/2014/main" id="{B87994F1-C199-5296-72D1-F78D1CE00A10}"/>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3" name="Freeform 692">
                  <a:extLst>
                    <a:ext uri="{FF2B5EF4-FFF2-40B4-BE49-F238E27FC236}">
                      <a16:creationId xmlns:a16="http://schemas.microsoft.com/office/drawing/2014/main" id="{B16C9E9D-C598-301A-E8E5-27E8E4A552FF}"/>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4" name="Freeform 693">
                  <a:extLst>
                    <a:ext uri="{FF2B5EF4-FFF2-40B4-BE49-F238E27FC236}">
                      <a16:creationId xmlns:a16="http://schemas.microsoft.com/office/drawing/2014/main" id="{434A06E9-4860-92F1-D133-56E266A3D75F}"/>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5" name="Freeform 694">
                  <a:extLst>
                    <a:ext uri="{FF2B5EF4-FFF2-40B4-BE49-F238E27FC236}">
                      <a16:creationId xmlns:a16="http://schemas.microsoft.com/office/drawing/2014/main" id="{4EDE3E98-1774-4A37-0559-F81834C51A3D}"/>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6" name="Freeform 695">
                  <a:extLst>
                    <a:ext uri="{FF2B5EF4-FFF2-40B4-BE49-F238E27FC236}">
                      <a16:creationId xmlns:a16="http://schemas.microsoft.com/office/drawing/2014/main" id="{1549423D-E8C3-7C43-BE1C-55185A116715}"/>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7" name="Freeform 696">
                  <a:extLst>
                    <a:ext uri="{FF2B5EF4-FFF2-40B4-BE49-F238E27FC236}">
                      <a16:creationId xmlns:a16="http://schemas.microsoft.com/office/drawing/2014/main" id="{91ACD4F1-101D-B349-E164-770B7E6FFE31}"/>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8" name="Freeform 697">
                  <a:extLst>
                    <a:ext uri="{FF2B5EF4-FFF2-40B4-BE49-F238E27FC236}">
                      <a16:creationId xmlns:a16="http://schemas.microsoft.com/office/drawing/2014/main" id="{AF82256C-31B4-85CB-4B22-E0D021688EBC}"/>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99" name="Freeform 698">
                  <a:extLst>
                    <a:ext uri="{FF2B5EF4-FFF2-40B4-BE49-F238E27FC236}">
                      <a16:creationId xmlns:a16="http://schemas.microsoft.com/office/drawing/2014/main" id="{B1731F14-F25E-9C6D-6728-7150098345C3}"/>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676" name="Graphic 77">
                <a:extLst>
                  <a:ext uri="{FF2B5EF4-FFF2-40B4-BE49-F238E27FC236}">
                    <a16:creationId xmlns:a16="http://schemas.microsoft.com/office/drawing/2014/main" id="{7B739766-D02D-D946-18D9-F99E46559083}"/>
                  </a:ext>
                </a:extLst>
              </p:cNvPr>
              <p:cNvGrpSpPr/>
              <p:nvPr/>
            </p:nvGrpSpPr>
            <p:grpSpPr>
              <a:xfrm>
                <a:off x="5802460" y="4875886"/>
                <a:ext cx="1124977" cy="41038"/>
                <a:chOff x="5802460" y="4903914"/>
                <a:chExt cx="1124977" cy="41038"/>
              </a:xfrm>
              <a:solidFill>
                <a:schemeClr val="bg1">
                  <a:alpha val="10000"/>
                </a:schemeClr>
              </a:solidFill>
            </p:grpSpPr>
            <p:sp>
              <p:nvSpPr>
                <p:cNvPr id="677" name="Freeform 676">
                  <a:extLst>
                    <a:ext uri="{FF2B5EF4-FFF2-40B4-BE49-F238E27FC236}">
                      <a16:creationId xmlns:a16="http://schemas.microsoft.com/office/drawing/2014/main" id="{672DC638-8B00-9464-C468-F094C2EE5DF2}"/>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78" name="Freeform 677">
                  <a:extLst>
                    <a:ext uri="{FF2B5EF4-FFF2-40B4-BE49-F238E27FC236}">
                      <a16:creationId xmlns:a16="http://schemas.microsoft.com/office/drawing/2014/main" id="{C637A7EA-993A-EFC4-8AA9-5076D9570BC3}"/>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79" name="Freeform 678">
                  <a:extLst>
                    <a:ext uri="{FF2B5EF4-FFF2-40B4-BE49-F238E27FC236}">
                      <a16:creationId xmlns:a16="http://schemas.microsoft.com/office/drawing/2014/main" id="{DC0BB74F-CC47-8A72-F653-2F877A46ECB2}"/>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0" name="Freeform 679">
                  <a:extLst>
                    <a:ext uri="{FF2B5EF4-FFF2-40B4-BE49-F238E27FC236}">
                      <a16:creationId xmlns:a16="http://schemas.microsoft.com/office/drawing/2014/main" id="{E8DE961C-9C05-BB99-AE3B-AE30B9938CE5}"/>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1" name="Freeform 680">
                  <a:extLst>
                    <a:ext uri="{FF2B5EF4-FFF2-40B4-BE49-F238E27FC236}">
                      <a16:creationId xmlns:a16="http://schemas.microsoft.com/office/drawing/2014/main" id="{44239281-A5B9-C46B-8443-0DAE5930A09F}"/>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2" name="Freeform 681">
                  <a:extLst>
                    <a:ext uri="{FF2B5EF4-FFF2-40B4-BE49-F238E27FC236}">
                      <a16:creationId xmlns:a16="http://schemas.microsoft.com/office/drawing/2014/main" id="{481D6083-4D46-17FD-502F-215A26B6F0EE}"/>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3" name="Freeform 682">
                  <a:extLst>
                    <a:ext uri="{FF2B5EF4-FFF2-40B4-BE49-F238E27FC236}">
                      <a16:creationId xmlns:a16="http://schemas.microsoft.com/office/drawing/2014/main" id="{1E0B2F6F-E453-064E-7357-992B6AF6D829}"/>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4" name="Freeform 683">
                  <a:extLst>
                    <a:ext uri="{FF2B5EF4-FFF2-40B4-BE49-F238E27FC236}">
                      <a16:creationId xmlns:a16="http://schemas.microsoft.com/office/drawing/2014/main" id="{CC04E59B-8C1C-8C65-AD02-804553D48FAC}"/>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5" name="Freeform 684">
                  <a:extLst>
                    <a:ext uri="{FF2B5EF4-FFF2-40B4-BE49-F238E27FC236}">
                      <a16:creationId xmlns:a16="http://schemas.microsoft.com/office/drawing/2014/main" id="{181CBC66-49D1-9957-7E94-7EDA0C519762}"/>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6" name="Freeform 685">
                  <a:extLst>
                    <a:ext uri="{FF2B5EF4-FFF2-40B4-BE49-F238E27FC236}">
                      <a16:creationId xmlns:a16="http://schemas.microsoft.com/office/drawing/2014/main" id="{45D374DD-35AB-8B74-9742-CA548BB197D5}"/>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687" name="Freeform 686">
                  <a:extLst>
                    <a:ext uri="{FF2B5EF4-FFF2-40B4-BE49-F238E27FC236}">
                      <a16:creationId xmlns:a16="http://schemas.microsoft.com/office/drawing/2014/main" id="{BE2584CD-B980-C282-4FBB-4C5EA796E880}"/>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667" name="Rectangle: Rounded Corners 14">
              <a:extLst>
                <a:ext uri="{FF2B5EF4-FFF2-40B4-BE49-F238E27FC236}">
                  <a16:creationId xmlns:a16="http://schemas.microsoft.com/office/drawing/2014/main" id="{C9F5B2AC-3F64-0B19-AA08-C6F7597ABD3D}"/>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Mobilization </a:t>
              </a:r>
              <a:br>
                <a:rPr lang="en-US" sz="1100" dirty="0"/>
              </a:br>
              <a:r>
                <a:rPr lang="en-US" sz="1100" dirty="0"/>
                <a:t>and collection</a:t>
              </a:r>
            </a:p>
          </p:txBody>
        </p:sp>
      </p:grpSp>
      <p:grpSp>
        <p:nvGrpSpPr>
          <p:cNvPr id="780" name="Group 779">
            <a:extLst>
              <a:ext uri="{FF2B5EF4-FFF2-40B4-BE49-F238E27FC236}">
                <a16:creationId xmlns:a16="http://schemas.microsoft.com/office/drawing/2014/main" id="{CF874DAB-4456-9DA4-107E-FD510F1943C0}"/>
              </a:ext>
            </a:extLst>
          </p:cNvPr>
          <p:cNvGrpSpPr/>
          <p:nvPr/>
        </p:nvGrpSpPr>
        <p:grpSpPr>
          <a:xfrm>
            <a:off x="7462094" y="3799807"/>
            <a:ext cx="1233379" cy="867641"/>
            <a:chOff x="5748259" y="4050743"/>
            <a:chExt cx="1233379" cy="867641"/>
          </a:xfrm>
        </p:grpSpPr>
        <p:sp>
          <p:nvSpPr>
            <p:cNvPr id="781" name="Rectangle: Rounded Corners 14">
              <a:extLst>
                <a:ext uri="{FF2B5EF4-FFF2-40B4-BE49-F238E27FC236}">
                  <a16:creationId xmlns:a16="http://schemas.microsoft.com/office/drawing/2014/main" id="{A42E5AC9-71F3-AA4C-A97F-F587E8C27E22}"/>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782" name="Group 781">
              <a:extLst>
                <a:ext uri="{FF2B5EF4-FFF2-40B4-BE49-F238E27FC236}">
                  <a16:creationId xmlns:a16="http://schemas.microsoft.com/office/drawing/2014/main" id="{EB25938F-5301-5144-2BA6-E52BEE3A4E8A}"/>
                </a:ext>
              </a:extLst>
            </p:cNvPr>
            <p:cNvGrpSpPr/>
            <p:nvPr/>
          </p:nvGrpSpPr>
          <p:grpSpPr>
            <a:xfrm>
              <a:off x="5748259" y="4050743"/>
              <a:ext cx="1233379" cy="866181"/>
              <a:chOff x="5748259" y="4050743"/>
              <a:chExt cx="1233379" cy="866181"/>
            </a:xfrm>
          </p:grpSpPr>
          <p:grpSp>
            <p:nvGrpSpPr>
              <p:cNvPr id="784" name="Graphic 77">
                <a:extLst>
                  <a:ext uri="{FF2B5EF4-FFF2-40B4-BE49-F238E27FC236}">
                    <a16:creationId xmlns:a16="http://schemas.microsoft.com/office/drawing/2014/main" id="{28840F5E-F5E4-0801-3753-EB831E9C4485}"/>
                  </a:ext>
                </a:extLst>
              </p:cNvPr>
              <p:cNvGrpSpPr/>
              <p:nvPr/>
            </p:nvGrpSpPr>
            <p:grpSpPr>
              <a:xfrm>
                <a:off x="5798811" y="4050743"/>
                <a:ext cx="1124977" cy="41038"/>
                <a:chOff x="5802460" y="4034869"/>
                <a:chExt cx="1124977" cy="41038"/>
              </a:xfrm>
              <a:solidFill>
                <a:schemeClr val="bg1">
                  <a:alpha val="10000"/>
                </a:schemeClr>
              </a:solidFill>
            </p:grpSpPr>
            <p:sp>
              <p:nvSpPr>
                <p:cNvPr id="885" name="Freeform 884">
                  <a:extLst>
                    <a:ext uri="{FF2B5EF4-FFF2-40B4-BE49-F238E27FC236}">
                      <a16:creationId xmlns:a16="http://schemas.microsoft.com/office/drawing/2014/main" id="{BF2F63FB-9D91-256E-269D-F92A53051DEB}"/>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6" name="Freeform 885">
                  <a:extLst>
                    <a:ext uri="{FF2B5EF4-FFF2-40B4-BE49-F238E27FC236}">
                      <a16:creationId xmlns:a16="http://schemas.microsoft.com/office/drawing/2014/main" id="{70737F0B-3DDB-5E90-9FE1-5B79D732ABA7}"/>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7" name="Freeform 886">
                  <a:extLst>
                    <a:ext uri="{FF2B5EF4-FFF2-40B4-BE49-F238E27FC236}">
                      <a16:creationId xmlns:a16="http://schemas.microsoft.com/office/drawing/2014/main" id="{52DC73C5-C7CF-CD60-1530-17A2C872CDCE}"/>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8" name="Freeform 887">
                  <a:extLst>
                    <a:ext uri="{FF2B5EF4-FFF2-40B4-BE49-F238E27FC236}">
                      <a16:creationId xmlns:a16="http://schemas.microsoft.com/office/drawing/2014/main" id="{219BE1DB-CBD1-702A-4234-FA8098AC5EDC}"/>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9" name="Freeform 888">
                  <a:extLst>
                    <a:ext uri="{FF2B5EF4-FFF2-40B4-BE49-F238E27FC236}">
                      <a16:creationId xmlns:a16="http://schemas.microsoft.com/office/drawing/2014/main" id="{0CD0114A-CF57-A932-0A2E-B61F83C07FBB}"/>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90" name="Freeform 889">
                  <a:extLst>
                    <a:ext uri="{FF2B5EF4-FFF2-40B4-BE49-F238E27FC236}">
                      <a16:creationId xmlns:a16="http://schemas.microsoft.com/office/drawing/2014/main" id="{AA94D565-3DC2-B92F-2153-76D36ED92AD9}"/>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91" name="Freeform 890">
                  <a:extLst>
                    <a:ext uri="{FF2B5EF4-FFF2-40B4-BE49-F238E27FC236}">
                      <a16:creationId xmlns:a16="http://schemas.microsoft.com/office/drawing/2014/main" id="{C21FBA2E-E552-BA0B-72BE-D20D5F467223}"/>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92" name="Freeform 891">
                  <a:extLst>
                    <a:ext uri="{FF2B5EF4-FFF2-40B4-BE49-F238E27FC236}">
                      <a16:creationId xmlns:a16="http://schemas.microsoft.com/office/drawing/2014/main" id="{83428B09-43A8-2E36-8FD0-B4CDAB5273F5}"/>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93" name="Freeform 892">
                  <a:extLst>
                    <a:ext uri="{FF2B5EF4-FFF2-40B4-BE49-F238E27FC236}">
                      <a16:creationId xmlns:a16="http://schemas.microsoft.com/office/drawing/2014/main" id="{602440D4-0601-3D06-5939-50597FC73CDC}"/>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94" name="Freeform 893">
                  <a:extLst>
                    <a:ext uri="{FF2B5EF4-FFF2-40B4-BE49-F238E27FC236}">
                      <a16:creationId xmlns:a16="http://schemas.microsoft.com/office/drawing/2014/main" id="{32C24F02-E840-C4A5-7C3D-2C4950C590A4}"/>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95" name="Freeform 894">
                  <a:extLst>
                    <a:ext uri="{FF2B5EF4-FFF2-40B4-BE49-F238E27FC236}">
                      <a16:creationId xmlns:a16="http://schemas.microsoft.com/office/drawing/2014/main" id="{8092D892-CF79-FF0E-39FF-CC3013886BC6}"/>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785" name="Graphic 77">
                <a:extLst>
                  <a:ext uri="{FF2B5EF4-FFF2-40B4-BE49-F238E27FC236}">
                    <a16:creationId xmlns:a16="http://schemas.microsoft.com/office/drawing/2014/main" id="{442DC67E-8D62-7CB8-BA5D-31C551E04A15}"/>
                  </a:ext>
                </a:extLst>
              </p:cNvPr>
              <p:cNvGrpSpPr/>
              <p:nvPr/>
            </p:nvGrpSpPr>
            <p:grpSpPr>
              <a:xfrm>
                <a:off x="5748259" y="4153886"/>
                <a:ext cx="1233379" cy="41038"/>
                <a:chOff x="5748259" y="4143499"/>
                <a:chExt cx="1233379" cy="41038"/>
              </a:xfrm>
              <a:solidFill>
                <a:schemeClr val="bg1">
                  <a:alpha val="10000"/>
                </a:schemeClr>
              </a:solidFill>
            </p:grpSpPr>
            <p:sp>
              <p:nvSpPr>
                <p:cNvPr id="873" name="Freeform 872">
                  <a:extLst>
                    <a:ext uri="{FF2B5EF4-FFF2-40B4-BE49-F238E27FC236}">
                      <a16:creationId xmlns:a16="http://schemas.microsoft.com/office/drawing/2014/main" id="{2F7BFB6D-D7CE-5493-CBF8-D28D6D9A91F8}"/>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4" name="Freeform 873">
                  <a:extLst>
                    <a:ext uri="{FF2B5EF4-FFF2-40B4-BE49-F238E27FC236}">
                      <a16:creationId xmlns:a16="http://schemas.microsoft.com/office/drawing/2014/main" id="{07416EC2-4FAD-B9FD-9F2A-072EFD963FD0}"/>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5" name="Freeform 874">
                  <a:extLst>
                    <a:ext uri="{FF2B5EF4-FFF2-40B4-BE49-F238E27FC236}">
                      <a16:creationId xmlns:a16="http://schemas.microsoft.com/office/drawing/2014/main" id="{3AFF0AFD-833E-F34E-FCEE-046D4467E66C}"/>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6" name="Freeform 875">
                  <a:extLst>
                    <a:ext uri="{FF2B5EF4-FFF2-40B4-BE49-F238E27FC236}">
                      <a16:creationId xmlns:a16="http://schemas.microsoft.com/office/drawing/2014/main" id="{944DF69F-4DF0-33DA-EFB2-0AF51823C229}"/>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7" name="Freeform 876">
                  <a:extLst>
                    <a:ext uri="{FF2B5EF4-FFF2-40B4-BE49-F238E27FC236}">
                      <a16:creationId xmlns:a16="http://schemas.microsoft.com/office/drawing/2014/main" id="{313AB35B-461A-6896-EDC0-29EF60977B47}"/>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8" name="Freeform 877">
                  <a:extLst>
                    <a:ext uri="{FF2B5EF4-FFF2-40B4-BE49-F238E27FC236}">
                      <a16:creationId xmlns:a16="http://schemas.microsoft.com/office/drawing/2014/main" id="{CB4B176C-B019-1727-9687-6280D8850DBE}"/>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9" name="Freeform 878">
                  <a:extLst>
                    <a:ext uri="{FF2B5EF4-FFF2-40B4-BE49-F238E27FC236}">
                      <a16:creationId xmlns:a16="http://schemas.microsoft.com/office/drawing/2014/main" id="{FDE90278-4A06-0D04-4CF2-72D82BDAD6FB}"/>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0" name="Freeform 879">
                  <a:extLst>
                    <a:ext uri="{FF2B5EF4-FFF2-40B4-BE49-F238E27FC236}">
                      <a16:creationId xmlns:a16="http://schemas.microsoft.com/office/drawing/2014/main" id="{855E7910-B944-A0EA-7E08-48365649FBF4}"/>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1" name="Freeform 880">
                  <a:extLst>
                    <a:ext uri="{FF2B5EF4-FFF2-40B4-BE49-F238E27FC236}">
                      <a16:creationId xmlns:a16="http://schemas.microsoft.com/office/drawing/2014/main" id="{E09ED9A8-13D3-2107-9FBE-31DDA88EAADF}"/>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2" name="Freeform 881">
                  <a:extLst>
                    <a:ext uri="{FF2B5EF4-FFF2-40B4-BE49-F238E27FC236}">
                      <a16:creationId xmlns:a16="http://schemas.microsoft.com/office/drawing/2014/main" id="{63F207D2-61D8-7BF9-288D-842D5C5F887E}"/>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3" name="Freeform 882">
                  <a:extLst>
                    <a:ext uri="{FF2B5EF4-FFF2-40B4-BE49-F238E27FC236}">
                      <a16:creationId xmlns:a16="http://schemas.microsoft.com/office/drawing/2014/main" id="{8CC45074-6BE1-EEC0-6394-92DC91A207DC}"/>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84" name="Freeform 883">
                  <a:extLst>
                    <a:ext uri="{FF2B5EF4-FFF2-40B4-BE49-F238E27FC236}">
                      <a16:creationId xmlns:a16="http://schemas.microsoft.com/office/drawing/2014/main" id="{34B8C6B5-E84D-C390-8433-5D808A85119F}"/>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786" name="Graphic 77">
                <a:extLst>
                  <a:ext uri="{FF2B5EF4-FFF2-40B4-BE49-F238E27FC236}">
                    <a16:creationId xmlns:a16="http://schemas.microsoft.com/office/drawing/2014/main" id="{69D1478D-6D06-2E9A-075F-26D5FD6D058D}"/>
                  </a:ext>
                </a:extLst>
              </p:cNvPr>
              <p:cNvGrpSpPr/>
              <p:nvPr/>
            </p:nvGrpSpPr>
            <p:grpSpPr>
              <a:xfrm>
                <a:off x="5802460" y="4257029"/>
                <a:ext cx="1124977" cy="41038"/>
                <a:chOff x="5802460" y="4252130"/>
                <a:chExt cx="1124977" cy="41038"/>
              </a:xfrm>
              <a:solidFill>
                <a:schemeClr val="bg1">
                  <a:alpha val="10000"/>
                </a:schemeClr>
              </a:solidFill>
            </p:grpSpPr>
            <p:sp>
              <p:nvSpPr>
                <p:cNvPr id="862" name="Freeform 861">
                  <a:extLst>
                    <a:ext uri="{FF2B5EF4-FFF2-40B4-BE49-F238E27FC236}">
                      <a16:creationId xmlns:a16="http://schemas.microsoft.com/office/drawing/2014/main" id="{0E0AFDDA-816C-450A-FC11-9638649628FF}"/>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3" name="Freeform 862">
                  <a:extLst>
                    <a:ext uri="{FF2B5EF4-FFF2-40B4-BE49-F238E27FC236}">
                      <a16:creationId xmlns:a16="http://schemas.microsoft.com/office/drawing/2014/main" id="{7788B808-FB3F-201A-FD8F-516451C3DB88}"/>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4" name="Freeform 863">
                  <a:extLst>
                    <a:ext uri="{FF2B5EF4-FFF2-40B4-BE49-F238E27FC236}">
                      <a16:creationId xmlns:a16="http://schemas.microsoft.com/office/drawing/2014/main" id="{452235D2-2C7C-2E5A-F4E5-50E1022634F9}"/>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5" name="Freeform 864">
                  <a:extLst>
                    <a:ext uri="{FF2B5EF4-FFF2-40B4-BE49-F238E27FC236}">
                      <a16:creationId xmlns:a16="http://schemas.microsoft.com/office/drawing/2014/main" id="{1819BCEF-AFFD-C89B-12CC-543202DB7031}"/>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6" name="Freeform 865">
                  <a:extLst>
                    <a:ext uri="{FF2B5EF4-FFF2-40B4-BE49-F238E27FC236}">
                      <a16:creationId xmlns:a16="http://schemas.microsoft.com/office/drawing/2014/main" id="{6F389AFE-7166-73A1-1092-F1A95B36494B}"/>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7" name="Freeform 866">
                  <a:extLst>
                    <a:ext uri="{FF2B5EF4-FFF2-40B4-BE49-F238E27FC236}">
                      <a16:creationId xmlns:a16="http://schemas.microsoft.com/office/drawing/2014/main" id="{BAA2C283-0298-FEAE-522B-4C132AD74C30}"/>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8" name="Freeform 867">
                  <a:extLst>
                    <a:ext uri="{FF2B5EF4-FFF2-40B4-BE49-F238E27FC236}">
                      <a16:creationId xmlns:a16="http://schemas.microsoft.com/office/drawing/2014/main" id="{8FCABA66-5D5A-785D-4C01-E6917B8FFD70}"/>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9" name="Freeform 868">
                  <a:extLst>
                    <a:ext uri="{FF2B5EF4-FFF2-40B4-BE49-F238E27FC236}">
                      <a16:creationId xmlns:a16="http://schemas.microsoft.com/office/drawing/2014/main" id="{901C0FC1-38F1-C89B-3770-EE7A36499F6C}"/>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0" name="Freeform 869">
                  <a:extLst>
                    <a:ext uri="{FF2B5EF4-FFF2-40B4-BE49-F238E27FC236}">
                      <a16:creationId xmlns:a16="http://schemas.microsoft.com/office/drawing/2014/main" id="{51D9C78E-F2F0-2B30-4317-FC03D4FFBB88}"/>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1" name="Freeform 870">
                  <a:extLst>
                    <a:ext uri="{FF2B5EF4-FFF2-40B4-BE49-F238E27FC236}">
                      <a16:creationId xmlns:a16="http://schemas.microsoft.com/office/drawing/2014/main" id="{4FC3FF4E-FEBE-07AA-2D8A-B310F2C4A88A}"/>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72" name="Freeform 871">
                  <a:extLst>
                    <a:ext uri="{FF2B5EF4-FFF2-40B4-BE49-F238E27FC236}">
                      <a16:creationId xmlns:a16="http://schemas.microsoft.com/office/drawing/2014/main" id="{9FBBCD1D-FEC3-D533-8BEF-9DCE9A4EB39A}"/>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787" name="Graphic 77">
                <a:extLst>
                  <a:ext uri="{FF2B5EF4-FFF2-40B4-BE49-F238E27FC236}">
                    <a16:creationId xmlns:a16="http://schemas.microsoft.com/office/drawing/2014/main" id="{A65E5AD3-3920-BFC7-DE3E-8FC80EC5BE55}"/>
                  </a:ext>
                </a:extLst>
              </p:cNvPr>
              <p:cNvGrpSpPr/>
              <p:nvPr/>
            </p:nvGrpSpPr>
            <p:grpSpPr>
              <a:xfrm>
                <a:off x="5802460" y="4463315"/>
                <a:ext cx="1124977" cy="41038"/>
                <a:chOff x="5802460" y="4469391"/>
                <a:chExt cx="1124977" cy="41038"/>
              </a:xfrm>
              <a:solidFill>
                <a:schemeClr val="bg1">
                  <a:alpha val="10000"/>
                </a:schemeClr>
              </a:solidFill>
            </p:grpSpPr>
            <p:sp>
              <p:nvSpPr>
                <p:cNvPr id="851" name="Freeform 850">
                  <a:extLst>
                    <a:ext uri="{FF2B5EF4-FFF2-40B4-BE49-F238E27FC236}">
                      <a16:creationId xmlns:a16="http://schemas.microsoft.com/office/drawing/2014/main" id="{85E1D8E1-D63C-24BA-0691-4070E77BA309}"/>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2" name="Freeform 851">
                  <a:extLst>
                    <a:ext uri="{FF2B5EF4-FFF2-40B4-BE49-F238E27FC236}">
                      <a16:creationId xmlns:a16="http://schemas.microsoft.com/office/drawing/2014/main" id="{8BB05133-D603-5157-9414-B6B22245FAB6}"/>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3" name="Freeform 852">
                  <a:extLst>
                    <a:ext uri="{FF2B5EF4-FFF2-40B4-BE49-F238E27FC236}">
                      <a16:creationId xmlns:a16="http://schemas.microsoft.com/office/drawing/2014/main" id="{8D9EE184-2DA1-D3FE-BDD1-260D65037F6D}"/>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4" name="Freeform 853">
                  <a:extLst>
                    <a:ext uri="{FF2B5EF4-FFF2-40B4-BE49-F238E27FC236}">
                      <a16:creationId xmlns:a16="http://schemas.microsoft.com/office/drawing/2014/main" id="{F243FF71-AEB7-27CA-841C-7E5E5DF7A869}"/>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5" name="Freeform 854">
                  <a:extLst>
                    <a:ext uri="{FF2B5EF4-FFF2-40B4-BE49-F238E27FC236}">
                      <a16:creationId xmlns:a16="http://schemas.microsoft.com/office/drawing/2014/main" id="{4AB37AEE-24B1-DAEA-F5AC-5FD6EE9D36D0}"/>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6" name="Freeform 855">
                  <a:extLst>
                    <a:ext uri="{FF2B5EF4-FFF2-40B4-BE49-F238E27FC236}">
                      <a16:creationId xmlns:a16="http://schemas.microsoft.com/office/drawing/2014/main" id="{0B7CDC05-731A-BEEB-239E-CAC943AECE64}"/>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7" name="Freeform 856">
                  <a:extLst>
                    <a:ext uri="{FF2B5EF4-FFF2-40B4-BE49-F238E27FC236}">
                      <a16:creationId xmlns:a16="http://schemas.microsoft.com/office/drawing/2014/main" id="{B29575F3-33DD-0A58-715B-13936D58CA74}"/>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8" name="Freeform 857">
                  <a:extLst>
                    <a:ext uri="{FF2B5EF4-FFF2-40B4-BE49-F238E27FC236}">
                      <a16:creationId xmlns:a16="http://schemas.microsoft.com/office/drawing/2014/main" id="{EB78C1F7-E8D2-9627-B10B-9B03BDDADE93}"/>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9" name="Freeform 858">
                  <a:extLst>
                    <a:ext uri="{FF2B5EF4-FFF2-40B4-BE49-F238E27FC236}">
                      <a16:creationId xmlns:a16="http://schemas.microsoft.com/office/drawing/2014/main" id="{2E8920D6-6492-658E-9A44-ADB9F1A8BF84}"/>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0" name="Freeform 859">
                  <a:extLst>
                    <a:ext uri="{FF2B5EF4-FFF2-40B4-BE49-F238E27FC236}">
                      <a16:creationId xmlns:a16="http://schemas.microsoft.com/office/drawing/2014/main" id="{C2DE0989-9EC4-6154-B6BB-A599031236B0}"/>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61" name="Freeform 860">
                  <a:extLst>
                    <a:ext uri="{FF2B5EF4-FFF2-40B4-BE49-F238E27FC236}">
                      <a16:creationId xmlns:a16="http://schemas.microsoft.com/office/drawing/2014/main" id="{E6090E4D-F796-ED7A-CB3E-009EB5308BC1}"/>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788" name="Graphic 77">
                <a:extLst>
                  <a:ext uri="{FF2B5EF4-FFF2-40B4-BE49-F238E27FC236}">
                    <a16:creationId xmlns:a16="http://schemas.microsoft.com/office/drawing/2014/main" id="{BC2B5367-03C8-9660-0A4F-F717AC03447A}"/>
                  </a:ext>
                </a:extLst>
              </p:cNvPr>
              <p:cNvGrpSpPr/>
              <p:nvPr/>
            </p:nvGrpSpPr>
            <p:grpSpPr>
              <a:xfrm>
                <a:off x="5802460" y="4669601"/>
                <a:ext cx="1124977" cy="41038"/>
                <a:chOff x="5802460" y="4686653"/>
                <a:chExt cx="1124977" cy="41038"/>
              </a:xfrm>
              <a:solidFill>
                <a:schemeClr val="bg1">
                  <a:alpha val="10000"/>
                </a:schemeClr>
              </a:solidFill>
            </p:grpSpPr>
            <p:sp>
              <p:nvSpPr>
                <p:cNvPr id="840" name="Freeform 839">
                  <a:extLst>
                    <a:ext uri="{FF2B5EF4-FFF2-40B4-BE49-F238E27FC236}">
                      <a16:creationId xmlns:a16="http://schemas.microsoft.com/office/drawing/2014/main" id="{DBF50F70-B8E3-F428-8AF3-B9EB287F4570}"/>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1" name="Freeform 840">
                  <a:extLst>
                    <a:ext uri="{FF2B5EF4-FFF2-40B4-BE49-F238E27FC236}">
                      <a16:creationId xmlns:a16="http://schemas.microsoft.com/office/drawing/2014/main" id="{CA60AA36-FD3B-C516-A7A9-2C00A8F2EA07}"/>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2" name="Freeform 841">
                  <a:extLst>
                    <a:ext uri="{FF2B5EF4-FFF2-40B4-BE49-F238E27FC236}">
                      <a16:creationId xmlns:a16="http://schemas.microsoft.com/office/drawing/2014/main" id="{1093BB02-3C57-7CE9-BE35-4F78C99CDC07}"/>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3" name="Freeform 842">
                  <a:extLst>
                    <a:ext uri="{FF2B5EF4-FFF2-40B4-BE49-F238E27FC236}">
                      <a16:creationId xmlns:a16="http://schemas.microsoft.com/office/drawing/2014/main" id="{E3C9DEF4-EEBB-9769-A4B4-3CFC670AB41B}"/>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4" name="Freeform 843">
                  <a:extLst>
                    <a:ext uri="{FF2B5EF4-FFF2-40B4-BE49-F238E27FC236}">
                      <a16:creationId xmlns:a16="http://schemas.microsoft.com/office/drawing/2014/main" id="{35BEE836-6B27-06EF-6605-7A09087C7E8C}"/>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5" name="Freeform 844">
                  <a:extLst>
                    <a:ext uri="{FF2B5EF4-FFF2-40B4-BE49-F238E27FC236}">
                      <a16:creationId xmlns:a16="http://schemas.microsoft.com/office/drawing/2014/main" id="{9DAEB1F4-F800-8BAC-B974-681FE09FF410}"/>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6" name="Freeform 845">
                  <a:extLst>
                    <a:ext uri="{FF2B5EF4-FFF2-40B4-BE49-F238E27FC236}">
                      <a16:creationId xmlns:a16="http://schemas.microsoft.com/office/drawing/2014/main" id="{16442C21-B42D-C145-8BFD-EE91FEB7A9FD}"/>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7" name="Freeform 846">
                  <a:extLst>
                    <a:ext uri="{FF2B5EF4-FFF2-40B4-BE49-F238E27FC236}">
                      <a16:creationId xmlns:a16="http://schemas.microsoft.com/office/drawing/2014/main" id="{96244849-735B-8A15-D756-382709D3711C}"/>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8" name="Freeform 847">
                  <a:extLst>
                    <a:ext uri="{FF2B5EF4-FFF2-40B4-BE49-F238E27FC236}">
                      <a16:creationId xmlns:a16="http://schemas.microsoft.com/office/drawing/2014/main" id="{F5B207B8-5D14-7C85-273F-E5E688035735}"/>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49" name="Freeform 848">
                  <a:extLst>
                    <a:ext uri="{FF2B5EF4-FFF2-40B4-BE49-F238E27FC236}">
                      <a16:creationId xmlns:a16="http://schemas.microsoft.com/office/drawing/2014/main" id="{D2C1598F-70A5-D85F-6174-B90E2038537A}"/>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50" name="Freeform 849">
                  <a:extLst>
                    <a:ext uri="{FF2B5EF4-FFF2-40B4-BE49-F238E27FC236}">
                      <a16:creationId xmlns:a16="http://schemas.microsoft.com/office/drawing/2014/main" id="{DCE3F5D4-0ABC-76D0-ECEE-BC598370ED03}"/>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789" name="Graphic 77">
                <a:extLst>
                  <a:ext uri="{FF2B5EF4-FFF2-40B4-BE49-F238E27FC236}">
                    <a16:creationId xmlns:a16="http://schemas.microsoft.com/office/drawing/2014/main" id="{662B6D2B-CAB5-E600-280A-15CF99562A31}"/>
                  </a:ext>
                </a:extLst>
              </p:cNvPr>
              <p:cNvGrpSpPr/>
              <p:nvPr/>
            </p:nvGrpSpPr>
            <p:grpSpPr>
              <a:xfrm>
                <a:off x="5748259" y="4360172"/>
                <a:ext cx="1233379" cy="41038"/>
                <a:chOff x="5748259" y="4360761"/>
                <a:chExt cx="1233379" cy="41038"/>
              </a:xfrm>
              <a:solidFill>
                <a:schemeClr val="bg1">
                  <a:alpha val="10000"/>
                </a:schemeClr>
              </a:solidFill>
            </p:grpSpPr>
            <p:sp>
              <p:nvSpPr>
                <p:cNvPr id="828" name="Freeform 827">
                  <a:extLst>
                    <a:ext uri="{FF2B5EF4-FFF2-40B4-BE49-F238E27FC236}">
                      <a16:creationId xmlns:a16="http://schemas.microsoft.com/office/drawing/2014/main" id="{91065F6D-AC5F-25CF-093A-7454B8E4DBB7}"/>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9" name="Freeform 828">
                  <a:extLst>
                    <a:ext uri="{FF2B5EF4-FFF2-40B4-BE49-F238E27FC236}">
                      <a16:creationId xmlns:a16="http://schemas.microsoft.com/office/drawing/2014/main" id="{7F326613-7DE1-412C-E6B6-2246BB73B622}"/>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0" name="Freeform 829">
                  <a:extLst>
                    <a:ext uri="{FF2B5EF4-FFF2-40B4-BE49-F238E27FC236}">
                      <a16:creationId xmlns:a16="http://schemas.microsoft.com/office/drawing/2014/main" id="{F85A9A55-4469-EC52-61F0-843EDB524F5B}"/>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1" name="Freeform 830">
                  <a:extLst>
                    <a:ext uri="{FF2B5EF4-FFF2-40B4-BE49-F238E27FC236}">
                      <a16:creationId xmlns:a16="http://schemas.microsoft.com/office/drawing/2014/main" id="{7CB0B6DE-83DD-DDA0-C56E-76CA95EB4B61}"/>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2" name="Freeform 831">
                  <a:extLst>
                    <a:ext uri="{FF2B5EF4-FFF2-40B4-BE49-F238E27FC236}">
                      <a16:creationId xmlns:a16="http://schemas.microsoft.com/office/drawing/2014/main" id="{D485749E-9FFE-0B3F-D88F-DFAEC68BA777}"/>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3" name="Freeform 832">
                  <a:extLst>
                    <a:ext uri="{FF2B5EF4-FFF2-40B4-BE49-F238E27FC236}">
                      <a16:creationId xmlns:a16="http://schemas.microsoft.com/office/drawing/2014/main" id="{CC753A8F-8BCB-4146-73BD-B8C3EDC9FF9E}"/>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4" name="Freeform 833">
                  <a:extLst>
                    <a:ext uri="{FF2B5EF4-FFF2-40B4-BE49-F238E27FC236}">
                      <a16:creationId xmlns:a16="http://schemas.microsoft.com/office/drawing/2014/main" id="{D6F13F10-5A38-F675-9301-479006C26FB4}"/>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5" name="Freeform 834">
                  <a:extLst>
                    <a:ext uri="{FF2B5EF4-FFF2-40B4-BE49-F238E27FC236}">
                      <a16:creationId xmlns:a16="http://schemas.microsoft.com/office/drawing/2014/main" id="{4BC8FBA5-7232-371D-7B6A-972F489DF65D}"/>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6" name="Freeform 835">
                  <a:extLst>
                    <a:ext uri="{FF2B5EF4-FFF2-40B4-BE49-F238E27FC236}">
                      <a16:creationId xmlns:a16="http://schemas.microsoft.com/office/drawing/2014/main" id="{30168059-8EEF-F87D-C1C5-74B5561D1390}"/>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7" name="Freeform 836">
                  <a:extLst>
                    <a:ext uri="{FF2B5EF4-FFF2-40B4-BE49-F238E27FC236}">
                      <a16:creationId xmlns:a16="http://schemas.microsoft.com/office/drawing/2014/main" id="{340CD3C3-4399-5F64-2828-0D18ABFAEBF0}"/>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8" name="Freeform 837">
                  <a:extLst>
                    <a:ext uri="{FF2B5EF4-FFF2-40B4-BE49-F238E27FC236}">
                      <a16:creationId xmlns:a16="http://schemas.microsoft.com/office/drawing/2014/main" id="{BC926F24-3C4D-D1A1-309E-D87E75F76D61}"/>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39" name="Freeform 838">
                  <a:extLst>
                    <a:ext uri="{FF2B5EF4-FFF2-40B4-BE49-F238E27FC236}">
                      <a16:creationId xmlns:a16="http://schemas.microsoft.com/office/drawing/2014/main" id="{6281B485-E261-AA6C-1EC2-CA4D8CFC877E}"/>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790" name="Graphic 77">
                <a:extLst>
                  <a:ext uri="{FF2B5EF4-FFF2-40B4-BE49-F238E27FC236}">
                    <a16:creationId xmlns:a16="http://schemas.microsoft.com/office/drawing/2014/main" id="{119DB44D-4329-8F0B-31CE-F18B44609784}"/>
                  </a:ext>
                </a:extLst>
              </p:cNvPr>
              <p:cNvGrpSpPr/>
              <p:nvPr/>
            </p:nvGrpSpPr>
            <p:grpSpPr>
              <a:xfrm>
                <a:off x="5748259" y="4566458"/>
                <a:ext cx="1233379" cy="41038"/>
                <a:chOff x="5748259" y="4578022"/>
                <a:chExt cx="1233379" cy="41038"/>
              </a:xfrm>
              <a:solidFill>
                <a:schemeClr val="bg1">
                  <a:alpha val="10000"/>
                </a:schemeClr>
              </a:solidFill>
            </p:grpSpPr>
            <p:sp>
              <p:nvSpPr>
                <p:cNvPr id="816" name="Freeform 815">
                  <a:extLst>
                    <a:ext uri="{FF2B5EF4-FFF2-40B4-BE49-F238E27FC236}">
                      <a16:creationId xmlns:a16="http://schemas.microsoft.com/office/drawing/2014/main" id="{9DEC24C2-B59C-992D-06AC-19986DF573E5}"/>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7" name="Freeform 816">
                  <a:extLst>
                    <a:ext uri="{FF2B5EF4-FFF2-40B4-BE49-F238E27FC236}">
                      <a16:creationId xmlns:a16="http://schemas.microsoft.com/office/drawing/2014/main" id="{6B3A7B4C-C04C-AA00-01EB-0E8253E1EAE5}"/>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8" name="Freeform 817">
                  <a:extLst>
                    <a:ext uri="{FF2B5EF4-FFF2-40B4-BE49-F238E27FC236}">
                      <a16:creationId xmlns:a16="http://schemas.microsoft.com/office/drawing/2014/main" id="{B32EE66C-1D49-B0B4-EFB7-F575470FE7A0}"/>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9" name="Freeform 818">
                  <a:extLst>
                    <a:ext uri="{FF2B5EF4-FFF2-40B4-BE49-F238E27FC236}">
                      <a16:creationId xmlns:a16="http://schemas.microsoft.com/office/drawing/2014/main" id="{3B3B3F7B-886D-CE75-E046-6425E07B8224}"/>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0" name="Freeform 819">
                  <a:extLst>
                    <a:ext uri="{FF2B5EF4-FFF2-40B4-BE49-F238E27FC236}">
                      <a16:creationId xmlns:a16="http://schemas.microsoft.com/office/drawing/2014/main" id="{18188B4F-35A5-5E34-3228-1A8AA82BCE16}"/>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1" name="Freeform 820">
                  <a:extLst>
                    <a:ext uri="{FF2B5EF4-FFF2-40B4-BE49-F238E27FC236}">
                      <a16:creationId xmlns:a16="http://schemas.microsoft.com/office/drawing/2014/main" id="{6C4E0D67-F830-2F92-32D5-0B132AA279A7}"/>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2" name="Freeform 821">
                  <a:extLst>
                    <a:ext uri="{FF2B5EF4-FFF2-40B4-BE49-F238E27FC236}">
                      <a16:creationId xmlns:a16="http://schemas.microsoft.com/office/drawing/2014/main" id="{F294232E-C738-9F4B-940F-105DED7ECC67}"/>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3" name="Freeform 822">
                  <a:extLst>
                    <a:ext uri="{FF2B5EF4-FFF2-40B4-BE49-F238E27FC236}">
                      <a16:creationId xmlns:a16="http://schemas.microsoft.com/office/drawing/2014/main" id="{97A3742C-2471-BCFA-1755-07B12D7CE934}"/>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4" name="Freeform 823">
                  <a:extLst>
                    <a:ext uri="{FF2B5EF4-FFF2-40B4-BE49-F238E27FC236}">
                      <a16:creationId xmlns:a16="http://schemas.microsoft.com/office/drawing/2014/main" id="{36D50D11-F73B-8177-7433-66211C608954}"/>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5" name="Freeform 824">
                  <a:extLst>
                    <a:ext uri="{FF2B5EF4-FFF2-40B4-BE49-F238E27FC236}">
                      <a16:creationId xmlns:a16="http://schemas.microsoft.com/office/drawing/2014/main" id="{F7CA0E22-0528-4664-29AA-F9FB687C1DCE}"/>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6" name="Freeform 825">
                  <a:extLst>
                    <a:ext uri="{FF2B5EF4-FFF2-40B4-BE49-F238E27FC236}">
                      <a16:creationId xmlns:a16="http://schemas.microsoft.com/office/drawing/2014/main" id="{14B0A0B2-6D42-D39F-82D4-DE279866F826}"/>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27" name="Freeform 826">
                  <a:extLst>
                    <a:ext uri="{FF2B5EF4-FFF2-40B4-BE49-F238E27FC236}">
                      <a16:creationId xmlns:a16="http://schemas.microsoft.com/office/drawing/2014/main" id="{0D972B36-5E7D-3424-7BBA-C1699AA2CDCD}"/>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791" name="Graphic 77">
                <a:extLst>
                  <a:ext uri="{FF2B5EF4-FFF2-40B4-BE49-F238E27FC236}">
                    <a16:creationId xmlns:a16="http://schemas.microsoft.com/office/drawing/2014/main" id="{477BDE65-2658-EC55-50F8-75A78AE9333F}"/>
                  </a:ext>
                </a:extLst>
              </p:cNvPr>
              <p:cNvGrpSpPr/>
              <p:nvPr/>
            </p:nvGrpSpPr>
            <p:grpSpPr>
              <a:xfrm>
                <a:off x="5748259" y="4772744"/>
                <a:ext cx="1233379" cy="41038"/>
                <a:chOff x="5748259" y="4795284"/>
                <a:chExt cx="1233379" cy="41038"/>
              </a:xfrm>
              <a:solidFill>
                <a:schemeClr val="bg1">
                  <a:alpha val="10000"/>
                </a:schemeClr>
              </a:solidFill>
            </p:grpSpPr>
            <p:sp>
              <p:nvSpPr>
                <p:cNvPr id="804" name="Freeform 803">
                  <a:extLst>
                    <a:ext uri="{FF2B5EF4-FFF2-40B4-BE49-F238E27FC236}">
                      <a16:creationId xmlns:a16="http://schemas.microsoft.com/office/drawing/2014/main" id="{3DB39F9F-AC94-0067-AE0B-C677E859C35D}"/>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5" name="Freeform 804">
                  <a:extLst>
                    <a:ext uri="{FF2B5EF4-FFF2-40B4-BE49-F238E27FC236}">
                      <a16:creationId xmlns:a16="http://schemas.microsoft.com/office/drawing/2014/main" id="{318C3BCB-5A7C-9989-AD16-61B3E88AC74E}"/>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6" name="Freeform 805">
                  <a:extLst>
                    <a:ext uri="{FF2B5EF4-FFF2-40B4-BE49-F238E27FC236}">
                      <a16:creationId xmlns:a16="http://schemas.microsoft.com/office/drawing/2014/main" id="{7E978D7D-0082-F450-5706-FB9317C4ACF0}"/>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7" name="Freeform 806">
                  <a:extLst>
                    <a:ext uri="{FF2B5EF4-FFF2-40B4-BE49-F238E27FC236}">
                      <a16:creationId xmlns:a16="http://schemas.microsoft.com/office/drawing/2014/main" id="{A2807B90-8367-6CA1-B990-17916DE4489F}"/>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8" name="Freeform 807">
                  <a:extLst>
                    <a:ext uri="{FF2B5EF4-FFF2-40B4-BE49-F238E27FC236}">
                      <a16:creationId xmlns:a16="http://schemas.microsoft.com/office/drawing/2014/main" id="{10AF4826-15E9-D1DA-5C4C-345EE7DE6917}"/>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9" name="Freeform 808">
                  <a:extLst>
                    <a:ext uri="{FF2B5EF4-FFF2-40B4-BE49-F238E27FC236}">
                      <a16:creationId xmlns:a16="http://schemas.microsoft.com/office/drawing/2014/main" id="{5C26B0F1-0576-CF92-896F-C0AFEE8AB68B}"/>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0" name="Freeform 809">
                  <a:extLst>
                    <a:ext uri="{FF2B5EF4-FFF2-40B4-BE49-F238E27FC236}">
                      <a16:creationId xmlns:a16="http://schemas.microsoft.com/office/drawing/2014/main" id="{72D03D27-08D5-E514-A117-2A3EFEEFDBF5}"/>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1" name="Freeform 810">
                  <a:extLst>
                    <a:ext uri="{FF2B5EF4-FFF2-40B4-BE49-F238E27FC236}">
                      <a16:creationId xmlns:a16="http://schemas.microsoft.com/office/drawing/2014/main" id="{41D7225C-48E1-5BA2-9B3B-BE7BE3259C4E}"/>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2" name="Freeform 811">
                  <a:extLst>
                    <a:ext uri="{FF2B5EF4-FFF2-40B4-BE49-F238E27FC236}">
                      <a16:creationId xmlns:a16="http://schemas.microsoft.com/office/drawing/2014/main" id="{00F259D5-6B08-8BA2-838B-A62740992CC4}"/>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3" name="Freeform 812">
                  <a:extLst>
                    <a:ext uri="{FF2B5EF4-FFF2-40B4-BE49-F238E27FC236}">
                      <a16:creationId xmlns:a16="http://schemas.microsoft.com/office/drawing/2014/main" id="{AA0C4D36-B106-EC49-C74B-92397BC986E3}"/>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4" name="Freeform 813">
                  <a:extLst>
                    <a:ext uri="{FF2B5EF4-FFF2-40B4-BE49-F238E27FC236}">
                      <a16:creationId xmlns:a16="http://schemas.microsoft.com/office/drawing/2014/main" id="{36EC0F31-CCC7-0436-3410-9AE899E14DD3}"/>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15" name="Freeform 814">
                  <a:extLst>
                    <a:ext uri="{FF2B5EF4-FFF2-40B4-BE49-F238E27FC236}">
                      <a16:creationId xmlns:a16="http://schemas.microsoft.com/office/drawing/2014/main" id="{B60E8371-5791-5BB4-3D9C-18F874E7DF27}"/>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792" name="Graphic 77">
                <a:extLst>
                  <a:ext uri="{FF2B5EF4-FFF2-40B4-BE49-F238E27FC236}">
                    <a16:creationId xmlns:a16="http://schemas.microsoft.com/office/drawing/2014/main" id="{F876F723-1F78-80D6-C3F7-F19FACE5DEE7}"/>
                  </a:ext>
                </a:extLst>
              </p:cNvPr>
              <p:cNvGrpSpPr/>
              <p:nvPr/>
            </p:nvGrpSpPr>
            <p:grpSpPr>
              <a:xfrm>
                <a:off x="5802460" y="4875886"/>
                <a:ext cx="1124977" cy="41038"/>
                <a:chOff x="5802460" y="4903914"/>
                <a:chExt cx="1124977" cy="41038"/>
              </a:xfrm>
              <a:solidFill>
                <a:schemeClr val="bg1">
                  <a:alpha val="10000"/>
                </a:schemeClr>
              </a:solidFill>
            </p:grpSpPr>
            <p:sp>
              <p:nvSpPr>
                <p:cNvPr id="793" name="Freeform 792">
                  <a:extLst>
                    <a:ext uri="{FF2B5EF4-FFF2-40B4-BE49-F238E27FC236}">
                      <a16:creationId xmlns:a16="http://schemas.microsoft.com/office/drawing/2014/main" id="{487D97D6-D358-977D-7439-67DAC9C08773}"/>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94" name="Freeform 793">
                  <a:extLst>
                    <a:ext uri="{FF2B5EF4-FFF2-40B4-BE49-F238E27FC236}">
                      <a16:creationId xmlns:a16="http://schemas.microsoft.com/office/drawing/2014/main" id="{5D705AA5-2BC0-6A06-EFA4-CFE42CF90B22}"/>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95" name="Freeform 794">
                  <a:extLst>
                    <a:ext uri="{FF2B5EF4-FFF2-40B4-BE49-F238E27FC236}">
                      <a16:creationId xmlns:a16="http://schemas.microsoft.com/office/drawing/2014/main" id="{472A56AE-3DD1-C57C-4832-07DC3BA089E6}"/>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96" name="Freeform 795">
                  <a:extLst>
                    <a:ext uri="{FF2B5EF4-FFF2-40B4-BE49-F238E27FC236}">
                      <a16:creationId xmlns:a16="http://schemas.microsoft.com/office/drawing/2014/main" id="{1E2520C5-F29C-504F-E07C-BCBB3192C978}"/>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97" name="Freeform 796">
                  <a:extLst>
                    <a:ext uri="{FF2B5EF4-FFF2-40B4-BE49-F238E27FC236}">
                      <a16:creationId xmlns:a16="http://schemas.microsoft.com/office/drawing/2014/main" id="{C73BC68A-C3E4-792C-739B-43E035795A54}"/>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98" name="Freeform 797">
                  <a:extLst>
                    <a:ext uri="{FF2B5EF4-FFF2-40B4-BE49-F238E27FC236}">
                      <a16:creationId xmlns:a16="http://schemas.microsoft.com/office/drawing/2014/main" id="{802CCAB8-97B0-1A68-C232-0B996225A129}"/>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799" name="Freeform 798">
                  <a:extLst>
                    <a:ext uri="{FF2B5EF4-FFF2-40B4-BE49-F238E27FC236}">
                      <a16:creationId xmlns:a16="http://schemas.microsoft.com/office/drawing/2014/main" id="{8D962341-53F7-CC2D-2208-B6109B52B3D6}"/>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0" name="Freeform 799">
                  <a:extLst>
                    <a:ext uri="{FF2B5EF4-FFF2-40B4-BE49-F238E27FC236}">
                      <a16:creationId xmlns:a16="http://schemas.microsoft.com/office/drawing/2014/main" id="{1D11CEBB-63BA-6ECB-33D8-7B4B2B570A35}"/>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1" name="Freeform 800">
                  <a:extLst>
                    <a:ext uri="{FF2B5EF4-FFF2-40B4-BE49-F238E27FC236}">
                      <a16:creationId xmlns:a16="http://schemas.microsoft.com/office/drawing/2014/main" id="{8A19B2D4-571F-B46F-6BAD-A2F97E7694C9}"/>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2" name="Freeform 801">
                  <a:extLst>
                    <a:ext uri="{FF2B5EF4-FFF2-40B4-BE49-F238E27FC236}">
                      <a16:creationId xmlns:a16="http://schemas.microsoft.com/office/drawing/2014/main" id="{9DEDE87E-B8AE-8482-8741-DCBB4052FEE8}"/>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803" name="Freeform 802">
                  <a:extLst>
                    <a:ext uri="{FF2B5EF4-FFF2-40B4-BE49-F238E27FC236}">
                      <a16:creationId xmlns:a16="http://schemas.microsoft.com/office/drawing/2014/main" id="{74F449C7-B935-B4AB-FF2F-6E406FC5F443}"/>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783" name="Rectangle: Rounded Corners 14">
              <a:extLst>
                <a:ext uri="{FF2B5EF4-FFF2-40B4-BE49-F238E27FC236}">
                  <a16:creationId xmlns:a16="http://schemas.microsoft.com/office/drawing/2014/main" id="{B1C63F28-C3C5-3C7D-C8AD-E611CAB1EA85}"/>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Reinfusion</a:t>
              </a:r>
            </a:p>
          </p:txBody>
        </p:sp>
      </p:grpSp>
      <p:grpSp>
        <p:nvGrpSpPr>
          <p:cNvPr id="896" name="Group 895">
            <a:extLst>
              <a:ext uri="{FF2B5EF4-FFF2-40B4-BE49-F238E27FC236}">
                <a16:creationId xmlns:a16="http://schemas.microsoft.com/office/drawing/2014/main" id="{8DE594DD-E957-EDB6-E93C-0271255269C6}"/>
              </a:ext>
            </a:extLst>
          </p:cNvPr>
          <p:cNvGrpSpPr/>
          <p:nvPr/>
        </p:nvGrpSpPr>
        <p:grpSpPr>
          <a:xfrm>
            <a:off x="7462094" y="4851442"/>
            <a:ext cx="1233379" cy="867641"/>
            <a:chOff x="5748259" y="4050743"/>
            <a:chExt cx="1233379" cy="867641"/>
          </a:xfrm>
        </p:grpSpPr>
        <p:sp>
          <p:nvSpPr>
            <p:cNvPr id="897" name="Rectangle: Rounded Corners 14">
              <a:extLst>
                <a:ext uri="{FF2B5EF4-FFF2-40B4-BE49-F238E27FC236}">
                  <a16:creationId xmlns:a16="http://schemas.microsoft.com/office/drawing/2014/main" id="{48435662-1F1A-C88E-6092-F3E8FE6BD41B}"/>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898" name="Group 897">
              <a:extLst>
                <a:ext uri="{FF2B5EF4-FFF2-40B4-BE49-F238E27FC236}">
                  <a16:creationId xmlns:a16="http://schemas.microsoft.com/office/drawing/2014/main" id="{DC56D6FE-B08B-7359-0075-F26FA32260F0}"/>
                </a:ext>
              </a:extLst>
            </p:cNvPr>
            <p:cNvGrpSpPr/>
            <p:nvPr/>
          </p:nvGrpSpPr>
          <p:grpSpPr>
            <a:xfrm>
              <a:off x="5748259" y="4050743"/>
              <a:ext cx="1233379" cy="866181"/>
              <a:chOff x="5748259" y="4050743"/>
              <a:chExt cx="1233379" cy="866181"/>
            </a:xfrm>
          </p:grpSpPr>
          <p:grpSp>
            <p:nvGrpSpPr>
              <p:cNvPr id="900" name="Graphic 77">
                <a:extLst>
                  <a:ext uri="{FF2B5EF4-FFF2-40B4-BE49-F238E27FC236}">
                    <a16:creationId xmlns:a16="http://schemas.microsoft.com/office/drawing/2014/main" id="{017B3A5C-0150-6075-4680-27917460215D}"/>
                  </a:ext>
                </a:extLst>
              </p:cNvPr>
              <p:cNvGrpSpPr/>
              <p:nvPr/>
            </p:nvGrpSpPr>
            <p:grpSpPr>
              <a:xfrm>
                <a:off x="5798811" y="4050743"/>
                <a:ext cx="1124977" cy="41038"/>
                <a:chOff x="5802460" y="4034869"/>
                <a:chExt cx="1124977" cy="41038"/>
              </a:xfrm>
              <a:solidFill>
                <a:schemeClr val="bg1">
                  <a:alpha val="10000"/>
                </a:schemeClr>
              </a:solidFill>
            </p:grpSpPr>
            <p:sp>
              <p:nvSpPr>
                <p:cNvPr id="1001" name="Freeform 1000">
                  <a:extLst>
                    <a:ext uri="{FF2B5EF4-FFF2-40B4-BE49-F238E27FC236}">
                      <a16:creationId xmlns:a16="http://schemas.microsoft.com/office/drawing/2014/main" id="{DD547189-37AE-2963-8A12-67D771F41011}"/>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2" name="Freeform 1001">
                  <a:extLst>
                    <a:ext uri="{FF2B5EF4-FFF2-40B4-BE49-F238E27FC236}">
                      <a16:creationId xmlns:a16="http://schemas.microsoft.com/office/drawing/2014/main" id="{AAF3E5EF-AB53-BD2C-CF98-F0510F51BE98}"/>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3" name="Freeform 1002">
                  <a:extLst>
                    <a:ext uri="{FF2B5EF4-FFF2-40B4-BE49-F238E27FC236}">
                      <a16:creationId xmlns:a16="http://schemas.microsoft.com/office/drawing/2014/main" id="{0643C0C4-5A29-B1F5-F143-8ED344A7AD09}"/>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4" name="Freeform 1003">
                  <a:extLst>
                    <a:ext uri="{FF2B5EF4-FFF2-40B4-BE49-F238E27FC236}">
                      <a16:creationId xmlns:a16="http://schemas.microsoft.com/office/drawing/2014/main" id="{1F609DCD-C862-E54F-395D-BC6E4AE437E8}"/>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5" name="Freeform 1004">
                  <a:extLst>
                    <a:ext uri="{FF2B5EF4-FFF2-40B4-BE49-F238E27FC236}">
                      <a16:creationId xmlns:a16="http://schemas.microsoft.com/office/drawing/2014/main" id="{FA1C447B-1B94-11AD-0B4B-FF385D37125C}"/>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6" name="Freeform 1005">
                  <a:extLst>
                    <a:ext uri="{FF2B5EF4-FFF2-40B4-BE49-F238E27FC236}">
                      <a16:creationId xmlns:a16="http://schemas.microsoft.com/office/drawing/2014/main" id="{0AB2855A-E2A3-5BA3-3DC4-215ECEEC0B5D}"/>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7" name="Freeform 1006">
                  <a:extLst>
                    <a:ext uri="{FF2B5EF4-FFF2-40B4-BE49-F238E27FC236}">
                      <a16:creationId xmlns:a16="http://schemas.microsoft.com/office/drawing/2014/main" id="{7F117958-4088-D7E4-A5B6-CD2432522C52}"/>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8" name="Freeform 1007">
                  <a:extLst>
                    <a:ext uri="{FF2B5EF4-FFF2-40B4-BE49-F238E27FC236}">
                      <a16:creationId xmlns:a16="http://schemas.microsoft.com/office/drawing/2014/main" id="{87227C94-1613-4906-32E3-1CF76BD50DE8}"/>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9" name="Freeform 1008">
                  <a:extLst>
                    <a:ext uri="{FF2B5EF4-FFF2-40B4-BE49-F238E27FC236}">
                      <a16:creationId xmlns:a16="http://schemas.microsoft.com/office/drawing/2014/main" id="{CE11F813-4D0C-78AF-91EA-4DFCB0FC4812}"/>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10" name="Freeform 1009">
                  <a:extLst>
                    <a:ext uri="{FF2B5EF4-FFF2-40B4-BE49-F238E27FC236}">
                      <a16:creationId xmlns:a16="http://schemas.microsoft.com/office/drawing/2014/main" id="{686AE0EF-F998-417A-77A1-E1316F3A3E3E}"/>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11" name="Freeform 1010">
                  <a:extLst>
                    <a:ext uri="{FF2B5EF4-FFF2-40B4-BE49-F238E27FC236}">
                      <a16:creationId xmlns:a16="http://schemas.microsoft.com/office/drawing/2014/main" id="{210E49FC-F710-3A04-945B-E8AB5C3F5FC5}"/>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01" name="Graphic 77">
                <a:extLst>
                  <a:ext uri="{FF2B5EF4-FFF2-40B4-BE49-F238E27FC236}">
                    <a16:creationId xmlns:a16="http://schemas.microsoft.com/office/drawing/2014/main" id="{1F7DEDBE-F1F0-B6DF-A9C9-BBB2DBB9C24C}"/>
                  </a:ext>
                </a:extLst>
              </p:cNvPr>
              <p:cNvGrpSpPr/>
              <p:nvPr/>
            </p:nvGrpSpPr>
            <p:grpSpPr>
              <a:xfrm>
                <a:off x="5748259" y="4153886"/>
                <a:ext cx="1233379" cy="41038"/>
                <a:chOff x="5748259" y="4143499"/>
                <a:chExt cx="1233379" cy="41038"/>
              </a:xfrm>
              <a:solidFill>
                <a:schemeClr val="bg1">
                  <a:alpha val="10000"/>
                </a:schemeClr>
              </a:solidFill>
            </p:grpSpPr>
            <p:sp>
              <p:nvSpPr>
                <p:cNvPr id="989" name="Freeform 988">
                  <a:extLst>
                    <a:ext uri="{FF2B5EF4-FFF2-40B4-BE49-F238E27FC236}">
                      <a16:creationId xmlns:a16="http://schemas.microsoft.com/office/drawing/2014/main" id="{5977588C-937D-D77D-303D-9E21E5D1512A}"/>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0" name="Freeform 989">
                  <a:extLst>
                    <a:ext uri="{FF2B5EF4-FFF2-40B4-BE49-F238E27FC236}">
                      <a16:creationId xmlns:a16="http://schemas.microsoft.com/office/drawing/2014/main" id="{5FA58209-67D3-C1FE-67D1-1A29F069DA1A}"/>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1" name="Freeform 990">
                  <a:extLst>
                    <a:ext uri="{FF2B5EF4-FFF2-40B4-BE49-F238E27FC236}">
                      <a16:creationId xmlns:a16="http://schemas.microsoft.com/office/drawing/2014/main" id="{1EC115E9-57BB-A734-F15B-83812A9FD53E}"/>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2" name="Freeform 991">
                  <a:extLst>
                    <a:ext uri="{FF2B5EF4-FFF2-40B4-BE49-F238E27FC236}">
                      <a16:creationId xmlns:a16="http://schemas.microsoft.com/office/drawing/2014/main" id="{B804A8AE-0FF3-D1D4-999D-9CE2CCFBF40F}"/>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3" name="Freeform 992">
                  <a:extLst>
                    <a:ext uri="{FF2B5EF4-FFF2-40B4-BE49-F238E27FC236}">
                      <a16:creationId xmlns:a16="http://schemas.microsoft.com/office/drawing/2014/main" id="{EC770029-F1AF-A914-278A-93B7C869472D}"/>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4" name="Freeform 993">
                  <a:extLst>
                    <a:ext uri="{FF2B5EF4-FFF2-40B4-BE49-F238E27FC236}">
                      <a16:creationId xmlns:a16="http://schemas.microsoft.com/office/drawing/2014/main" id="{3DE58873-C528-33A1-4CBE-40825BC7A4DA}"/>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5" name="Freeform 994">
                  <a:extLst>
                    <a:ext uri="{FF2B5EF4-FFF2-40B4-BE49-F238E27FC236}">
                      <a16:creationId xmlns:a16="http://schemas.microsoft.com/office/drawing/2014/main" id="{E175C9F4-6D4F-B91C-DB5B-B111B6446C93}"/>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6" name="Freeform 995">
                  <a:extLst>
                    <a:ext uri="{FF2B5EF4-FFF2-40B4-BE49-F238E27FC236}">
                      <a16:creationId xmlns:a16="http://schemas.microsoft.com/office/drawing/2014/main" id="{BD58E90C-B4A5-E407-F8A1-287A7C412D6A}"/>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7" name="Freeform 996">
                  <a:extLst>
                    <a:ext uri="{FF2B5EF4-FFF2-40B4-BE49-F238E27FC236}">
                      <a16:creationId xmlns:a16="http://schemas.microsoft.com/office/drawing/2014/main" id="{EA1761E8-13E7-4E10-2DF1-5E77AB8922E6}"/>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8" name="Freeform 997">
                  <a:extLst>
                    <a:ext uri="{FF2B5EF4-FFF2-40B4-BE49-F238E27FC236}">
                      <a16:creationId xmlns:a16="http://schemas.microsoft.com/office/drawing/2014/main" id="{155597C3-C2CF-B925-851C-9B65D61FAC90}"/>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99" name="Freeform 998">
                  <a:extLst>
                    <a:ext uri="{FF2B5EF4-FFF2-40B4-BE49-F238E27FC236}">
                      <a16:creationId xmlns:a16="http://schemas.microsoft.com/office/drawing/2014/main" id="{9DAD3FC5-E107-2642-45A7-82EADB87B6E8}"/>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00" name="Freeform 999">
                  <a:extLst>
                    <a:ext uri="{FF2B5EF4-FFF2-40B4-BE49-F238E27FC236}">
                      <a16:creationId xmlns:a16="http://schemas.microsoft.com/office/drawing/2014/main" id="{F4429D46-F1CD-4969-169C-781B84F82788}"/>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02" name="Graphic 77">
                <a:extLst>
                  <a:ext uri="{FF2B5EF4-FFF2-40B4-BE49-F238E27FC236}">
                    <a16:creationId xmlns:a16="http://schemas.microsoft.com/office/drawing/2014/main" id="{6A3C9870-BCF2-307C-F36D-7A0B4F94C3B3}"/>
                  </a:ext>
                </a:extLst>
              </p:cNvPr>
              <p:cNvGrpSpPr/>
              <p:nvPr/>
            </p:nvGrpSpPr>
            <p:grpSpPr>
              <a:xfrm>
                <a:off x="5802460" y="4257029"/>
                <a:ext cx="1124977" cy="41038"/>
                <a:chOff x="5802460" y="4252130"/>
                <a:chExt cx="1124977" cy="41038"/>
              </a:xfrm>
              <a:solidFill>
                <a:schemeClr val="bg1">
                  <a:alpha val="10000"/>
                </a:schemeClr>
              </a:solidFill>
            </p:grpSpPr>
            <p:sp>
              <p:nvSpPr>
                <p:cNvPr id="978" name="Freeform 977">
                  <a:extLst>
                    <a:ext uri="{FF2B5EF4-FFF2-40B4-BE49-F238E27FC236}">
                      <a16:creationId xmlns:a16="http://schemas.microsoft.com/office/drawing/2014/main" id="{649BED1A-819E-3088-7792-72FF4168F539}"/>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9" name="Freeform 978">
                  <a:extLst>
                    <a:ext uri="{FF2B5EF4-FFF2-40B4-BE49-F238E27FC236}">
                      <a16:creationId xmlns:a16="http://schemas.microsoft.com/office/drawing/2014/main" id="{4C1F5A05-FEBF-1C3F-4755-2A1788301813}"/>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0" name="Freeform 979">
                  <a:extLst>
                    <a:ext uri="{FF2B5EF4-FFF2-40B4-BE49-F238E27FC236}">
                      <a16:creationId xmlns:a16="http://schemas.microsoft.com/office/drawing/2014/main" id="{DE94D9B1-7B73-608B-452B-485E75767CCB}"/>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1" name="Freeform 980">
                  <a:extLst>
                    <a:ext uri="{FF2B5EF4-FFF2-40B4-BE49-F238E27FC236}">
                      <a16:creationId xmlns:a16="http://schemas.microsoft.com/office/drawing/2014/main" id="{4555F4A4-96A6-88EE-3111-1B25B12D6E2D}"/>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2" name="Freeform 981">
                  <a:extLst>
                    <a:ext uri="{FF2B5EF4-FFF2-40B4-BE49-F238E27FC236}">
                      <a16:creationId xmlns:a16="http://schemas.microsoft.com/office/drawing/2014/main" id="{EAAF23C2-3631-8A04-2DEE-9ED29FF379D8}"/>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3" name="Freeform 982">
                  <a:extLst>
                    <a:ext uri="{FF2B5EF4-FFF2-40B4-BE49-F238E27FC236}">
                      <a16:creationId xmlns:a16="http://schemas.microsoft.com/office/drawing/2014/main" id="{182EF68F-9A12-4FB4-7B8A-69A75B936EA0}"/>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4" name="Freeform 983">
                  <a:extLst>
                    <a:ext uri="{FF2B5EF4-FFF2-40B4-BE49-F238E27FC236}">
                      <a16:creationId xmlns:a16="http://schemas.microsoft.com/office/drawing/2014/main" id="{6281932A-4E6D-A9DD-41D4-952895A7A43B}"/>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5" name="Freeform 984">
                  <a:extLst>
                    <a:ext uri="{FF2B5EF4-FFF2-40B4-BE49-F238E27FC236}">
                      <a16:creationId xmlns:a16="http://schemas.microsoft.com/office/drawing/2014/main" id="{EF2A6477-CE68-44F1-ADFB-4B1FF2034DD9}"/>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6" name="Freeform 985">
                  <a:extLst>
                    <a:ext uri="{FF2B5EF4-FFF2-40B4-BE49-F238E27FC236}">
                      <a16:creationId xmlns:a16="http://schemas.microsoft.com/office/drawing/2014/main" id="{D01318E7-F928-2140-665C-4028234103D7}"/>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7" name="Freeform 986">
                  <a:extLst>
                    <a:ext uri="{FF2B5EF4-FFF2-40B4-BE49-F238E27FC236}">
                      <a16:creationId xmlns:a16="http://schemas.microsoft.com/office/drawing/2014/main" id="{C4F32C80-3303-B03C-90F3-C8BB4A47AD3D}"/>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88" name="Freeform 987">
                  <a:extLst>
                    <a:ext uri="{FF2B5EF4-FFF2-40B4-BE49-F238E27FC236}">
                      <a16:creationId xmlns:a16="http://schemas.microsoft.com/office/drawing/2014/main" id="{EBB9A325-B631-899D-8141-35A012DFB4CD}"/>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03" name="Graphic 77">
                <a:extLst>
                  <a:ext uri="{FF2B5EF4-FFF2-40B4-BE49-F238E27FC236}">
                    <a16:creationId xmlns:a16="http://schemas.microsoft.com/office/drawing/2014/main" id="{47225278-327D-8DA3-4E60-F426049E714E}"/>
                  </a:ext>
                </a:extLst>
              </p:cNvPr>
              <p:cNvGrpSpPr/>
              <p:nvPr/>
            </p:nvGrpSpPr>
            <p:grpSpPr>
              <a:xfrm>
                <a:off x="5802460" y="4463315"/>
                <a:ext cx="1124977" cy="41038"/>
                <a:chOff x="5802460" y="4469391"/>
                <a:chExt cx="1124977" cy="41038"/>
              </a:xfrm>
              <a:solidFill>
                <a:schemeClr val="bg1">
                  <a:alpha val="10000"/>
                </a:schemeClr>
              </a:solidFill>
            </p:grpSpPr>
            <p:sp>
              <p:nvSpPr>
                <p:cNvPr id="967" name="Freeform 966">
                  <a:extLst>
                    <a:ext uri="{FF2B5EF4-FFF2-40B4-BE49-F238E27FC236}">
                      <a16:creationId xmlns:a16="http://schemas.microsoft.com/office/drawing/2014/main" id="{52D12FB7-12A6-AC9C-6DB4-9F91A5C0165B}"/>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8" name="Freeform 967">
                  <a:extLst>
                    <a:ext uri="{FF2B5EF4-FFF2-40B4-BE49-F238E27FC236}">
                      <a16:creationId xmlns:a16="http://schemas.microsoft.com/office/drawing/2014/main" id="{DE50B1DC-B98B-727D-A3FA-82FB1F054D34}"/>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9" name="Freeform 968">
                  <a:extLst>
                    <a:ext uri="{FF2B5EF4-FFF2-40B4-BE49-F238E27FC236}">
                      <a16:creationId xmlns:a16="http://schemas.microsoft.com/office/drawing/2014/main" id="{0588C372-F9DB-40C4-22A5-CC682BA680E8}"/>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0" name="Freeform 969">
                  <a:extLst>
                    <a:ext uri="{FF2B5EF4-FFF2-40B4-BE49-F238E27FC236}">
                      <a16:creationId xmlns:a16="http://schemas.microsoft.com/office/drawing/2014/main" id="{B28D507B-6DF4-67DC-51E6-2CE4AD3733E2}"/>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1" name="Freeform 970">
                  <a:extLst>
                    <a:ext uri="{FF2B5EF4-FFF2-40B4-BE49-F238E27FC236}">
                      <a16:creationId xmlns:a16="http://schemas.microsoft.com/office/drawing/2014/main" id="{79A1E244-E124-B7F9-FDA1-2B453D0FAE9C}"/>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2" name="Freeform 971">
                  <a:extLst>
                    <a:ext uri="{FF2B5EF4-FFF2-40B4-BE49-F238E27FC236}">
                      <a16:creationId xmlns:a16="http://schemas.microsoft.com/office/drawing/2014/main" id="{5391DFA8-EAF0-A689-E47A-9542DADA6E8C}"/>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3" name="Freeform 972">
                  <a:extLst>
                    <a:ext uri="{FF2B5EF4-FFF2-40B4-BE49-F238E27FC236}">
                      <a16:creationId xmlns:a16="http://schemas.microsoft.com/office/drawing/2014/main" id="{421EB8B6-06D4-6C18-3B62-FF02F67A3877}"/>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4" name="Freeform 973">
                  <a:extLst>
                    <a:ext uri="{FF2B5EF4-FFF2-40B4-BE49-F238E27FC236}">
                      <a16:creationId xmlns:a16="http://schemas.microsoft.com/office/drawing/2014/main" id="{B9E1C7D7-4F09-7CC4-F473-36944FD49BCB}"/>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5" name="Freeform 974">
                  <a:extLst>
                    <a:ext uri="{FF2B5EF4-FFF2-40B4-BE49-F238E27FC236}">
                      <a16:creationId xmlns:a16="http://schemas.microsoft.com/office/drawing/2014/main" id="{EF76C024-18B2-D86C-E902-888570549F34}"/>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6" name="Freeform 975">
                  <a:extLst>
                    <a:ext uri="{FF2B5EF4-FFF2-40B4-BE49-F238E27FC236}">
                      <a16:creationId xmlns:a16="http://schemas.microsoft.com/office/drawing/2014/main" id="{E602B55A-F161-679A-BD5A-F0CCB868DFA6}"/>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77" name="Freeform 976">
                  <a:extLst>
                    <a:ext uri="{FF2B5EF4-FFF2-40B4-BE49-F238E27FC236}">
                      <a16:creationId xmlns:a16="http://schemas.microsoft.com/office/drawing/2014/main" id="{7EEC6C21-7465-32C0-0850-EFAB92BEDFBD}"/>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04" name="Graphic 77">
                <a:extLst>
                  <a:ext uri="{FF2B5EF4-FFF2-40B4-BE49-F238E27FC236}">
                    <a16:creationId xmlns:a16="http://schemas.microsoft.com/office/drawing/2014/main" id="{77ECED93-0AD3-2DD0-8CCD-36507AF84DE6}"/>
                  </a:ext>
                </a:extLst>
              </p:cNvPr>
              <p:cNvGrpSpPr/>
              <p:nvPr/>
            </p:nvGrpSpPr>
            <p:grpSpPr>
              <a:xfrm>
                <a:off x="5802460" y="4669601"/>
                <a:ext cx="1124977" cy="41038"/>
                <a:chOff x="5802460" y="4686653"/>
                <a:chExt cx="1124977" cy="41038"/>
              </a:xfrm>
              <a:solidFill>
                <a:schemeClr val="bg1">
                  <a:alpha val="10000"/>
                </a:schemeClr>
              </a:solidFill>
            </p:grpSpPr>
            <p:sp>
              <p:nvSpPr>
                <p:cNvPr id="956" name="Freeform 955">
                  <a:extLst>
                    <a:ext uri="{FF2B5EF4-FFF2-40B4-BE49-F238E27FC236}">
                      <a16:creationId xmlns:a16="http://schemas.microsoft.com/office/drawing/2014/main" id="{C8E0D4E4-9153-A087-815F-526E196DE6A6}"/>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7" name="Freeform 956">
                  <a:extLst>
                    <a:ext uri="{FF2B5EF4-FFF2-40B4-BE49-F238E27FC236}">
                      <a16:creationId xmlns:a16="http://schemas.microsoft.com/office/drawing/2014/main" id="{CC8DA186-2595-8155-15FC-8DA83CA75D4E}"/>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8" name="Freeform 957">
                  <a:extLst>
                    <a:ext uri="{FF2B5EF4-FFF2-40B4-BE49-F238E27FC236}">
                      <a16:creationId xmlns:a16="http://schemas.microsoft.com/office/drawing/2014/main" id="{6F628A4D-0FD1-EA6C-C4AA-E5A71677C0E7}"/>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9" name="Freeform 958">
                  <a:extLst>
                    <a:ext uri="{FF2B5EF4-FFF2-40B4-BE49-F238E27FC236}">
                      <a16:creationId xmlns:a16="http://schemas.microsoft.com/office/drawing/2014/main" id="{6D58F64E-C868-A445-388B-8FC9FAEEABEF}"/>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0" name="Freeform 959">
                  <a:extLst>
                    <a:ext uri="{FF2B5EF4-FFF2-40B4-BE49-F238E27FC236}">
                      <a16:creationId xmlns:a16="http://schemas.microsoft.com/office/drawing/2014/main" id="{0B2DA689-5DCD-F120-9691-126D303850EF}"/>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1" name="Freeform 960">
                  <a:extLst>
                    <a:ext uri="{FF2B5EF4-FFF2-40B4-BE49-F238E27FC236}">
                      <a16:creationId xmlns:a16="http://schemas.microsoft.com/office/drawing/2014/main" id="{F803CBDF-BFB3-CFA0-B969-28B3D935639A}"/>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2" name="Freeform 961">
                  <a:extLst>
                    <a:ext uri="{FF2B5EF4-FFF2-40B4-BE49-F238E27FC236}">
                      <a16:creationId xmlns:a16="http://schemas.microsoft.com/office/drawing/2014/main" id="{FAD68C9B-1519-0C03-28B9-372E59F2754C}"/>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3" name="Freeform 962">
                  <a:extLst>
                    <a:ext uri="{FF2B5EF4-FFF2-40B4-BE49-F238E27FC236}">
                      <a16:creationId xmlns:a16="http://schemas.microsoft.com/office/drawing/2014/main" id="{8D851243-C23F-F952-71CA-AB5AFF86E822}"/>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4" name="Freeform 963">
                  <a:extLst>
                    <a:ext uri="{FF2B5EF4-FFF2-40B4-BE49-F238E27FC236}">
                      <a16:creationId xmlns:a16="http://schemas.microsoft.com/office/drawing/2014/main" id="{A2551845-B4D4-DE9E-3F0E-CA4875CE1BAE}"/>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5" name="Freeform 964">
                  <a:extLst>
                    <a:ext uri="{FF2B5EF4-FFF2-40B4-BE49-F238E27FC236}">
                      <a16:creationId xmlns:a16="http://schemas.microsoft.com/office/drawing/2014/main" id="{4B686E4D-9335-2FE2-E6CF-2D8199DCBA5A}"/>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66" name="Freeform 965">
                  <a:extLst>
                    <a:ext uri="{FF2B5EF4-FFF2-40B4-BE49-F238E27FC236}">
                      <a16:creationId xmlns:a16="http://schemas.microsoft.com/office/drawing/2014/main" id="{B753EDC1-34E6-CDF7-E8AA-DCEC633993F7}"/>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05" name="Graphic 77">
                <a:extLst>
                  <a:ext uri="{FF2B5EF4-FFF2-40B4-BE49-F238E27FC236}">
                    <a16:creationId xmlns:a16="http://schemas.microsoft.com/office/drawing/2014/main" id="{C2533BA0-53F5-2CCC-E32B-B646D2D9A652}"/>
                  </a:ext>
                </a:extLst>
              </p:cNvPr>
              <p:cNvGrpSpPr/>
              <p:nvPr/>
            </p:nvGrpSpPr>
            <p:grpSpPr>
              <a:xfrm>
                <a:off x="5748259" y="4360172"/>
                <a:ext cx="1233379" cy="41038"/>
                <a:chOff x="5748259" y="4360761"/>
                <a:chExt cx="1233379" cy="41038"/>
              </a:xfrm>
              <a:solidFill>
                <a:schemeClr val="bg1">
                  <a:alpha val="10000"/>
                </a:schemeClr>
              </a:solidFill>
            </p:grpSpPr>
            <p:sp>
              <p:nvSpPr>
                <p:cNvPr id="944" name="Freeform 943">
                  <a:extLst>
                    <a:ext uri="{FF2B5EF4-FFF2-40B4-BE49-F238E27FC236}">
                      <a16:creationId xmlns:a16="http://schemas.microsoft.com/office/drawing/2014/main" id="{D8D84F85-BD1F-069C-0693-6C2D16F5D2AE}"/>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5" name="Freeform 944">
                  <a:extLst>
                    <a:ext uri="{FF2B5EF4-FFF2-40B4-BE49-F238E27FC236}">
                      <a16:creationId xmlns:a16="http://schemas.microsoft.com/office/drawing/2014/main" id="{14204199-2E7E-D94E-EA58-182339BF4B89}"/>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6" name="Freeform 945">
                  <a:extLst>
                    <a:ext uri="{FF2B5EF4-FFF2-40B4-BE49-F238E27FC236}">
                      <a16:creationId xmlns:a16="http://schemas.microsoft.com/office/drawing/2014/main" id="{EB884D54-76FC-295C-D5F9-5CDA74B80E50}"/>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7" name="Freeform 946">
                  <a:extLst>
                    <a:ext uri="{FF2B5EF4-FFF2-40B4-BE49-F238E27FC236}">
                      <a16:creationId xmlns:a16="http://schemas.microsoft.com/office/drawing/2014/main" id="{2288B6B3-2B63-C948-38BB-61061DADA67C}"/>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8" name="Freeform 947">
                  <a:extLst>
                    <a:ext uri="{FF2B5EF4-FFF2-40B4-BE49-F238E27FC236}">
                      <a16:creationId xmlns:a16="http://schemas.microsoft.com/office/drawing/2014/main" id="{2AD3923D-2DC0-FF09-2C33-97BE617F067D}"/>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9" name="Freeform 948">
                  <a:extLst>
                    <a:ext uri="{FF2B5EF4-FFF2-40B4-BE49-F238E27FC236}">
                      <a16:creationId xmlns:a16="http://schemas.microsoft.com/office/drawing/2014/main" id="{FC802F67-6A4B-B5F3-EA62-6289C0AA0EE2}"/>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0" name="Freeform 949">
                  <a:extLst>
                    <a:ext uri="{FF2B5EF4-FFF2-40B4-BE49-F238E27FC236}">
                      <a16:creationId xmlns:a16="http://schemas.microsoft.com/office/drawing/2014/main" id="{3614E7FB-C9ED-1694-D21A-ED298DA082B7}"/>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1" name="Freeform 950">
                  <a:extLst>
                    <a:ext uri="{FF2B5EF4-FFF2-40B4-BE49-F238E27FC236}">
                      <a16:creationId xmlns:a16="http://schemas.microsoft.com/office/drawing/2014/main" id="{06B9B43A-659B-8DF1-280B-E1FDB7EBABBD}"/>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2" name="Freeform 951">
                  <a:extLst>
                    <a:ext uri="{FF2B5EF4-FFF2-40B4-BE49-F238E27FC236}">
                      <a16:creationId xmlns:a16="http://schemas.microsoft.com/office/drawing/2014/main" id="{A4705F2D-6E36-B9CB-2629-41DD3AB8DC99}"/>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3" name="Freeform 952">
                  <a:extLst>
                    <a:ext uri="{FF2B5EF4-FFF2-40B4-BE49-F238E27FC236}">
                      <a16:creationId xmlns:a16="http://schemas.microsoft.com/office/drawing/2014/main" id="{48122608-B831-24E1-801C-6B9949A364B8}"/>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4" name="Freeform 953">
                  <a:extLst>
                    <a:ext uri="{FF2B5EF4-FFF2-40B4-BE49-F238E27FC236}">
                      <a16:creationId xmlns:a16="http://schemas.microsoft.com/office/drawing/2014/main" id="{1C8B0240-AFF8-8853-2FD2-161A25D15848}"/>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55" name="Freeform 954">
                  <a:extLst>
                    <a:ext uri="{FF2B5EF4-FFF2-40B4-BE49-F238E27FC236}">
                      <a16:creationId xmlns:a16="http://schemas.microsoft.com/office/drawing/2014/main" id="{0486BC7E-A815-510F-734C-BE3595BB2A1C}"/>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06" name="Graphic 77">
                <a:extLst>
                  <a:ext uri="{FF2B5EF4-FFF2-40B4-BE49-F238E27FC236}">
                    <a16:creationId xmlns:a16="http://schemas.microsoft.com/office/drawing/2014/main" id="{B40E2328-03E5-A4EA-6A7E-EE3C3B9F48E6}"/>
                  </a:ext>
                </a:extLst>
              </p:cNvPr>
              <p:cNvGrpSpPr/>
              <p:nvPr/>
            </p:nvGrpSpPr>
            <p:grpSpPr>
              <a:xfrm>
                <a:off x="5748259" y="4566458"/>
                <a:ext cx="1233379" cy="41038"/>
                <a:chOff x="5748259" y="4578022"/>
                <a:chExt cx="1233379" cy="41038"/>
              </a:xfrm>
              <a:solidFill>
                <a:schemeClr val="bg1">
                  <a:alpha val="10000"/>
                </a:schemeClr>
              </a:solidFill>
            </p:grpSpPr>
            <p:sp>
              <p:nvSpPr>
                <p:cNvPr id="932" name="Freeform 931">
                  <a:extLst>
                    <a:ext uri="{FF2B5EF4-FFF2-40B4-BE49-F238E27FC236}">
                      <a16:creationId xmlns:a16="http://schemas.microsoft.com/office/drawing/2014/main" id="{57177C85-22CC-B2B9-F7C7-00E3647C4033}"/>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3" name="Freeform 932">
                  <a:extLst>
                    <a:ext uri="{FF2B5EF4-FFF2-40B4-BE49-F238E27FC236}">
                      <a16:creationId xmlns:a16="http://schemas.microsoft.com/office/drawing/2014/main" id="{8CB4E5E0-D6A5-4996-908A-085524352E18}"/>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4" name="Freeform 933">
                  <a:extLst>
                    <a:ext uri="{FF2B5EF4-FFF2-40B4-BE49-F238E27FC236}">
                      <a16:creationId xmlns:a16="http://schemas.microsoft.com/office/drawing/2014/main" id="{5B01AE55-0F45-9EE6-4981-BD1433131AD0}"/>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5" name="Freeform 934">
                  <a:extLst>
                    <a:ext uri="{FF2B5EF4-FFF2-40B4-BE49-F238E27FC236}">
                      <a16:creationId xmlns:a16="http://schemas.microsoft.com/office/drawing/2014/main" id="{CEF4B5A9-94C2-3E57-3F6E-8BFE61A044FB}"/>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6" name="Freeform 935">
                  <a:extLst>
                    <a:ext uri="{FF2B5EF4-FFF2-40B4-BE49-F238E27FC236}">
                      <a16:creationId xmlns:a16="http://schemas.microsoft.com/office/drawing/2014/main" id="{3CD43505-9833-E3A2-780B-264705E5175D}"/>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7" name="Freeform 936">
                  <a:extLst>
                    <a:ext uri="{FF2B5EF4-FFF2-40B4-BE49-F238E27FC236}">
                      <a16:creationId xmlns:a16="http://schemas.microsoft.com/office/drawing/2014/main" id="{8E74AACF-A12B-E2D6-16BC-3AF147FAEE65}"/>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8" name="Freeform 937">
                  <a:extLst>
                    <a:ext uri="{FF2B5EF4-FFF2-40B4-BE49-F238E27FC236}">
                      <a16:creationId xmlns:a16="http://schemas.microsoft.com/office/drawing/2014/main" id="{7BDD40CE-9F70-CE6B-8868-D9A6DBE2E5D5}"/>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9" name="Freeform 938">
                  <a:extLst>
                    <a:ext uri="{FF2B5EF4-FFF2-40B4-BE49-F238E27FC236}">
                      <a16:creationId xmlns:a16="http://schemas.microsoft.com/office/drawing/2014/main" id="{65A24EE9-691B-1674-553E-A2A5C8D0668C}"/>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0" name="Freeform 939">
                  <a:extLst>
                    <a:ext uri="{FF2B5EF4-FFF2-40B4-BE49-F238E27FC236}">
                      <a16:creationId xmlns:a16="http://schemas.microsoft.com/office/drawing/2014/main" id="{CBC651D9-DD67-F8A6-9A5C-836D87B4AD3D}"/>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1" name="Freeform 940">
                  <a:extLst>
                    <a:ext uri="{FF2B5EF4-FFF2-40B4-BE49-F238E27FC236}">
                      <a16:creationId xmlns:a16="http://schemas.microsoft.com/office/drawing/2014/main" id="{C8B7C843-DA48-AA66-B684-16723F55FC4B}"/>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2" name="Freeform 941">
                  <a:extLst>
                    <a:ext uri="{FF2B5EF4-FFF2-40B4-BE49-F238E27FC236}">
                      <a16:creationId xmlns:a16="http://schemas.microsoft.com/office/drawing/2014/main" id="{C68B47BF-8154-4321-EA0C-5024A16B0309}"/>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43" name="Freeform 942">
                  <a:extLst>
                    <a:ext uri="{FF2B5EF4-FFF2-40B4-BE49-F238E27FC236}">
                      <a16:creationId xmlns:a16="http://schemas.microsoft.com/office/drawing/2014/main" id="{6D5D23F5-D6E3-03A3-5578-96BFCF84695E}"/>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07" name="Graphic 77">
                <a:extLst>
                  <a:ext uri="{FF2B5EF4-FFF2-40B4-BE49-F238E27FC236}">
                    <a16:creationId xmlns:a16="http://schemas.microsoft.com/office/drawing/2014/main" id="{9D7CF4BF-480A-E690-CC2E-25FD2F9203C9}"/>
                  </a:ext>
                </a:extLst>
              </p:cNvPr>
              <p:cNvGrpSpPr/>
              <p:nvPr/>
            </p:nvGrpSpPr>
            <p:grpSpPr>
              <a:xfrm>
                <a:off x="5748259" y="4772744"/>
                <a:ext cx="1233379" cy="41038"/>
                <a:chOff x="5748259" y="4795284"/>
                <a:chExt cx="1233379" cy="41038"/>
              </a:xfrm>
              <a:solidFill>
                <a:schemeClr val="bg1">
                  <a:alpha val="10000"/>
                </a:schemeClr>
              </a:solidFill>
            </p:grpSpPr>
            <p:sp>
              <p:nvSpPr>
                <p:cNvPr id="920" name="Freeform 919">
                  <a:extLst>
                    <a:ext uri="{FF2B5EF4-FFF2-40B4-BE49-F238E27FC236}">
                      <a16:creationId xmlns:a16="http://schemas.microsoft.com/office/drawing/2014/main" id="{1B36D048-4938-A472-34B1-C36879DDD24A}"/>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1" name="Freeform 920">
                  <a:extLst>
                    <a:ext uri="{FF2B5EF4-FFF2-40B4-BE49-F238E27FC236}">
                      <a16:creationId xmlns:a16="http://schemas.microsoft.com/office/drawing/2014/main" id="{265F0BE7-6011-730A-FB3C-50C14DF3C8DF}"/>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2" name="Freeform 921">
                  <a:extLst>
                    <a:ext uri="{FF2B5EF4-FFF2-40B4-BE49-F238E27FC236}">
                      <a16:creationId xmlns:a16="http://schemas.microsoft.com/office/drawing/2014/main" id="{D79B35FD-6A4B-3494-5399-1B0329D8C230}"/>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3" name="Freeform 922">
                  <a:extLst>
                    <a:ext uri="{FF2B5EF4-FFF2-40B4-BE49-F238E27FC236}">
                      <a16:creationId xmlns:a16="http://schemas.microsoft.com/office/drawing/2014/main" id="{640E1F7E-2E51-C9F7-F514-43EE00910E79}"/>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4" name="Freeform 923">
                  <a:extLst>
                    <a:ext uri="{FF2B5EF4-FFF2-40B4-BE49-F238E27FC236}">
                      <a16:creationId xmlns:a16="http://schemas.microsoft.com/office/drawing/2014/main" id="{E0DAA91C-C8CB-C23D-4DA4-990422AB6C60}"/>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5" name="Freeform 924">
                  <a:extLst>
                    <a:ext uri="{FF2B5EF4-FFF2-40B4-BE49-F238E27FC236}">
                      <a16:creationId xmlns:a16="http://schemas.microsoft.com/office/drawing/2014/main" id="{6EE7CEA1-CE59-EDCD-C095-878AE2D67949}"/>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6" name="Freeform 925">
                  <a:extLst>
                    <a:ext uri="{FF2B5EF4-FFF2-40B4-BE49-F238E27FC236}">
                      <a16:creationId xmlns:a16="http://schemas.microsoft.com/office/drawing/2014/main" id="{E58EAA97-80F7-EBE5-4FE8-F18634C71D91}"/>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7" name="Freeform 926">
                  <a:extLst>
                    <a:ext uri="{FF2B5EF4-FFF2-40B4-BE49-F238E27FC236}">
                      <a16:creationId xmlns:a16="http://schemas.microsoft.com/office/drawing/2014/main" id="{7C66AF73-5234-94CB-7AD3-D2CE8EE9632E}"/>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8" name="Freeform 927">
                  <a:extLst>
                    <a:ext uri="{FF2B5EF4-FFF2-40B4-BE49-F238E27FC236}">
                      <a16:creationId xmlns:a16="http://schemas.microsoft.com/office/drawing/2014/main" id="{38B0F1B1-ABA2-DDF3-DC60-A6390DF8AE79}"/>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29" name="Freeform 928">
                  <a:extLst>
                    <a:ext uri="{FF2B5EF4-FFF2-40B4-BE49-F238E27FC236}">
                      <a16:creationId xmlns:a16="http://schemas.microsoft.com/office/drawing/2014/main" id="{DCC5BA6D-3729-A99C-99D7-2CB39177C663}"/>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0" name="Freeform 929">
                  <a:extLst>
                    <a:ext uri="{FF2B5EF4-FFF2-40B4-BE49-F238E27FC236}">
                      <a16:creationId xmlns:a16="http://schemas.microsoft.com/office/drawing/2014/main" id="{1998BA97-D858-E94B-50CE-1556A4D06B7D}"/>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31" name="Freeform 930">
                  <a:extLst>
                    <a:ext uri="{FF2B5EF4-FFF2-40B4-BE49-F238E27FC236}">
                      <a16:creationId xmlns:a16="http://schemas.microsoft.com/office/drawing/2014/main" id="{51A9C692-4F79-AADD-88A2-9845D4FA1D12}"/>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908" name="Graphic 77">
                <a:extLst>
                  <a:ext uri="{FF2B5EF4-FFF2-40B4-BE49-F238E27FC236}">
                    <a16:creationId xmlns:a16="http://schemas.microsoft.com/office/drawing/2014/main" id="{FBBB54D5-5E35-45B4-6751-9C1955FE56D2}"/>
                  </a:ext>
                </a:extLst>
              </p:cNvPr>
              <p:cNvGrpSpPr/>
              <p:nvPr/>
            </p:nvGrpSpPr>
            <p:grpSpPr>
              <a:xfrm>
                <a:off x="5802460" y="4875886"/>
                <a:ext cx="1124977" cy="41038"/>
                <a:chOff x="5802460" y="4903914"/>
                <a:chExt cx="1124977" cy="41038"/>
              </a:xfrm>
              <a:solidFill>
                <a:schemeClr val="bg1">
                  <a:alpha val="10000"/>
                </a:schemeClr>
              </a:solidFill>
            </p:grpSpPr>
            <p:sp>
              <p:nvSpPr>
                <p:cNvPr id="909" name="Freeform 908">
                  <a:extLst>
                    <a:ext uri="{FF2B5EF4-FFF2-40B4-BE49-F238E27FC236}">
                      <a16:creationId xmlns:a16="http://schemas.microsoft.com/office/drawing/2014/main" id="{76C91CDB-CAEB-D22C-69D8-0F74F6576B74}"/>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0" name="Freeform 909">
                  <a:extLst>
                    <a:ext uri="{FF2B5EF4-FFF2-40B4-BE49-F238E27FC236}">
                      <a16:creationId xmlns:a16="http://schemas.microsoft.com/office/drawing/2014/main" id="{6FF9EF6D-AF60-7176-7531-8EB4EFA9D5AE}"/>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1" name="Freeform 910">
                  <a:extLst>
                    <a:ext uri="{FF2B5EF4-FFF2-40B4-BE49-F238E27FC236}">
                      <a16:creationId xmlns:a16="http://schemas.microsoft.com/office/drawing/2014/main" id="{A523632D-FED4-038F-844C-E71D31EE0782}"/>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2" name="Freeform 911">
                  <a:extLst>
                    <a:ext uri="{FF2B5EF4-FFF2-40B4-BE49-F238E27FC236}">
                      <a16:creationId xmlns:a16="http://schemas.microsoft.com/office/drawing/2014/main" id="{063F7496-CDC8-3CF5-39E0-2BCBCF2D04C6}"/>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3" name="Freeform 912">
                  <a:extLst>
                    <a:ext uri="{FF2B5EF4-FFF2-40B4-BE49-F238E27FC236}">
                      <a16:creationId xmlns:a16="http://schemas.microsoft.com/office/drawing/2014/main" id="{92776F8A-8B3E-4494-53D9-AC557E416954}"/>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4" name="Freeform 913">
                  <a:extLst>
                    <a:ext uri="{FF2B5EF4-FFF2-40B4-BE49-F238E27FC236}">
                      <a16:creationId xmlns:a16="http://schemas.microsoft.com/office/drawing/2014/main" id="{474CF818-853C-28EA-0F91-C95C25CCE9B7}"/>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5" name="Freeform 914">
                  <a:extLst>
                    <a:ext uri="{FF2B5EF4-FFF2-40B4-BE49-F238E27FC236}">
                      <a16:creationId xmlns:a16="http://schemas.microsoft.com/office/drawing/2014/main" id="{81D2BD1D-A25A-47F4-4692-1CA319A29914}"/>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6" name="Freeform 915">
                  <a:extLst>
                    <a:ext uri="{FF2B5EF4-FFF2-40B4-BE49-F238E27FC236}">
                      <a16:creationId xmlns:a16="http://schemas.microsoft.com/office/drawing/2014/main" id="{5CD56C7F-68B5-038B-7D7B-B1FA88F5E951}"/>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7" name="Freeform 916">
                  <a:extLst>
                    <a:ext uri="{FF2B5EF4-FFF2-40B4-BE49-F238E27FC236}">
                      <a16:creationId xmlns:a16="http://schemas.microsoft.com/office/drawing/2014/main" id="{0EA55237-F0FD-C493-2159-9FE1983DFA4A}"/>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8" name="Freeform 917">
                  <a:extLst>
                    <a:ext uri="{FF2B5EF4-FFF2-40B4-BE49-F238E27FC236}">
                      <a16:creationId xmlns:a16="http://schemas.microsoft.com/office/drawing/2014/main" id="{95E13860-7F6B-50FD-7BB1-48CFFD4D80F0}"/>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919" name="Freeform 918">
                  <a:extLst>
                    <a:ext uri="{FF2B5EF4-FFF2-40B4-BE49-F238E27FC236}">
                      <a16:creationId xmlns:a16="http://schemas.microsoft.com/office/drawing/2014/main" id="{ABFEB53D-2167-1DDA-F446-2A44D34FD135}"/>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899" name="Rectangle: Rounded Corners 14">
              <a:extLst>
                <a:ext uri="{FF2B5EF4-FFF2-40B4-BE49-F238E27FC236}">
                  <a16:creationId xmlns:a16="http://schemas.microsoft.com/office/drawing/2014/main" id="{B6FC5826-C98B-A5EA-71DC-9E939BB969B4}"/>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Maintenance therapy</a:t>
              </a:r>
            </a:p>
          </p:txBody>
        </p:sp>
      </p:grpSp>
      <p:grpSp>
        <p:nvGrpSpPr>
          <p:cNvPr id="1012" name="Group 1011">
            <a:extLst>
              <a:ext uri="{FF2B5EF4-FFF2-40B4-BE49-F238E27FC236}">
                <a16:creationId xmlns:a16="http://schemas.microsoft.com/office/drawing/2014/main" id="{283EEC5B-A3CE-B36D-4185-3330A277EDA2}"/>
              </a:ext>
            </a:extLst>
          </p:cNvPr>
          <p:cNvGrpSpPr/>
          <p:nvPr/>
        </p:nvGrpSpPr>
        <p:grpSpPr>
          <a:xfrm>
            <a:off x="7462094" y="2748173"/>
            <a:ext cx="1233379" cy="867641"/>
            <a:chOff x="5748259" y="4050743"/>
            <a:chExt cx="1233379" cy="867641"/>
          </a:xfrm>
        </p:grpSpPr>
        <p:sp>
          <p:nvSpPr>
            <p:cNvPr id="1013" name="Rectangle: Rounded Corners 14">
              <a:extLst>
                <a:ext uri="{FF2B5EF4-FFF2-40B4-BE49-F238E27FC236}">
                  <a16:creationId xmlns:a16="http://schemas.microsoft.com/office/drawing/2014/main" id="{E6CC6C63-07E5-CACF-6E20-9044F9AEE303}"/>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1014" name="Group 1013">
              <a:extLst>
                <a:ext uri="{FF2B5EF4-FFF2-40B4-BE49-F238E27FC236}">
                  <a16:creationId xmlns:a16="http://schemas.microsoft.com/office/drawing/2014/main" id="{4248004D-FFD7-4DE5-ED43-1C711AF445D8}"/>
                </a:ext>
              </a:extLst>
            </p:cNvPr>
            <p:cNvGrpSpPr/>
            <p:nvPr/>
          </p:nvGrpSpPr>
          <p:grpSpPr>
            <a:xfrm>
              <a:off x="5748259" y="4050743"/>
              <a:ext cx="1233379" cy="866181"/>
              <a:chOff x="5748259" y="4050743"/>
              <a:chExt cx="1233379" cy="866181"/>
            </a:xfrm>
          </p:grpSpPr>
          <p:grpSp>
            <p:nvGrpSpPr>
              <p:cNvPr id="1016" name="Graphic 77">
                <a:extLst>
                  <a:ext uri="{FF2B5EF4-FFF2-40B4-BE49-F238E27FC236}">
                    <a16:creationId xmlns:a16="http://schemas.microsoft.com/office/drawing/2014/main" id="{D740695E-315D-0E7B-AD8E-59E060E50C49}"/>
                  </a:ext>
                </a:extLst>
              </p:cNvPr>
              <p:cNvGrpSpPr/>
              <p:nvPr/>
            </p:nvGrpSpPr>
            <p:grpSpPr>
              <a:xfrm>
                <a:off x="5798811" y="4050743"/>
                <a:ext cx="1124977" cy="41038"/>
                <a:chOff x="5802460" y="4034869"/>
                <a:chExt cx="1124977" cy="41038"/>
              </a:xfrm>
              <a:solidFill>
                <a:schemeClr val="bg1">
                  <a:alpha val="10000"/>
                </a:schemeClr>
              </a:solidFill>
            </p:grpSpPr>
            <p:sp>
              <p:nvSpPr>
                <p:cNvPr id="1117" name="Freeform 1116">
                  <a:extLst>
                    <a:ext uri="{FF2B5EF4-FFF2-40B4-BE49-F238E27FC236}">
                      <a16:creationId xmlns:a16="http://schemas.microsoft.com/office/drawing/2014/main" id="{657F7FF1-DB2D-9B84-F8CE-FC1844662DA3}"/>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8" name="Freeform 1117">
                  <a:extLst>
                    <a:ext uri="{FF2B5EF4-FFF2-40B4-BE49-F238E27FC236}">
                      <a16:creationId xmlns:a16="http://schemas.microsoft.com/office/drawing/2014/main" id="{105EF9E3-C927-929A-0C02-C68C556EF05F}"/>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9" name="Freeform 1118">
                  <a:extLst>
                    <a:ext uri="{FF2B5EF4-FFF2-40B4-BE49-F238E27FC236}">
                      <a16:creationId xmlns:a16="http://schemas.microsoft.com/office/drawing/2014/main" id="{82B6C2D3-7125-37CB-157D-7CD9D856B122}"/>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0" name="Freeform 1119">
                  <a:extLst>
                    <a:ext uri="{FF2B5EF4-FFF2-40B4-BE49-F238E27FC236}">
                      <a16:creationId xmlns:a16="http://schemas.microsoft.com/office/drawing/2014/main" id="{65A77672-9717-5AF3-A902-73812DCD7281}"/>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1" name="Freeform 1120">
                  <a:extLst>
                    <a:ext uri="{FF2B5EF4-FFF2-40B4-BE49-F238E27FC236}">
                      <a16:creationId xmlns:a16="http://schemas.microsoft.com/office/drawing/2014/main" id="{78B9566B-B968-CB9D-FF82-7FD07D2BE035}"/>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2" name="Freeform 1121">
                  <a:extLst>
                    <a:ext uri="{FF2B5EF4-FFF2-40B4-BE49-F238E27FC236}">
                      <a16:creationId xmlns:a16="http://schemas.microsoft.com/office/drawing/2014/main" id="{33ABD8A2-5A23-F82E-04BF-1B9CEDE97676}"/>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3" name="Freeform 1122">
                  <a:extLst>
                    <a:ext uri="{FF2B5EF4-FFF2-40B4-BE49-F238E27FC236}">
                      <a16:creationId xmlns:a16="http://schemas.microsoft.com/office/drawing/2014/main" id="{BA05789F-6AB9-3E47-3834-4251906A1FDA}"/>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4" name="Freeform 1123">
                  <a:extLst>
                    <a:ext uri="{FF2B5EF4-FFF2-40B4-BE49-F238E27FC236}">
                      <a16:creationId xmlns:a16="http://schemas.microsoft.com/office/drawing/2014/main" id="{A921C35F-C485-B633-025A-FB0F382FDBB5}"/>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5" name="Freeform 1124">
                  <a:extLst>
                    <a:ext uri="{FF2B5EF4-FFF2-40B4-BE49-F238E27FC236}">
                      <a16:creationId xmlns:a16="http://schemas.microsoft.com/office/drawing/2014/main" id="{C8AF6621-9A18-F5BB-6B04-9DAEEA92E9CE}"/>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6" name="Freeform 1125">
                  <a:extLst>
                    <a:ext uri="{FF2B5EF4-FFF2-40B4-BE49-F238E27FC236}">
                      <a16:creationId xmlns:a16="http://schemas.microsoft.com/office/drawing/2014/main" id="{2133C020-C8BB-E2E7-A4A6-A7F9F1BDE753}"/>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27" name="Freeform 1126">
                  <a:extLst>
                    <a:ext uri="{FF2B5EF4-FFF2-40B4-BE49-F238E27FC236}">
                      <a16:creationId xmlns:a16="http://schemas.microsoft.com/office/drawing/2014/main" id="{72A4ED5F-688A-C10A-1528-F389B586735E}"/>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17" name="Graphic 77">
                <a:extLst>
                  <a:ext uri="{FF2B5EF4-FFF2-40B4-BE49-F238E27FC236}">
                    <a16:creationId xmlns:a16="http://schemas.microsoft.com/office/drawing/2014/main" id="{007DA7BF-67E8-EFB0-BB4A-75807AFBAB75}"/>
                  </a:ext>
                </a:extLst>
              </p:cNvPr>
              <p:cNvGrpSpPr/>
              <p:nvPr/>
            </p:nvGrpSpPr>
            <p:grpSpPr>
              <a:xfrm>
                <a:off x="5748259" y="4153886"/>
                <a:ext cx="1233379" cy="41038"/>
                <a:chOff x="5748259" y="4143499"/>
                <a:chExt cx="1233379" cy="41038"/>
              </a:xfrm>
              <a:solidFill>
                <a:schemeClr val="bg1">
                  <a:alpha val="10000"/>
                </a:schemeClr>
              </a:solidFill>
            </p:grpSpPr>
            <p:sp>
              <p:nvSpPr>
                <p:cNvPr id="1105" name="Freeform 1104">
                  <a:extLst>
                    <a:ext uri="{FF2B5EF4-FFF2-40B4-BE49-F238E27FC236}">
                      <a16:creationId xmlns:a16="http://schemas.microsoft.com/office/drawing/2014/main" id="{DCCCAF82-D22A-3189-40A0-55963321E78B}"/>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6" name="Freeform 1105">
                  <a:extLst>
                    <a:ext uri="{FF2B5EF4-FFF2-40B4-BE49-F238E27FC236}">
                      <a16:creationId xmlns:a16="http://schemas.microsoft.com/office/drawing/2014/main" id="{BAA2C633-FF3B-76FE-5556-C6A92E49E38F}"/>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7" name="Freeform 1106">
                  <a:extLst>
                    <a:ext uri="{FF2B5EF4-FFF2-40B4-BE49-F238E27FC236}">
                      <a16:creationId xmlns:a16="http://schemas.microsoft.com/office/drawing/2014/main" id="{68C5534B-7843-8E0F-6B8C-1661F2E7650E}"/>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8" name="Freeform 1107">
                  <a:extLst>
                    <a:ext uri="{FF2B5EF4-FFF2-40B4-BE49-F238E27FC236}">
                      <a16:creationId xmlns:a16="http://schemas.microsoft.com/office/drawing/2014/main" id="{E787A0A4-9E9B-6B47-BF47-9A1112ADDE9B}"/>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9" name="Freeform 1108">
                  <a:extLst>
                    <a:ext uri="{FF2B5EF4-FFF2-40B4-BE49-F238E27FC236}">
                      <a16:creationId xmlns:a16="http://schemas.microsoft.com/office/drawing/2014/main" id="{5D711A83-4A6D-C4BE-1CA7-E0ACB7EE240B}"/>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0" name="Freeform 1109">
                  <a:extLst>
                    <a:ext uri="{FF2B5EF4-FFF2-40B4-BE49-F238E27FC236}">
                      <a16:creationId xmlns:a16="http://schemas.microsoft.com/office/drawing/2014/main" id="{31716DA1-997F-FA29-B419-9E522F73BCED}"/>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1" name="Freeform 1110">
                  <a:extLst>
                    <a:ext uri="{FF2B5EF4-FFF2-40B4-BE49-F238E27FC236}">
                      <a16:creationId xmlns:a16="http://schemas.microsoft.com/office/drawing/2014/main" id="{76340BFA-15AD-2173-70F3-EEB962E3E4A1}"/>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2" name="Freeform 1111">
                  <a:extLst>
                    <a:ext uri="{FF2B5EF4-FFF2-40B4-BE49-F238E27FC236}">
                      <a16:creationId xmlns:a16="http://schemas.microsoft.com/office/drawing/2014/main" id="{76129BC6-4E49-DAE0-0DEB-933ED7908676}"/>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3" name="Freeform 1112">
                  <a:extLst>
                    <a:ext uri="{FF2B5EF4-FFF2-40B4-BE49-F238E27FC236}">
                      <a16:creationId xmlns:a16="http://schemas.microsoft.com/office/drawing/2014/main" id="{0A7CD4B3-B154-C9B1-551E-5868E77CB22A}"/>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4" name="Freeform 1113">
                  <a:extLst>
                    <a:ext uri="{FF2B5EF4-FFF2-40B4-BE49-F238E27FC236}">
                      <a16:creationId xmlns:a16="http://schemas.microsoft.com/office/drawing/2014/main" id="{CFB293D1-9543-CA35-806C-DCFE48A4F88B}"/>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5" name="Freeform 1114">
                  <a:extLst>
                    <a:ext uri="{FF2B5EF4-FFF2-40B4-BE49-F238E27FC236}">
                      <a16:creationId xmlns:a16="http://schemas.microsoft.com/office/drawing/2014/main" id="{C65718F4-86DB-5D12-4DAF-F7E812F35B29}"/>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16" name="Freeform 1115">
                  <a:extLst>
                    <a:ext uri="{FF2B5EF4-FFF2-40B4-BE49-F238E27FC236}">
                      <a16:creationId xmlns:a16="http://schemas.microsoft.com/office/drawing/2014/main" id="{7A889325-D902-848A-7D71-24C69B22A60E}"/>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18" name="Graphic 77">
                <a:extLst>
                  <a:ext uri="{FF2B5EF4-FFF2-40B4-BE49-F238E27FC236}">
                    <a16:creationId xmlns:a16="http://schemas.microsoft.com/office/drawing/2014/main" id="{9BD612C5-8FF9-8AF1-C1E9-580A53C009FA}"/>
                  </a:ext>
                </a:extLst>
              </p:cNvPr>
              <p:cNvGrpSpPr/>
              <p:nvPr/>
            </p:nvGrpSpPr>
            <p:grpSpPr>
              <a:xfrm>
                <a:off x="5802460" y="4257029"/>
                <a:ext cx="1124977" cy="41038"/>
                <a:chOff x="5802460" y="4252130"/>
                <a:chExt cx="1124977" cy="41038"/>
              </a:xfrm>
              <a:solidFill>
                <a:schemeClr val="bg1">
                  <a:alpha val="10000"/>
                </a:schemeClr>
              </a:solidFill>
            </p:grpSpPr>
            <p:sp>
              <p:nvSpPr>
                <p:cNvPr id="1094" name="Freeform 1093">
                  <a:extLst>
                    <a:ext uri="{FF2B5EF4-FFF2-40B4-BE49-F238E27FC236}">
                      <a16:creationId xmlns:a16="http://schemas.microsoft.com/office/drawing/2014/main" id="{E84EB041-648A-43D9-265E-B2F4AE77DCE6}"/>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5" name="Freeform 1094">
                  <a:extLst>
                    <a:ext uri="{FF2B5EF4-FFF2-40B4-BE49-F238E27FC236}">
                      <a16:creationId xmlns:a16="http://schemas.microsoft.com/office/drawing/2014/main" id="{C11730DF-3737-961C-B669-23D2387C02F7}"/>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6" name="Freeform 1095">
                  <a:extLst>
                    <a:ext uri="{FF2B5EF4-FFF2-40B4-BE49-F238E27FC236}">
                      <a16:creationId xmlns:a16="http://schemas.microsoft.com/office/drawing/2014/main" id="{5BA61DC0-10F9-FC57-E60D-1F76A4A6FCB9}"/>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7" name="Freeform 1096">
                  <a:extLst>
                    <a:ext uri="{FF2B5EF4-FFF2-40B4-BE49-F238E27FC236}">
                      <a16:creationId xmlns:a16="http://schemas.microsoft.com/office/drawing/2014/main" id="{864C17E4-0225-F259-711E-6893078A3098}"/>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8" name="Freeform 1097">
                  <a:extLst>
                    <a:ext uri="{FF2B5EF4-FFF2-40B4-BE49-F238E27FC236}">
                      <a16:creationId xmlns:a16="http://schemas.microsoft.com/office/drawing/2014/main" id="{F7E0E84A-3C28-C704-1BDD-03E2C974E01E}"/>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9" name="Freeform 1098">
                  <a:extLst>
                    <a:ext uri="{FF2B5EF4-FFF2-40B4-BE49-F238E27FC236}">
                      <a16:creationId xmlns:a16="http://schemas.microsoft.com/office/drawing/2014/main" id="{35A2CDA9-2843-77BA-C333-10E47581B585}"/>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0" name="Freeform 1099">
                  <a:extLst>
                    <a:ext uri="{FF2B5EF4-FFF2-40B4-BE49-F238E27FC236}">
                      <a16:creationId xmlns:a16="http://schemas.microsoft.com/office/drawing/2014/main" id="{C7CF02D8-A07C-083D-A039-CEEDAA3F3A59}"/>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1" name="Freeform 1100">
                  <a:extLst>
                    <a:ext uri="{FF2B5EF4-FFF2-40B4-BE49-F238E27FC236}">
                      <a16:creationId xmlns:a16="http://schemas.microsoft.com/office/drawing/2014/main" id="{D227881B-86A6-3C99-A88C-4A666FD67D92}"/>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2" name="Freeform 1101">
                  <a:extLst>
                    <a:ext uri="{FF2B5EF4-FFF2-40B4-BE49-F238E27FC236}">
                      <a16:creationId xmlns:a16="http://schemas.microsoft.com/office/drawing/2014/main" id="{3D976F7C-3C14-BA78-2A32-20349EE8B15D}"/>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3" name="Freeform 1102">
                  <a:extLst>
                    <a:ext uri="{FF2B5EF4-FFF2-40B4-BE49-F238E27FC236}">
                      <a16:creationId xmlns:a16="http://schemas.microsoft.com/office/drawing/2014/main" id="{D2CABECF-AA14-BF23-AFF8-A39FA3E60A84}"/>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04" name="Freeform 1103">
                  <a:extLst>
                    <a:ext uri="{FF2B5EF4-FFF2-40B4-BE49-F238E27FC236}">
                      <a16:creationId xmlns:a16="http://schemas.microsoft.com/office/drawing/2014/main" id="{FC9477CB-3FA3-734B-BB75-B6F8498B11A1}"/>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19" name="Graphic 77">
                <a:extLst>
                  <a:ext uri="{FF2B5EF4-FFF2-40B4-BE49-F238E27FC236}">
                    <a16:creationId xmlns:a16="http://schemas.microsoft.com/office/drawing/2014/main" id="{809F25EE-DE4C-621A-C751-D259536506CD}"/>
                  </a:ext>
                </a:extLst>
              </p:cNvPr>
              <p:cNvGrpSpPr/>
              <p:nvPr/>
            </p:nvGrpSpPr>
            <p:grpSpPr>
              <a:xfrm>
                <a:off x="5802460" y="4463315"/>
                <a:ext cx="1124977" cy="41038"/>
                <a:chOff x="5802460" y="4469391"/>
                <a:chExt cx="1124977" cy="41038"/>
              </a:xfrm>
              <a:solidFill>
                <a:schemeClr val="bg1">
                  <a:alpha val="10000"/>
                </a:schemeClr>
              </a:solidFill>
            </p:grpSpPr>
            <p:sp>
              <p:nvSpPr>
                <p:cNvPr id="1083" name="Freeform 1082">
                  <a:extLst>
                    <a:ext uri="{FF2B5EF4-FFF2-40B4-BE49-F238E27FC236}">
                      <a16:creationId xmlns:a16="http://schemas.microsoft.com/office/drawing/2014/main" id="{A4FF6A31-EFDB-EB4E-5D67-1B1085442576}"/>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4" name="Freeform 1083">
                  <a:extLst>
                    <a:ext uri="{FF2B5EF4-FFF2-40B4-BE49-F238E27FC236}">
                      <a16:creationId xmlns:a16="http://schemas.microsoft.com/office/drawing/2014/main" id="{A3A4E4E4-B8B0-BCC8-02A2-8F8E0607668E}"/>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5" name="Freeform 1084">
                  <a:extLst>
                    <a:ext uri="{FF2B5EF4-FFF2-40B4-BE49-F238E27FC236}">
                      <a16:creationId xmlns:a16="http://schemas.microsoft.com/office/drawing/2014/main" id="{5AB1CC57-35A7-4C86-F017-9F8A35A476A0}"/>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6" name="Freeform 1085">
                  <a:extLst>
                    <a:ext uri="{FF2B5EF4-FFF2-40B4-BE49-F238E27FC236}">
                      <a16:creationId xmlns:a16="http://schemas.microsoft.com/office/drawing/2014/main" id="{6C23525F-9308-33E8-2476-B2D2F472FBF4}"/>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7" name="Freeform 1086">
                  <a:extLst>
                    <a:ext uri="{FF2B5EF4-FFF2-40B4-BE49-F238E27FC236}">
                      <a16:creationId xmlns:a16="http://schemas.microsoft.com/office/drawing/2014/main" id="{4A1FE7CC-A4EB-15F9-075B-80AFF1E13249}"/>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8" name="Freeform 1087">
                  <a:extLst>
                    <a:ext uri="{FF2B5EF4-FFF2-40B4-BE49-F238E27FC236}">
                      <a16:creationId xmlns:a16="http://schemas.microsoft.com/office/drawing/2014/main" id="{48503BF9-770B-546A-DFA7-506C099B0E47}"/>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9" name="Freeform 1088">
                  <a:extLst>
                    <a:ext uri="{FF2B5EF4-FFF2-40B4-BE49-F238E27FC236}">
                      <a16:creationId xmlns:a16="http://schemas.microsoft.com/office/drawing/2014/main" id="{6981B952-214C-03FB-C25D-386E5330C020}"/>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0" name="Freeform 1089">
                  <a:extLst>
                    <a:ext uri="{FF2B5EF4-FFF2-40B4-BE49-F238E27FC236}">
                      <a16:creationId xmlns:a16="http://schemas.microsoft.com/office/drawing/2014/main" id="{1B97E7DD-7519-F3CE-DE0D-5BD8CA0201C4}"/>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1" name="Freeform 1090">
                  <a:extLst>
                    <a:ext uri="{FF2B5EF4-FFF2-40B4-BE49-F238E27FC236}">
                      <a16:creationId xmlns:a16="http://schemas.microsoft.com/office/drawing/2014/main" id="{5CB5E0B0-6D7B-0F5C-55D3-01AFA0C9BE42}"/>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2" name="Freeform 1091">
                  <a:extLst>
                    <a:ext uri="{FF2B5EF4-FFF2-40B4-BE49-F238E27FC236}">
                      <a16:creationId xmlns:a16="http://schemas.microsoft.com/office/drawing/2014/main" id="{DF7B3027-C310-EAE4-D326-2CB5E0082F2B}"/>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93" name="Freeform 1092">
                  <a:extLst>
                    <a:ext uri="{FF2B5EF4-FFF2-40B4-BE49-F238E27FC236}">
                      <a16:creationId xmlns:a16="http://schemas.microsoft.com/office/drawing/2014/main" id="{2506087C-A304-3A2E-0376-4B4907D28DA0}"/>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20" name="Graphic 77">
                <a:extLst>
                  <a:ext uri="{FF2B5EF4-FFF2-40B4-BE49-F238E27FC236}">
                    <a16:creationId xmlns:a16="http://schemas.microsoft.com/office/drawing/2014/main" id="{DEDE7AF6-9273-C78B-C76C-3B9A7AD55303}"/>
                  </a:ext>
                </a:extLst>
              </p:cNvPr>
              <p:cNvGrpSpPr/>
              <p:nvPr/>
            </p:nvGrpSpPr>
            <p:grpSpPr>
              <a:xfrm>
                <a:off x="5802460" y="4669601"/>
                <a:ext cx="1124977" cy="41038"/>
                <a:chOff x="5802460" y="4686653"/>
                <a:chExt cx="1124977" cy="41038"/>
              </a:xfrm>
              <a:solidFill>
                <a:schemeClr val="bg1">
                  <a:alpha val="10000"/>
                </a:schemeClr>
              </a:solidFill>
            </p:grpSpPr>
            <p:sp>
              <p:nvSpPr>
                <p:cNvPr id="1072" name="Freeform 1071">
                  <a:extLst>
                    <a:ext uri="{FF2B5EF4-FFF2-40B4-BE49-F238E27FC236}">
                      <a16:creationId xmlns:a16="http://schemas.microsoft.com/office/drawing/2014/main" id="{B2382A32-59FB-D339-3B04-54D29C225AAB}"/>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3" name="Freeform 1072">
                  <a:extLst>
                    <a:ext uri="{FF2B5EF4-FFF2-40B4-BE49-F238E27FC236}">
                      <a16:creationId xmlns:a16="http://schemas.microsoft.com/office/drawing/2014/main" id="{3306229B-5262-3D5E-4984-E4C37920CC39}"/>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4" name="Freeform 1073">
                  <a:extLst>
                    <a:ext uri="{FF2B5EF4-FFF2-40B4-BE49-F238E27FC236}">
                      <a16:creationId xmlns:a16="http://schemas.microsoft.com/office/drawing/2014/main" id="{6C6A5893-2AA2-130A-EFEC-CC12CC705720}"/>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5" name="Freeform 1074">
                  <a:extLst>
                    <a:ext uri="{FF2B5EF4-FFF2-40B4-BE49-F238E27FC236}">
                      <a16:creationId xmlns:a16="http://schemas.microsoft.com/office/drawing/2014/main" id="{2DD12969-4D3F-4EDB-1F05-58A12564028D}"/>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6" name="Freeform 1075">
                  <a:extLst>
                    <a:ext uri="{FF2B5EF4-FFF2-40B4-BE49-F238E27FC236}">
                      <a16:creationId xmlns:a16="http://schemas.microsoft.com/office/drawing/2014/main" id="{385CF9AD-AC14-1BF1-75E9-93009323AB88}"/>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7" name="Freeform 1076">
                  <a:extLst>
                    <a:ext uri="{FF2B5EF4-FFF2-40B4-BE49-F238E27FC236}">
                      <a16:creationId xmlns:a16="http://schemas.microsoft.com/office/drawing/2014/main" id="{D5513693-1AF0-E4BE-CC87-C6CDD100810E}"/>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8" name="Freeform 1077">
                  <a:extLst>
                    <a:ext uri="{FF2B5EF4-FFF2-40B4-BE49-F238E27FC236}">
                      <a16:creationId xmlns:a16="http://schemas.microsoft.com/office/drawing/2014/main" id="{C2F4659A-D9CE-6BED-3A00-320F941F2E48}"/>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9" name="Freeform 1078">
                  <a:extLst>
                    <a:ext uri="{FF2B5EF4-FFF2-40B4-BE49-F238E27FC236}">
                      <a16:creationId xmlns:a16="http://schemas.microsoft.com/office/drawing/2014/main" id="{5D63828D-F800-7F44-BBA9-1AC20776C665}"/>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0" name="Freeform 1079">
                  <a:extLst>
                    <a:ext uri="{FF2B5EF4-FFF2-40B4-BE49-F238E27FC236}">
                      <a16:creationId xmlns:a16="http://schemas.microsoft.com/office/drawing/2014/main" id="{348F2D95-9E7F-5ACB-6204-7FC9A3B9CE8E}"/>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1" name="Freeform 1080">
                  <a:extLst>
                    <a:ext uri="{FF2B5EF4-FFF2-40B4-BE49-F238E27FC236}">
                      <a16:creationId xmlns:a16="http://schemas.microsoft.com/office/drawing/2014/main" id="{EDDA4082-0450-6604-B233-29057B234EED}"/>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82" name="Freeform 1081">
                  <a:extLst>
                    <a:ext uri="{FF2B5EF4-FFF2-40B4-BE49-F238E27FC236}">
                      <a16:creationId xmlns:a16="http://schemas.microsoft.com/office/drawing/2014/main" id="{00F4654B-CA50-F6C5-17B3-04977187A259}"/>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21" name="Graphic 77">
                <a:extLst>
                  <a:ext uri="{FF2B5EF4-FFF2-40B4-BE49-F238E27FC236}">
                    <a16:creationId xmlns:a16="http://schemas.microsoft.com/office/drawing/2014/main" id="{EE5C9105-0462-8585-76B6-776B22AB34F9}"/>
                  </a:ext>
                </a:extLst>
              </p:cNvPr>
              <p:cNvGrpSpPr/>
              <p:nvPr/>
            </p:nvGrpSpPr>
            <p:grpSpPr>
              <a:xfrm>
                <a:off x="5748259" y="4360172"/>
                <a:ext cx="1233379" cy="41038"/>
                <a:chOff x="5748259" y="4360761"/>
                <a:chExt cx="1233379" cy="41038"/>
              </a:xfrm>
              <a:solidFill>
                <a:schemeClr val="bg1">
                  <a:alpha val="10000"/>
                </a:schemeClr>
              </a:solidFill>
            </p:grpSpPr>
            <p:sp>
              <p:nvSpPr>
                <p:cNvPr id="1060" name="Freeform 1059">
                  <a:extLst>
                    <a:ext uri="{FF2B5EF4-FFF2-40B4-BE49-F238E27FC236}">
                      <a16:creationId xmlns:a16="http://schemas.microsoft.com/office/drawing/2014/main" id="{401D3575-A07D-D74E-801A-DD306363202F}"/>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1" name="Freeform 1060">
                  <a:extLst>
                    <a:ext uri="{FF2B5EF4-FFF2-40B4-BE49-F238E27FC236}">
                      <a16:creationId xmlns:a16="http://schemas.microsoft.com/office/drawing/2014/main" id="{E1FF6C78-2800-3ED3-8C8C-8CDCA63EC403}"/>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2" name="Freeform 1061">
                  <a:extLst>
                    <a:ext uri="{FF2B5EF4-FFF2-40B4-BE49-F238E27FC236}">
                      <a16:creationId xmlns:a16="http://schemas.microsoft.com/office/drawing/2014/main" id="{8167547C-932B-8E6A-E570-FED7F45AE844}"/>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3" name="Freeform 1062">
                  <a:extLst>
                    <a:ext uri="{FF2B5EF4-FFF2-40B4-BE49-F238E27FC236}">
                      <a16:creationId xmlns:a16="http://schemas.microsoft.com/office/drawing/2014/main" id="{1940C817-E538-23E9-1D0C-769018DE71A3}"/>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4" name="Freeform 1063">
                  <a:extLst>
                    <a:ext uri="{FF2B5EF4-FFF2-40B4-BE49-F238E27FC236}">
                      <a16:creationId xmlns:a16="http://schemas.microsoft.com/office/drawing/2014/main" id="{D658BF3B-31CF-1BBD-CF3A-7210B6BF5A97}"/>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5" name="Freeform 1064">
                  <a:extLst>
                    <a:ext uri="{FF2B5EF4-FFF2-40B4-BE49-F238E27FC236}">
                      <a16:creationId xmlns:a16="http://schemas.microsoft.com/office/drawing/2014/main" id="{B186C8B0-9A7C-2E47-15C7-A64A460AF154}"/>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6" name="Freeform 1065">
                  <a:extLst>
                    <a:ext uri="{FF2B5EF4-FFF2-40B4-BE49-F238E27FC236}">
                      <a16:creationId xmlns:a16="http://schemas.microsoft.com/office/drawing/2014/main" id="{6B21DF99-E2DD-E426-029B-982F095EFA10}"/>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7" name="Freeform 1066">
                  <a:extLst>
                    <a:ext uri="{FF2B5EF4-FFF2-40B4-BE49-F238E27FC236}">
                      <a16:creationId xmlns:a16="http://schemas.microsoft.com/office/drawing/2014/main" id="{4DB5FDC6-4E5C-2157-06A5-B8330527ABED}"/>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8" name="Freeform 1067">
                  <a:extLst>
                    <a:ext uri="{FF2B5EF4-FFF2-40B4-BE49-F238E27FC236}">
                      <a16:creationId xmlns:a16="http://schemas.microsoft.com/office/drawing/2014/main" id="{B40C63C4-E231-8C50-4CBD-C5AA9FE95BDF}"/>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69" name="Freeform 1068">
                  <a:extLst>
                    <a:ext uri="{FF2B5EF4-FFF2-40B4-BE49-F238E27FC236}">
                      <a16:creationId xmlns:a16="http://schemas.microsoft.com/office/drawing/2014/main" id="{BC49FC9D-3331-4EE1-CC6E-C71DDB8FCFF7}"/>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0" name="Freeform 1069">
                  <a:extLst>
                    <a:ext uri="{FF2B5EF4-FFF2-40B4-BE49-F238E27FC236}">
                      <a16:creationId xmlns:a16="http://schemas.microsoft.com/office/drawing/2014/main" id="{7A4D1112-C880-18B6-B747-D7378FB057C2}"/>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71" name="Freeform 1070">
                  <a:extLst>
                    <a:ext uri="{FF2B5EF4-FFF2-40B4-BE49-F238E27FC236}">
                      <a16:creationId xmlns:a16="http://schemas.microsoft.com/office/drawing/2014/main" id="{0DC3A0B2-9D19-8E5D-55BA-A7B8BB584FC3}"/>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22" name="Graphic 77">
                <a:extLst>
                  <a:ext uri="{FF2B5EF4-FFF2-40B4-BE49-F238E27FC236}">
                    <a16:creationId xmlns:a16="http://schemas.microsoft.com/office/drawing/2014/main" id="{07D717A1-C855-A780-78A0-C588DF1AB99F}"/>
                  </a:ext>
                </a:extLst>
              </p:cNvPr>
              <p:cNvGrpSpPr/>
              <p:nvPr/>
            </p:nvGrpSpPr>
            <p:grpSpPr>
              <a:xfrm>
                <a:off x="5748259" y="4566458"/>
                <a:ext cx="1233379" cy="41038"/>
                <a:chOff x="5748259" y="4578022"/>
                <a:chExt cx="1233379" cy="41038"/>
              </a:xfrm>
              <a:solidFill>
                <a:schemeClr val="bg1">
                  <a:alpha val="10000"/>
                </a:schemeClr>
              </a:solidFill>
            </p:grpSpPr>
            <p:sp>
              <p:nvSpPr>
                <p:cNvPr id="1048" name="Freeform 1047">
                  <a:extLst>
                    <a:ext uri="{FF2B5EF4-FFF2-40B4-BE49-F238E27FC236}">
                      <a16:creationId xmlns:a16="http://schemas.microsoft.com/office/drawing/2014/main" id="{6DA63FCD-F6BF-44BE-CE78-0EF67BA59C9F}"/>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9" name="Freeform 1048">
                  <a:extLst>
                    <a:ext uri="{FF2B5EF4-FFF2-40B4-BE49-F238E27FC236}">
                      <a16:creationId xmlns:a16="http://schemas.microsoft.com/office/drawing/2014/main" id="{AED432DC-E8AA-31B2-0935-C9D9F862898A}"/>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0" name="Freeform 1049">
                  <a:extLst>
                    <a:ext uri="{FF2B5EF4-FFF2-40B4-BE49-F238E27FC236}">
                      <a16:creationId xmlns:a16="http://schemas.microsoft.com/office/drawing/2014/main" id="{6E243663-6847-F0B8-B2F8-22CBEFD72368}"/>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1" name="Freeform 1050">
                  <a:extLst>
                    <a:ext uri="{FF2B5EF4-FFF2-40B4-BE49-F238E27FC236}">
                      <a16:creationId xmlns:a16="http://schemas.microsoft.com/office/drawing/2014/main" id="{1367F696-EDA6-0177-3437-787411BC3ABB}"/>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2" name="Freeform 1051">
                  <a:extLst>
                    <a:ext uri="{FF2B5EF4-FFF2-40B4-BE49-F238E27FC236}">
                      <a16:creationId xmlns:a16="http://schemas.microsoft.com/office/drawing/2014/main" id="{2FDCE788-840A-44C0-3CBF-5633A5DF1771}"/>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3" name="Freeform 1052">
                  <a:extLst>
                    <a:ext uri="{FF2B5EF4-FFF2-40B4-BE49-F238E27FC236}">
                      <a16:creationId xmlns:a16="http://schemas.microsoft.com/office/drawing/2014/main" id="{3DB60534-93F5-3E27-718D-7363A1067CC5}"/>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4" name="Freeform 1053">
                  <a:extLst>
                    <a:ext uri="{FF2B5EF4-FFF2-40B4-BE49-F238E27FC236}">
                      <a16:creationId xmlns:a16="http://schemas.microsoft.com/office/drawing/2014/main" id="{67E8D148-33C7-127A-1003-DB4790B09A65}"/>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5" name="Freeform 1054">
                  <a:extLst>
                    <a:ext uri="{FF2B5EF4-FFF2-40B4-BE49-F238E27FC236}">
                      <a16:creationId xmlns:a16="http://schemas.microsoft.com/office/drawing/2014/main" id="{79F624D9-C2F9-F03E-4D24-540DD766C9C8}"/>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6" name="Freeform 1055">
                  <a:extLst>
                    <a:ext uri="{FF2B5EF4-FFF2-40B4-BE49-F238E27FC236}">
                      <a16:creationId xmlns:a16="http://schemas.microsoft.com/office/drawing/2014/main" id="{5CFD59C8-FD23-01E3-69C2-A793400A84D2}"/>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7" name="Freeform 1056">
                  <a:extLst>
                    <a:ext uri="{FF2B5EF4-FFF2-40B4-BE49-F238E27FC236}">
                      <a16:creationId xmlns:a16="http://schemas.microsoft.com/office/drawing/2014/main" id="{A42F9873-007F-92C7-8A52-9027A211F833}"/>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8" name="Freeform 1057">
                  <a:extLst>
                    <a:ext uri="{FF2B5EF4-FFF2-40B4-BE49-F238E27FC236}">
                      <a16:creationId xmlns:a16="http://schemas.microsoft.com/office/drawing/2014/main" id="{5DE20C7B-01C5-244E-4FF4-3446F2C62155}"/>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59" name="Freeform 1058">
                  <a:extLst>
                    <a:ext uri="{FF2B5EF4-FFF2-40B4-BE49-F238E27FC236}">
                      <a16:creationId xmlns:a16="http://schemas.microsoft.com/office/drawing/2014/main" id="{2031F613-71AB-4FAE-E070-B79368B5883B}"/>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23" name="Graphic 77">
                <a:extLst>
                  <a:ext uri="{FF2B5EF4-FFF2-40B4-BE49-F238E27FC236}">
                    <a16:creationId xmlns:a16="http://schemas.microsoft.com/office/drawing/2014/main" id="{A4C2F85F-A7E6-3ADA-B1E0-4AEBA55C1928}"/>
                  </a:ext>
                </a:extLst>
              </p:cNvPr>
              <p:cNvGrpSpPr/>
              <p:nvPr/>
            </p:nvGrpSpPr>
            <p:grpSpPr>
              <a:xfrm>
                <a:off x="5748259" y="4772744"/>
                <a:ext cx="1233379" cy="41038"/>
                <a:chOff x="5748259" y="4795284"/>
                <a:chExt cx="1233379" cy="41038"/>
              </a:xfrm>
              <a:solidFill>
                <a:schemeClr val="bg1">
                  <a:alpha val="10000"/>
                </a:schemeClr>
              </a:solidFill>
            </p:grpSpPr>
            <p:sp>
              <p:nvSpPr>
                <p:cNvPr id="1036" name="Freeform 1035">
                  <a:extLst>
                    <a:ext uri="{FF2B5EF4-FFF2-40B4-BE49-F238E27FC236}">
                      <a16:creationId xmlns:a16="http://schemas.microsoft.com/office/drawing/2014/main" id="{DDB1AF62-F09C-ACAA-1BD6-04680D29D2B6}"/>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7" name="Freeform 1036">
                  <a:extLst>
                    <a:ext uri="{FF2B5EF4-FFF2-40B4-BE49-F238E27FC236}">
                      <a16:creationId xmlns:a16="http://schemas.microsoft.com/office/drawing/2014/main" id="{3960A9FD-B64A-198E-5726-51A3647D58F5}"/>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8" name="Freeform 1037">
                  <a:extLst>
                    <a:ext uri="{FF2B5EF4-FFF2-40B4-BE49-F238E27FC236}">
                      <a16:creationId xmlns:a16="http://schemas.microsoft.com/office/drawing/2014/main" id="{25AC01FF-DA68-C8CE-2757-48D8EC2DD878}"/>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9" name="Freeform 1038">
                  <a:extLst>
                    <a:ext uri="{FF2B5EF4-FFF2-40B4-BE49-F238E27FC236}">
                      <a16:creationId xmlns:a16="http://schemas.microsoft.com/office/drawing/2014/main" id="{B6D83756-ABF7-F2A4-6018-DBDA0482CAB6}"/>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0" name="Freeform 1039">
                  <a:extLst>
                    <a:ext uri="{FF2B5EF4-FFF2-40B4-BE49-F238E27FC236}">
                      <a16:creationId xmlns:a16="http://schemas.microsoft.com/office/drawing/2014/main" id="{B00A8EC7-0FDD-BAB5-3145-0C1D83A0F8F9}"/>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1" name="Freeform 1040">
                  <a:extLst>
                    <a:ext uri="{FF2B5EF4-FFF2-40B4-BE49-F238E27FC236}">
                      <a16:creationId xmlns:a16="http://schemas.microsoft.com/office/drawing/2014/main" id="{2D2A3020-5E67-3A92-75C6-61D86846B9BF}"/>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2" name="Freeform 1041">
                  <a:extLst>
                    <a:ext uri="{FF2B5EF4-FFF2-40B4-BE49-F238E27FC236}">
                      <a16:creationId xmlns:a16="http://schemas.microsoft.com/office/drawing/2014/main" id="{C0949B9E-5FA9-A2CD-FD2D-8D802D7EA3F5}"/>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3" name="Freeform 1042">
                  <a:extLst>
                    <a:ext uri="{FF2B5EF4-FFF2-40B4-BE49-F238E27FC236}">
                      <a16:creationId xmlns:a16="http://schemas.microsoft.com/office/drawing/2014/main" id="{27977840-1663-A9FE-8E48-3FF7E8410D2E}"/>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4" name="Freeform 1043">
                  <a:extLst>
                    <a:ext uri="{FF2B5EF4-FFF2-40B4-BE49-F238E27FC236}">
                      <a16:creationId xmlns:a16="http://schemas.microsoft.com/office/drawing/2014/main" id="{ACBD70AC-5D9E-82B7-71CA-A35EDFB8EF80}"/>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5" name="Freeform 1044">
                  <a:extLst>
                    <a:ext uri="{FF2B5EF4-FFF2-40B4-BE49-F238E27FC236}">
                      <a16:creationId xmlns:a16="http://schemas.microsoft.com/office/drawing/2014/main" id="{27B17137-A625-505F-3FEB-95A32485140A}"/>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6" name="Freeform 1045">
                  <a:extLst>
                    <a:ext uri="{FF2B5EF4-FFF2-40B4-BE49-F238E27FC236}">
                      <a16:creationId xmlns:a16="http://schemas.microsoft.com/office/drawing/2014/main" id="{04598611-849F-AD3E-8AA2-826E35C59657}"/>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47" name="Freeform 1046">
                  <a:extLst>
                    <a:ext uri="{FF2B5EF4-FFF2-40B4-BE49-F238E27FC236}">
                      <a16:creationId xmlns:a16="http://schemas.microsoft.com/office/drawing/2014/main" id="{8526BC28-37C1-0CC8-7450-B15A3BF25752}"/>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024" name="Graphic 77">
                <a:extLst>
                  <a:ext uri="{FF2B5EF4-FFF2-40B4-BE49-F238E27FC236}">
                    <a16:creationId xmlns:a16="http://schemas.microsoft.com/office/drawing/2014/main" id="{9C1271F1-B19F-8E59-6044-C1C76F0A0BC1}"/>
                  </a:ext>
                </a:extLst>
              </p:cNvPr>
              <p:cNvGrpSpPr/>
              <p:nvPr/>
            </p:nvGrpSpPr>
            <p:grpSpPr>
              <a:xfrm>
                <a:off x="5802460" y="4875886"/>
                <a:ext cx="1124977" cy="41038"/>
                <a:chOff x="5802460" y="4903914"/>
                <a:chExt cx="1124977" cy="41038"/>
              </a:xfrm>
              <a:solidFill>
                <a:schemeClr val="bg1">
                  <a:alpha val="10000"/>
                </a:schemeClr>
              </a:solidFill>
            </p:grpSpPr>
            <p:sp>
              <p:nvSpPr>
                <p:cNvPr id="1025" name="Freeform 1024">
                  <a:extLst>
                    <a:ext uri="{FF2B5EF4-FFF2-40B4-BE49-F238E27FC236}">
                      <a16:creationId xmlns:a16="http://schemas.microsoft.com/office/drawing/2014/main" id="{94F1B1A6-BDD0-8E2F-520F-A22CA3FCD706}"/>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26" name="Freeform 1025">
                  <a:extLst>
                    <a:ext uri="{FF2B5EF4-FFF2-40B4-BE49-F238E27FC236}">
                      <a16:creationId xmlns:a16="http://schemas.microsoft.com/office/drawing/2014/main" id="{F36CFC66-DB99-D481-190C-EF9392BD1427}"/>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27" name="Freeform 1026">
                  <a:extLst>
                    <a:ext uri="{FF2B5EF4-FFF2-40B4-BE49-F238E27FC236}">
                      <a16:creationId xmlns:a16="http://schemas.microsoft.com/office/drawing/2014/main" id="{F64D1D9A-955D-0D9C-DC2D-65B35F30AA21}"/>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28" name="Freeform 1027">
                  <a:extLst>
                    <a:ext uri="{FF2B5EF4-FFF2-40B4-BE49-F238E27FC236}">
                      <a16:creationId xmlns:a16="http://schemas.microsoft.com/office/drawing/2014/main" id="{400386A9-4C19-CF81-4B64-915D1D49C69C}"/>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29" name="Freeform 1028">
                  <a:extLst>
                    <a:ext uri="{FF2B5EF4-FFF2-40B4-BE49-F238E27FC236}">
                      <a16:creationId xmlns:a16="http://schemas.microsoft.com/office/drawing/2014/main" id="{B0E6B3FC-3F51-A0B5-43F5-22DA72807E31}"/>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0" name="Freeform 1029">
                  <a:extLst>
                    <a:ext uri="{FF2B5EF4-FFF2-40B4-BE49-F238E27FC236}">
                      <a16:creationId xmlns:a16="http://schemas.microsoft.com/office/drawing/2014/main" id="{F8AEAA86-0C55-08A3-008D-3BDFF0C36CBB}"/>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1" name="Freeform 1030">
                  <a:extLst>
                    <a:ext uri="{FF2B5EF4-FFF2-40B4-BE49-F238E27FC236}">
                      <a16:creationId xmlns:a16="http://schemas.microsoft.com/office/drawing/2014/main" id="{52D2297B-CFFC-4D9E-38FA-A675E48A7759}"/>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2" name="Freeform 1031">
                  <a:extLst>
                    <a:ext uri="{FF2B5EF4-FFF2-40B4-BE49-F238E27FC236}">
                      <a16:creationId xmlns:a16="http://schemas.microsoft.com/office/drawing/2014/main" id="{B31654DB-6887-3DD0-E835-794B597B4C24}"/>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3" name="Freeform 1032">
                  <a:extLst>
                    <a:ext uri="{FF2B5EF4-FFF2-40B4-BE49-F238E27FC236}">
                      <a16:creationId xmlns:a16="http://schemas.microsoft.com/office/drawing/2014/main" id="{F8964EE7-E814-A856-08DF-2E9DDF5D7A3C}"/>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4" name="Freeform 1033">
                  <a:extLst>
                    <a:ext uri="{FF2B5EF4-FFF2-40B4-BE49-F238E27FC236}">
                      <a16:creationId xmlns:a16="http://schemas.microsoft.com/office/drawing/2014/main" id="{E1E3F646-DF35-737E-724F-B438501691ED}"/>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035" name="Freeform 1034">
                  <a:extLst>
                    <a:ext uri="{FF2B5EF4-FFF2-40B4-BE49-F238E27FC236}">
                      <a16:creationId xmlns:a16="http://schemas.microsoft.com/office/drawing/2014/main" id="{989264A0-0CA7-5CD0-7C4E-DD377C3AACD1}"/>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1015" name="Rectangle: Rounded Corners 14">
              <a:extLst>
                <a:ext uri="{FF2B5EF4-FFF2-40B4-BE49-F238E27FC236}">
                  <a16:creationId xmlns:a16="http://schemas.microsoft.com/office/drawing/2014/main" id="{3A37D8B4-5E2C-2A5B-59D5-87594DE36CFB}"/>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Conditioning</a:t>
              </a:r>
            </a:p>
          </p:txBody>
        </p:sp>
      </p:grpSp>
      <p:grpSp>
        <p:nvGrpSpPr>
          <p:cNvPr id="1131" name="Group 1130">
            <a:extLst>
              <a:ext uri="{FF2B5EF4-FFF2-40B4-BE49-F238E27FC236}">
                <a16:creationId xmlns:a16="http://schemas.microsoft.com/office/drawing/2014/main" id="{A39088CF-98E1-1D9C-EDA2-CD95E66AFD7E}"/>
              </a:ext>
            </a:extLst>
          </p:cNvPr>
          <p:cNvGrpSpPr/>
          <p:nvPr/>
        </p:nvGrpSpPr>
        <p:grpSpPr>
          <a:xfrm>
            <a:off x="1858917" y="2748173"/>
            <a:ext cx="1233379" cy="867641"/>
            <a:chOff x="5748259" y="4050743"/>
            <a:chExt cx="1233379" cy="867641"/>
          </a:xfrm>
        </p:grpSpPr>
        <p:sp>
          <p:nvSpPr>
            <p:cNvPr id="1132" name="Rectangle: Rounded Corners 14">
              <a:extLst>
                <a:ext uri="{FF2B5EF4-FFF2-40B4-BE49-F238E27FC236}">
                  <a16:creationId xmlns:a16="http://schemas.microsoft.com/office/drawing/2014/main" id="{44F040B9-33F9-0010-8BC6-EBFD842CA4DD}"/>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1133" name="Group 1132">
              <a:extLst>
                <a:ext uri="{FF2B5EF4-FFF2-40B4-BE49-F238E27FC236}">
                  <a16:creationId xmlns:a16="http://schemas.microsoft.com/office/drawing/2014/main" id="{A5BBE228-1C48-B776-3263-8ACF56D5D9A0}"/>
                </a:ext>
              </a:extLst>
            </p:cNvPr>
            <p:cNvGrpSpPr/>
            <p:nvPr/>
          </p:nvGrpSpPr>
          <p:grpSpPr>
            <a:xfrm>
              <a:off x="5748259" y="4050743"/>
              <a:ext cx="1233379" cy="866181"/>
              <a:chOff x="5748259" y="4050743"/>
              <a:chExt cx="1233379" cy="866181"/>
            </a:xfrm>
          </p:grpSpPr>
          <p:grpSp>
            <p:nvGrpSpPr>
              <p:cNvPr id="1135" name="Graphic 77">
                <a:extLst>
                  <a:ext uri="{FF2B5EF4-FFF2-40B4-BE49-F238E27FC236}">
                    <a16:creationId xmlns:a16="http://schemas.microsoft.com/office/drawing/2014/main" id="{7452A66C-F90F-1DA6-F9B8-4DC9E12A07BB}"/>
                  </a:ext>
                </a:extLst>
              </p:cNvPr>
              <p:cNvGrpSpPr/>
              <p:nvPr/>
            </p:nvGrpSpPr>
            <p:grpSpPr>
              <a:xfrm>
                <a:off x="5798811" y="4050743"/>
                <a:ext cx="1124977" cy="41038"/>
                <a:chOff x="5802460" y="4034869"/>
                <a:chExt cx="1124977" cy="41038"/>
              </a:xfrm>
              <a:solidFill>
                <a:schemeClr val="bg1">
                  <a:alpha val="10000"/>
                </a:schemeClr>
              </a:solidFill>
            </p:grpSpPr>
            <p:sp>
              <p:nvSpPr>
                <p:cNvPr id="1236" name="Freeform 1235">
                  <a:extLst>
                    <a:ext uri="{FF2B5EF4-FFF2-40B4-BE49-F238E27FC236}">
                      <a16:creationId xmlns:a16="http://schemas.microsoft.com/office/drawing/2014/main" id="{6154F82F-0C8C-9BE5-D0A9-C2F0F94AB782}"/>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7" name="Freeform 1236">
                  <a:extLst>
                    <a:ext uri="{FF2B5EF4-FFF2-40B4-BE49-F238E27FC236}">
                      <a16:creationId xmlns:a16="http://schemas.microsoft.com/office/drawing/2014/main" id="{0C3911F9-396D-F47D-EE39-883F508834AA}"/>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8" name="Freeform 1237">
                  <a:extLst>
                    <a:ext uri="{FF2B5EF4-FFF2-40B4-BE49-F238E27FC236}">
                      <a16:creationId xmlns:a16="http://schemas.microsoft.com/office/drawing/2014/main" id="{5A5A814D-A48A-F32B-6C02-3A6020068D29}"/>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9" name="Freeform 1238">
                  <a:extLst>
                    <a:ext uri="{FF2B5EF4-FFF2-40B4-BE49-F238E27FC236}">
                      <a16:creationId xmlns:a16="http://schemas.microsoft.com/office/drawing/2014/main" id="{74D42296-DAE2-5E45-9477-CA323115B768}"/>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40" name="Freeform 1239">
                  <a:extLst>
                    <a:ext uri="{FF2B5EF4-FFF2-40B4-BE49-F238E27FC236}">
                      <a16:creationId xmlns:a16="http://schemas.microsoft.com/office/drawing/2014/main" id="{E37A97BD-A446-3890-E11E-7A3B404C24C2}"/>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41" name="Freeform 1240">
                  <a:extLst>
                    <a:ext uri="{FF2B5EF4-FFF2-40B4-BE49-F238E27FC236}">
                      <a16:creationId xmlns:a16="http://schemas.microsoft.com/office/drawing/2014/main" id="{EF73DEC8-0546-2912-F9AC-D1E5A9CC63C9}"/>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42" name="Freeform 1241">
                  <a:extLst>
                    <a:ext uri="{FF2B5EF4-FFF2-40B4-BE49-F238E27FC236}">
                      <a16:creationId xmlns:a16="http://schemas.microsoft.com/office/drawing/2014/main" id="{7E0AB56B-F6AD-A932-BF56-733AD9ACB7EC}"/>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43" name="Freeform 1242">
                  <a:extLst>
                    <a:ext uri="{FF2B5EF4-FFF2-40B4-BE49-F238E27FC236}">
                      <a16:creationId xmlns:a16="http://schemas.microsoft.com/office/drawing/2014/main" id="{0FEBBE34-B06D-B9D1-AFD4-8802BBE12FAF}"/>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44" name="Freeform 1243">
                  <a:extLst>
                    <a:ext uri="{FF2B5EF4-FFF2-40B4-BE49-F238E27FC236}">
                      <a16:creationId xmlns:a16="http://schemas.microsoft.com/office/drawing/2014/main" id="{6112C276-C623-FE4E-63C4-113DE823B4E9}"/>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45" name="Freeform 1244">
                  <a:extLst>
                    <a:ext uri="{FF2B5EF4-FFF2-40B4-BE49-F238E27FC236}">
                      <a16:creationId xmlns:a16="http://schemas.microsoft.com/office/drawing/2014/main" id="{1D763B56-5488-16CB-6750-EDC8D9D0CFAE}"/>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46" name="Freeform 1245">
                  <a:extLst>
                    <a:ext uri="{FF2B5EF4-FFF2-40B4-BE49-F238E27FC236}">
                      <a16:creationId xmlns:a16="http://schemas.microsoft.com/office/drawing/2014/main" id="{CD931C7A-6902-B956-8ABA-DEF196AEEF09}"/>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36" name="Graphic 77">
                <a:extLst>
                  <a:ext uri="{FF2B5EF4-FFF2-40B4-BE49-F238E27FC236}">
                    <a16:creationId xmlns:a16="http://schemas.microsoft.com/office/drawing/2014/main" id="{C35C48E9-5C4C-4617-F60B-7D93D489F8F2}"/>
                  </a:ext>
                </a:extLst>
              </p:cNvPr>
              <p:cNvGrpSpPr/>
              <p:nvPr/>
            </p:nvGrpSpPr>
            <p:grpSpPr>
              <a:xfrm>
                <a:off x="5748259" y="4153886"/>
                <a:ext cx="1233379" cy="41038"/>
                <a:chOff x="5748259" y="4143499"/>
                <a:chExt cx="1233379" cy="41038"/>
              </a:xfrm>
              <a:solidFill>
                <a:schemeClr val="bg1">
                  <a:alpha val="10000"/>
                </a:schemeClr>
              </a:solidFill>
            </p:grpSpPr>
            <p:sp>
              <p:nvSpPr>
                <p:cNvPr id="1224" name="Freeform 1223">
                  <a:extLst>
                    <a:ext uri="{FF2B5EF4-FFF2-40B4-BE49-F238E27FC236}">
                      <a16:creationId xmlns:a16="http://schemas.microsoft.com/office/drawing/2014/main" id="{222497D0-3611-299C-63D5-934DEE26BECD}"/>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5" name="Freeform 1224">
                  <a:extLst>
                    <a:ext uri="{FF2B5EF4-FFF2-40B4-BE49-F238E27FC236}">
                      <a16:creationId xmlns:a16="http://schemas.microsoft.com/office/drawing/2014/main" id="{D807B29E-0E69-91C1-07CE-B7B3B6857C35}"/>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6" name="Freeform 1225">
                  <a:extLst>
                    <a:ext uri="{FF2B5EF4-FFF2-40B4-BE49-F238E27FC236}">
                      <a16:creationId xmlns:a16="http://schemas.microsoft.com/office/drawing/2014/main" id="{955DEB4D-9519-CC4D-950A-6470BF4D3DAC}"/>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7" name="Freeform 1226">
                  <a:extLst>
                    <a:ext uri="{FF2B5EF4-FFF2-40B4-BE49-F238E27FC236}">
                      <a16:creationId xmlns:a16="http://schemas.microsoft.com/office/drawing/2014/main" id="{C9CCDF5A-A29D-8D18-0552-B2E7F5781872}"/>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8" name="Freeform 1227">
                  <a:extLst>
                    <a:ext uri="{FF2B5EF4-FFF2-40B4-BE49-F238E27FC236}">
                      <a16:creationId xmlns:a16="http://schemas.microsoft.com/office/drawing/2014/main" id="{6C9B0297-BF33-3AEB-82A5-AE3F8A54E671}"/>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9" name="Freeform 1228">
                  <a:extLst>
                    <a:ext uri="{FF2B5EF4-FFF2-40B4-BE49-F238E27FC236}">
                      <a16:creationId xmlns:a16="http://schemas.microsoft.com/office/drawing/2014/main" id="{B153461D-D49F-CD96-42E8-AC8AFFA0BB40}"/>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0" name="Freeform 1229">
                  <a:extLst>
                    <a:ext uri="{FF2B5EF4-FFF2-40B4-BE49-F238E27FC236}">
                      <a16:creationId xmlns:a16="http://schemas.microsoft.com/office/drawing/2014/main" id="{0D4FA3E6-B6E8-7C54-FC27-3B71D709ED50}"/>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1" name="Freeform 1230">
                  <a:extLst>
                    <a:ext uri="{FF2B5EF4-FFF2-40B4-BE49-F238E27FC236}">
                      <a16:creationId xmlns:a16="http://schemas.microsoft.com/office/drawing/2014/main" id="{4441757F-2604-611A-CA99-04234EEA5427}"/>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2" name="Freeform 1231">
                  <a:extLst>
                    <a:ext uri="{FF2B5EF4-FFF2-40B4-BE49-F238E27FC236}">
                      <a16:creationId xmlns:a16="http://schemas.microsoft.com/office/drawing/2014/main" id="{1A5EA2A9-AA04-9CB2-9E63-95EEA731DC29}"/>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3" name="Freeform 1232">
                  <a:extLst>
                    <a:ext uri="{FF2B5EF4-FFF2-40B4-BE49-F238E27FC236}">
                      <a16:creationId xmlns:a16="http://schemas.microsoft.com/office/drawing/2014/main" id="{A4286039-5660-8341-2C86-90836C52493C}"/>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4" name="Freeform 1233">
                  <a:extLst>
                    <a:ext uri="{FF2B5EF4-FFF2-40B4-BE49-F238E27FC236}">
                      <a16:creationId xmlns:a16="http://schemas.microsoft.com/office/drawing/2014/main" id="{F5174997-D156-9E27-9B5D-DBC45660570D}"/>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35" name="Freeform 1234">
                  <a:extLst>
                    <a:ext uri="{FF2B5EF4-FFF2-40B4-BE49-F238E27FC236}">
                      <a16:creationId xmlns:a16="http://schemas.microsoft.com/office/drawing/2014/main" id="{A51BD083-CD2F-802F-AD2F-9576B2B3F665}"/>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37" name="Graphic 77">
                <a:extLst>
                  <a:ext uri="{FF2B5EF4-FFF2-40B4-BE49-F238E27FC236}">
                    <a16:creationId xmlns:a16="http://schemas.microsoft.com/office/drawing/2014/main" id="{1AA59E57-D240-D1D3-1D1A-870AE85A9500}"/>
                  </a:ext>
                </a:extLst>
              </p:cNvPr>
              <p:cNvGrpSpPr/>
              <p:nvPr/>
            </p:nvGrpSpPr>
            <p:grpSpPr>
              <a:xfrm>
                <a:off x="5802460" y="4257029"/>
                <a:ext cx="1124977" cy="41038"/>
                <a:chOff x="5802460" y="4252130"/>
                <a:chExt cx="1124977" cy="41038"/>
              </a:xfrm>
              <a:solidFill>
                <a:schemeClr val="bg1">
                  <a:alpha val="10000"/>
                </a:schemeClr>
              </a:solidFill>
            </p:grpSpPr>
            <p:sp>
              <p:nvSpPr>
                <p:cNvPr id="1213" name="Freeform 1212">
                  <a:extLst>
                    <a:ext uri="{FF2B5EF4-FFF2-40B4-BE49-F238E27FC236}">
                      <a16:creationId xmlns:a16="http://schemas.microsoft.com/office/drawing/2014/main" id="{B6CC5F1D-B8C0-D27F-3A40-602B76E5D89B}"/>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4" name="Freeform 1213">
                  <a:extLst>
                    <a:ext uri="{FF2B5EF4-FFF2-40B4-BE49-F238E27FC236}">
                      <a16:creationId xmlns:a16="http://schemas.microsoft.com/office/drawing/2014/main" id="{19366CA2-784D-65F2-48FB-59052F98AB9E}"/>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5" name="Freeform 1214">
                  <a:extLst>
                    <a:ext uri="{FF2B5EF4-FFF2-40B4-BE49-F238E27FC236}">
                      <a16:creationId xmlns:a16="http://schemas.microsoft.com/office/drawing/2014/main" id="{F93D7481-6611-7166-3BAF-238875D1C940}"/>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6" name="Freeform 1215">
                  <a:extLst>
                    <a:ext uri="{FF2B5EF4-FFF2-40B4-BE49-F238E27FC236}">
                      <a16:creationId xmlns:a16="http://schemas.microsoft.com/office/drawing/2014/main" id="{89DCD1F0-FC1E-7E7C-AE82-17A01CA1C729}"/>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7" name="Freeform 1216">
                  <a:extLst>
                    <a:ext uri="{FF2B5EF4-FFF2-40B4-BE49-F238E27FC236}">
                      <a16:creationId xmlns:a16="http://schemas.microsoft.com/office/drawing/2014/main" id="{AE49BE63-DA9B-6E6C-46E6-FC955595924A}"/>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8" name="Freeform 1217">
                  <a:extLst>
                    <a:ext uri="{FF2B5EF4-FFF2-40B4-BE49-F238E27FC236}">
                      <a16:creationId xmlns:a16="http://schemas.microsoft.com/office/drawing/2014/main" id="{7087DE26-6DE9-4D51-D6F9-7CA7CFDF745A}"/>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9" name="Freeform 1218">
                  <a:extLst>
                    <a:ext uri="{FF2B5EF4-FFF2-40B4-BE49-F238E27FC236}">
                      <a16:creationId xmlns:a16="http://schemas.microsoft.com/office/drawing/2014/main" id="{FDE469BD-A21C-A305-F4C0-2C47DA55BBF8}"/>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0" name="Freeform 1219">
                  <a:extLst>
                    <a:ext uri="{FF2B5EF4-FFF2-40B4-BE49-F238E27FC236}">
                      <a16:creationId xmlns:a16="http://schemas.microsoft.com/office/drawing/2014/main" id="{05E88ABC-0610-1992-CD13-3991D83D911D}"/>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1" name="Freeform 1220">
                  <a:extLst>
                    <a:ext uri="{FF2B5EF4-FFF2-40B4-BE49-F238E27FC236}">
                      <a16:creationId xmlns:a16="http://schemas.microsoft.com/office/drawing/2014/main" id="{DD33607E-77B8-4324-6EAE-87CC795C0A46}"/>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2" name="Freeform 1221">
                  <a:extLst>
                    <a:ext uri="{FF2B5EF4-FFF2-40B4-BE49-F238E27FC236}">
                      <a16:creationId xmlns:a16="http://schemas.microsoft.com/office/drawing/2014/main" id="{D03F51DA-B612-677B-F333-FB8E5C1C4A37}"/>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23" name="Freeform 1222">
                  <a:extLst>
                    <a:ext uri="{FF2B5EF4-FFF2-40B4-BE49-F238E27FC236}">
                      <a16:creationId xmlns:a16="http://schemas.microsoft.com/office/drawing/2014/main" id="{A47ED5E0-0604-AD48-C341-41E5926D7B53}"/>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38" name="Graphic 77">
                <a:extLst>
                  <a:ext uri="{FF2B5EF4-FFF2-40B4-BE49-F238E27FC236}">
                    <a16:creationId xmlns:a16="http://schemas.microsoft.com/office/drawing/2014/main" id="{932E767F-EE97-BB1A-565F-2AE7638EDF89}"/>
                  </a:ext>
                </a:extLst>
              </p:cNvPr>
              <p:cNvGrpSpPr/>
              <p:nvPr/>
            </p:nvGrpSpPr>
            <p:grpSpPr>
              <a:xfrm>
                <a:off x="5802460" y="4463315"/>
                <a:ext cx="1124977" cy="41038"/>
                <a:chOff x="5802460" y="4469391"/>
                <a:chExt cx="1124977" cy="41038"/>
              </a:xfrm>
              <a:solidFill>
                <a:schemeClr val="bg1">
                  <a:alpha val="10000"/>
                </a:schemeClr>
              </a:solidFill>
            </p:grpSpPr>
            <p:sp>
              <p:nvSpPr>
                <p:cNvPr id="1202" name="Freeform 1201">
                  <a:extLst>
                    <a:ext uri="{FF2B5EF4-FFF2-40B4-BE49-F238E27FC236}">
                      <a16:creationId xmlns:a16="http://schemas.microsoft.com/office/drawing/2014/main" id="{770255BA-7FCD-A2B2-0D6B-28DBB9783DD8}"/>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3" name="Freeform 1202">
                  <a:extLst>
                    <a:ext uri="{FF2B5EF4-FFF2-40B4-BE49-F238E27FC236}">
                      <a16:creationId xmlns:a16="http://schemas.microsoft.com/office/drawing/2014/main" id="{5F275FDB-1265-986F-1644-60A92D2A922F}"/>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4" name="Freeform 1203">
                  <a:extLst>
                    <a:ext uri="{FF2B5EF4-FFF2-40B4-BE49-F238E27FC236}">
                      <a16:creationId xmlns:a16="http://schemas.microsoft.com/office/drawing/2014/main" id="{34BDABEA-67B1-6082-0856-3158DEE420D9}"/>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5" name="Freeform 1204">
                  <a:extLst>
                    <a:ext uri="{FF2B5EF4-FFF2-40B4-BE49-F238E27FC236}">
                      <a16:creationId xmlns:a16="http://schemas.microsoft.com/office/drawing/2014/main" id="{C4034A93-31A8-7816-6745-0988E9079C07}"/>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6" name="Freeform 1205">
                  <a:extLst>
                    <a:ext uri="{FF2B5EF4-FFF2-40B4-BE49-F238E27FC236}">
                      <a16:creationId xmlns:a16="http://schemas.microsoft.com/office/drawing/2014/main" id="{4CE2BDB2-2B2B-3DDC-B6BB-078725BB1FF8}"/>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7" name="Freeform 1206">
                  <a:extLst>
                    <a:ext uri="{FF2B5EF4-FFF2-40B4-BE49-F238E27FC236}">
                      <a16:creationId xmlns:a16="http://schemas.microsoft.com/office/drawing/2014/main" id="{9B526C3C-F063-0CD5-02D7-22A9DEB4DF23}"/>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8" name="Freeform 1207">
                  <a:extLst>
                    <a:ext uri="{FF2B5EF4-FFF2-40B4-BE49-F238E27FC236}">
                      <a16:creationId xmlns:a16="http://schemas.microsoft.com/office/drawing/2014/main" id="{783EED16-87B9-5F91-AFC6-6A74492DBC5B}"/>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9" name="Freeform 1208">
                  <a:extLst>
                    <a:ext uri="{FF2B5EF4-FFF2-40B4-BE49-F238E27FC236}">
                      <a16:creationId xmlns:a16="http://schemas.microsoft.com/office/drawing/2014/main" id="{B921A838-EE67-7105-3460-09ADAE9527F7}"/>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0" name="Freeform 1209">
                  <a:extLst>
                    <a:ext uri="{FF2B5EF4-FFF2-40B4-BE49-F238E27FC236}">
                      <a16:creationId xmlns:a16="http://schemas.microsoft.com/office/drawing/2014/main" id="{B3E91538-5DD6-3469-CABB-3C23F3227F54}"/>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1" name="Freeform 1210">
                  <a:extLst>
                    <a:ext uri="{FF2B5EF4-FFF2-40B4-BE49-F238E27FC236}">
                      <a16:creationId xmlns:a16="http://schemas.microsoft.com/office/drawing/2014/main" id="{01D40B77-23C2-CF3C-BF48-F103693901ED}"/>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12" name="Freeform 1211">
                  <a:extLst>
                    <a:ext uri="{FF2B5EF4-FFF2-40B4-BE49-F238E27FC236}">
                      <a16:creationId xmlns:a16="http://schemas.microsoft.com/office/drawing/2014/main" id="{ABCF792A-F6BE-659B-213A-48C4985F4594}"/>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39" name="Graphic 77">
                <a:extLst>
                  <a:ext uri="{FF2B5EF4-FFF2-40B4-BE49-F238E27FC236}">
                    <a16:creationId xmlns:a16="http://schemas.microsoft.com/office/drawing/2014/main" id="{B1404E83-345D-9589-2148-11A82EA9C7E9}"/>
                  </a:ext>
                </a:extLst>
              </p:cNvPr>
              <p:cNvGrpSpPr/>
              <p:nvPr/>
            </p:nvGrpSpPr>
            <p:grpSpPr>
              <a:xfrm>
                <a:off x="5802460" y="4669601"/>
                <a:ext cx="1124977" cy="41038"/>
                <a:chOff x="5802460" y="4686653"/>
                <a:chExt cx="1124977" cy="41038"/>
              </a:xfrm>
              <a:solidFill>
                <a:schemeClr val="bg1">
                  <a:alpha val="10000"/>
                </a:schemeClr>
              </a:solidFill>
            </p:grpSpPr>
            <p:sp>
              <p:nvSpPr>
                <p:cNvPr id="1191" name="Freeform 1190">
                  <a:extLst>
                    <a:ext uri="{FF2B5EF4-FFF2-40B4-BE49-F238E27FC236}">
                      <a16:creationId xmlns:a16="http://schemas.microsoft.com/office/drawing/2014/main" id="{0D5C3C91-FE28-BC38-FE01-29EA3155B5F5}"/>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2" name="Freeform 1191">
                  <a:extLst>
                    <a:ext uri="{FF2B5EF4-FFF2-40B4-BE49-F238E27FC236}">
                      <a16:creationId xmlns:a16="http://schemas.microsoft.com/office/drawing/2014/main" id="{B79E9D80-75BD-6498-55DA-9788EEA4B544}"/>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3" name="Freeform 1192">
                  <a:extLst>
                    <a:ext uri="{FF2B5EF4-FFF2-40B4-BE49-F238E27FC236}">
                      <a16:creationId xmlns:a16="http://schemas.microsoft.com/office/drawing/2014/main" id="{56A78A21-DD5B-2280-147B-D78AFF4D5D08}"/>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4" name="Freeform 1193">
                  <a:extLst>
                    <a:ext uri="{FF2B5EF4-FFF2-40B4-BE49-F238E27FC236}">
                      <a16:creationId xmlns:a16="http://schemas.microsoft.com/office/drawing/2014/main" id="{17280E8D-729F-9D12-4742-16970C9434BB}"/>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5" name="Freeform 1194">
                  <a:extLst>
                    <a:ext uri="{FF2B5EF4-FFF2-40B4-BE49-F238E27FC236}">
                      <a16:creationId xmlns:a16="http://schemas.microsoft.com/office/drawing/2014/main" id="{14DEFB93-E5DA-766C-C49C-B44B00DA224B}"/>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6" name="Freeform 1195">
                  <a:extLst>
                    <a:ext uri="{FF2B5EF4-FFF2-40B4-BE49-F238E27FC236}">
                      <a16:creationId xmlns:a16="http://schemas.microsoft.com/office/drawing/2014/main" id="{F9F8B860-6930-D2B0-8029-8D0C8B9EF558}"/>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7" name="Freeform 1196">
                  <a:extLst>
                    <a:ext uri="{FF2B5EF4-FFF2-40B4-BE49-F238E27FC236}">
                      <a16:creationId xmlns:a16="http://schemas.microsoft.com/office/drawing/2014/main" id="{552872DE-4E0E-6F81-598F-159F63C812A2}"/>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8" name="Freeform 1197">
                  <a:extLst>
                    <a:ext uri="{FF2B5EF4-FFF2-40B4-BE49-F238E27FC236}">
                      <a16:creationId xmlns:a16="http://schemas.microsoft.com/office/drawing/2014/main" id="{C3EF40CC-1577-1810-B10C-EB0676D68A01}"/>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9" name="Freeform 1198">
                  <a:extLst>
                    <a:ext uri="{FF2B5EF4-FFF2-40B4-BE49-F238E27FC236}">
                      <a16:creationId xmlns:a16="http://schemas.microsoft.com/office/drawing/2014/main" id="{9D713360-FE52-89FC-E436-992305BAAC80}"/>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0" name="Freeform 1199">
                  <a:extLst>
                    <a:ext uri="{FF2B5EF4-FFF2-40B4-BE49-F238E27FC236}">
                      <a16:creationId xmlns:a16="http://schemas.microsoft.com/office/drawing/2014/main" id="{0E724732-7087-A205-AEB0-30C1CD24C831}"/>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01" name="Freeform 1200">
                  <a:extLst>
                    <a:ext uri="{FF2B5EF4-FFF2-40B4-BE49-F238E27FC236}">
                      <a16:creationId xmlns:a16="http://schemas.microsoft.com/office/drawing/2014/main" id="{57792C73-54E0-7463-B818-EFD4A4EB21B5}"/>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40" name="Graphic 77">
                <a:extLst>
                  <a:ext uri="{FF2B5EF4-FFF2-40B4-BE49-F238E27FC236}">
                    <a16:creationId xmlns:a16="http://schemas.microsoft.com/office/drawing/2014/main" id="{4141671B-C045-6D92-240C-13A513B40A70}"/>
                  </a:ext>
                </a:extLst>
              </p:cNvPr>
              <p:cNvGrpSpPr/>
              <p:nvPr/>
            </p:nvGrpSpPr>
            <p:grpSpPr>
              <a:xfrm>
                <a:off x="5748259" y="4360172"/>
                <a:ext cx="1233379" cy="41038"/>
                <a:chOff x="5748259" y="4360761"/>
                <a:chExt cx="1233379" cy="41038"/>
              </a:xfrm>
              <a:solidFill>
                <a:schemeClr val="bg1">
                  <a:alpha val="10000"/>
                </a:schemeClr>
              </a:solidFill>
            </p:grpSpPr>
            <p:sp>
              <p:nvSpPr>
                <p:cNvPr id="1179" name="Freeform 1178">
                  <a:extLst>
                    <a:ext uri="{FF2B5EF4-FFF2-40B4-BE49-F238E27FC236}">
                      <a16:creationId xmlns:a16="http://schemas.microsoft.com/office/drawing/2014/main" id="{A1643404-DC00-1776-0747-25E55F767161}"/>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0" name="Freeform 1179">
                  <a:extLst>
                    <a:ext uri="{FF2B5EF4-FFF2-40B4-BE49-F238E27FC236}">
                      <a16:creationId xmlns:a16="http://schemas.microsoft.com/office/drawing/2014/main" id="{CCEA3E2D-300E-2C77-675F-D9E3BE3C1E4C}"/>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1" name="Freeform 1180">
                  <a:extLst>
                    <a:ext uri="{FF2B5EF4-FFF2-40B4-BE49-F238E27FC236}">
                      <a16:creationId xmlns:a16="http://schemas.microsoft.com/office/drawing/2014/main" id="{73C03F63-14BB-43F2-7520-1D2BC75EA84F}"/>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2" name="Freeform 1181">
                  <a:extLst>
                    <a:ext uri="{FF2B5EF4-FFF2-40B4-BE49-F238E27FC236}">
                      <a16:creationId xmlns:a16="http://schemas.microsoft.com/office/drawing/2014/main" id="{B9448024-F31A-F97D-1706-A5B8725513D3}"/>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3" name="Freeform 1182">
                  <a:extLst>
                    <a:ext uri="{FF2B5EF4-FFF2-40B4-BE49-F238E27FC236}">
                      <a16:creationId xmlns:a16="http://schemas.microsoft.com/office/drawing/2014/main" id="{AE4B85D3-91BB-FF95-BE91-1EA48812E177}"/>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4" name="Freeform 1183">
                  <a:extLst>
                    <a:ext uri="{FF2B5EF4-FFF2-40B4-BE49-F238E27FC236}">
                      <a16:creationId xmlns:a16="http://schemas.microsoft.com/office/drawing/2014/main" id="{12FCC8C5-6867-1069-40A0-CEC950B9B23A}"/>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5" name="Freeform 1184">
                  <a:extLst>
                    <a:ext uri="{FF2B5EF4-FFF2-40B4-BE49-F238E27FC236}">
                      <a16:creationId xmlns:a16="http://schemas.microsoft.com/office/drawing/2014/main" id="{72C86A7F-5AC3-2335-6F4F-7F00A6C65DE0}"/>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6" name="Freeform 1185">
                  <a:extLst>
                    <a:ext uri="{FF2B5EF4-FFF2-40B4-BE49-F238E27FC236}">
                      <a16:creationId xmlns:a16="http://schemas.microsoft.com/office/drawing/2014/main" id="{62385C25-3767-FF71-83E9-57CD84A429C7}"/>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7" name="Freeform 1186">
                  <a:extLst>
                    <a:ext uri="{FF2B5EF4-FFF2-40B4-BE49-F238E27FC236}">
                      <a16:creationId xmlns:a16="http://schemas.microsoft.com/office/drawing/2014/main" id="{45D2AAA0-C1CA-96B9-09C9-8E6D3B8B0A13}"/>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8" name="Freeform 1187">
                  <a:extLst>
                    <a:ext uri="{FF2B5EF4-FFF2-40B4-BE49-F238E27FC236}">
                      <a16:creationId xmlns:a16="http://schemas.microsoft.com/office/drawing/2014/main" id="{34F84F7C-60B4-FC7F-7581-87AF861D2879}"/>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89" name="Freeform 1188">
                  <a:extLst>
                    <a:ext uri="{FF2B5EF4-FFF2-40B4-BE49-F238E27FC236}">
                      <a16:creationId xmlns:a16="http://schemas.microsoft.com/office/drawing/2014/main" id="{B7F87AA9-5A7A-886C-E670-9F02B2326C8E}"/>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90" name="Freeform 1189">
                  <a:extLst>
                    <a:ext uri="{FF2B5EF4-FFF2-40B4-BE49-F238E27FC236}">
                      <a16:creationId xmlns:a16="http://schemas.microsoft.com/office/drawing/2014/main" id="{22C59583-C800-2551-5778-272DA7266A31}"/>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41" name="Graphic 77">
                <a:extLst>
                  <a:ext uri="{FF2B5EF4-FFF2-40B4-BE49-F238E27FC236}">
                    <a16:creationId xmlns:a16="http://schemas.microsoft.com/office/drawing/2014/main" id="{794D2B82-0BF8-6ADD-B022-E1C08D6E642A}"/>
                  </a:ext>
                </a:extLst>
              </p:cNvPr>
              <p:cNvGrpSpPr/>
              <p:nvPr/>
            </p:nvGrpSpPr>
            <p:grpSpPr>
              <a:xfrm>
                <a:off x="5748259" y="4566458"/>
                <a:ext cx="1233379" cy="41038"/>
                <a:chOff x="5748259" y="4578022"/>
                <a:chExt cx="1233379" cy="41038"/>
              </a:xfrm>
              <a:solidFill>
                <a:schemeClr val="bg1">
                  <a:alpha val="10000"/>
                </a:schemeClr>
              </a:solidFill>
            </p:grpSpPr>
            <p:sp>
              <p:nvSpPr>
                <p:cNvPr id="1167" name="Freeform 1166">
                  <a:extLst>
                    <a:ext uri="{FF2B5EF4-FFF2-40B4-BE49-F238E27FC236}">
                      <a16:creationId xmlns:a16="http://schemas.microsoft.com/office/drawing/2014/main" id="{A5E94CB7-4C65-5D1A-981E-6A9B8D4B57FC}"/>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8" name="Freeform 1167">
                  <a:extLst>
                    <a:ext uri="{FF2B5EF4-FFF2-40B4-BE49-F238E27FC236}">
                      <a16:creationId xmlns:a16="http://schemas.microsoft.com/office/drawing/2014/main" id="{1F7F88A4-0BC1-F426-7F83-130D15B304CC}"/>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9" name="Freeform 1168">
                  <a:extLst>
                    <a:ext uri="{FF2B5EF4-FFF2-40B4-BE49-F238E27FC236}">
                      <a16:creationId xmlns:a16="http://schemas.microsoft.com/office/drawing/2014/main" id="{BF12BEFB-5A17-F2CE-2972-800C2E691F84}"/>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0" name="Freeform 1169">
                  <a:extLst>
                    <a:ext uri="{FF2B5EF4-FFF2-40B4-BE49-F238E27FC236}">
                      <a16:creationId xmlns:a16="http://schemas.microsoft.com/office/drawing/2014/main" id="{68896DA3-6DF2-8E9D-4362-08EB346E9A21}"/>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1" name="Freeform 1170">
                  <a:extLst>
                    <a:ext uri="{FF2B5EF4-FFF2-40B4-BE49-F238E27FC236}">
                      <a16:creationId xmlns:a16="http://schemas.microsoft.com/office/drawing/2014/main" id="{C78BD73C-3E7A-7FEC-5EB9-17DD7BD3150B}"/>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2" name="Freeform 1171">
                  <a:extLst>
                    <a:ext uri="{FF2B5EF4-FFF2-40B4-BE49-F238E27FC236}">
                      <a16:creationId xmlns:a16="http://schemas.microsoft.com/office/drawing/2014/main" id="{8967A12F-594D-01B1-B798-B54F2E0619D0}"/>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3" name="Freeform 1172">
                  <a:extLst>
                    <a:ext uri="{FF2B5EF4-FFF2-40B4-BE49-F238E27FC236}">
                      <a16:creationId xmlns:a16="http://schemas.microsoft.com/office/drawing/2014/main" id="{A01B819E-AEBB-7445-5CCA-F298A84BCA82}"/>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4" name="Freeform 1173">
                  <a:extLst>
                    <a:ext uri="{FF2B5EF4-FFF2-40B4-BE49-F238E27FC236}">
                      <a16:creationId xmlns:a16="http://schemas.microsoft.com/office/drawing/2014/main" id="{99A26E32-D6EF-9ED1-3A30-E78FE63B8E0C}"/>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5" name="Freeform 1174">
                  <a:extLst>
                    <a:ext uri="{FF2B5EF4-FFF2-40B4-BE49-F238E27FC236}">
                      <a16:creationId xmlns:a16="http://schemas.microsoft.com/office/drawing/2014/main" id="{3DCC6180-6D36-5BB2-7D19-0D253CB8C642}"/>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6" name="Freeform 1175">
                  <a:extLst>
                    <a:ext uri="{FF2B5EF4-FFF2-40B4-BE49-F238E27FC236}">
                      <a16:creationId xmlns:a16="http://schemas.microsoft.com/office/drawing/2014/main" id="{6FF046BA-FD44-B4F9-36B1-79BA25120395}"/>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7" name="Freeform 1176">
                  <a:extLst>
                    <a:ext uri="{FF2B5EF4-FFF2-40B4-BE49-F238E27FC236}">
                      <a16:creationId xmlns:a16="http://schemas.microsoft.com/office/drawing/2014/main" id="{44E7253F-1DCC-1EEB-2DE7-01582463CD0A}"/>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78" name="Freeform 1177">
                  <a:extLst>
                    <a:ext uri="{FF2B5EF4-FFF2-40B4-BE49-F238E27FC236}">
                      <a16:creationId xmlns:a16="http://schemas.microsoft.com/office/drawing/2014/main" id="{79BF9C35-C8C1-A999-9DC4-C24910424219}"/>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42" name="Graphic 77">
                <a:extLst>
                  <a:ext uri="{FF2B5EF4-FFF2-40B4-BE49-F238E27FC236}">
                    <a16:creationId xmlns:a16="http://schemas.microsoft.com/office/drawing/2014/main" id="{44C88D05-0954-81D6-8EC7-5C707FB53EFC}"/>
                  </a:ext>
                </a:extLst>
              </p:cNvPr>
              <p:cNvGrpSpPr/>
              <p:nvPr/>
            </p:nvGrpSpPr>
            <p:grpSpPr>
              <a:xfrm>
                <a:off x="5748259" y="4772744"/>
                <a:ext cx="1233379" cy="41038"/>
                <a:chOff x="5748259" y="4795284"/>
                <a:chExt cx="1233379" cy="41038"/>
              </a:xfrm>
              <a:solidFill>
                <a:schemeClr val="bg1">
                  <a:alpha val="10000"/>
                </a:schemeClr>
              </a:solidFill>
            </p:grpSpPr>
            <p:sp>
              <p:nvSpPr>
                <p:cNvPr id="1155" name="Freeform 1154">
                  <a:extLst>
                    <a:ext uri="{FF2B5EF4-FFF2-40B4-BE49-F238E27FC236}">
                      <a16:creationId xmlns:a16="http://schemas.microsoft.com/office/drawing/2014/main" id="{F7C13322-8534-AE81-E05B-2B05377886C8}"/>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6" name="Freeform 1155">
                  <a:extLst>
                    <a:ext uri="{FF2B5EF4-FFF2-40B4-BE49-F238E27FC236}">
                      <a16:creationId xmlns:a16="http://schemas.microsoft.com/office/drawing/2014/main" id="{DC2904C4-9452-F2B3-4262-111006FEF68B}"/>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7" name="Freeform 1156">
                  <a:extLst>
                    <a:ext uri="{FF2B5EF4-FFF2-40B4-BE49-F238E27FC236}">
                      <a16:creationId xmlns:a16="http://schemas.microsoft.com/office/drawing/2014/main" id="{CBA74033-B22F-E931-42B0-345AEC5605AC}"/>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8" name="Freeform 1157">
                  <a:extLst>
                    <a:ext uri="{FF2B5EF4-FFF2-40B4-BE49-F238E27FC236}">
                      <a16:creationId xmlns:a16="http://schemas.microsoft.com/office/drawing/2014/main" id="{87A9F734-9BE6-4112-19D1-6FE39E5D834C}"/>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9" name="Freeform 1158">
                  <a:extLst>
                    <a:ext uri="{FF2B5EF4-FFF2-40B4-BE49-F238E27FC236}">
                      <a16:creationId xmlns:a16="http://schemas.microsoft.com/office/drawing/2014/main" id="{5C442BD9-7588-9151-1E32-BFC6DF218645}"/>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0" name="Freeform 1159">
                  <a:extLst>
                    <a:ext uri="{FF2B5EF4-FFF2-40B4-BE49-F238E27FC236}">
                      <a16:creationId xmlns:a16="http://schemas.microsoft.com/office/drawing/2014/main" id="{5E0FFB1E-B183-3A90-80E6-1A644DFEDE5B}"/>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1" name="Freeform 1160">
                  <a:extLst>
                    <a:ext uri="{FF2B5EF4-FFF2-40B4-BE49-F238E27FC236}">
                      <a16:creationId xmlns:a16="http://schemas.microsoft.com/office/drawing/2014/main" id="{22A96278-C0B1-32DB-21E0-3070B384D175}"/>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2" name="Freeform 1161">
                  <a:extLst>
                    <a:ext uri="{FF2B5EF4-FFF2-40B4-BE49-F238E27FC236}">
                      <a16:creationId xmlns:a16="http://schemas.microsoft.com/office/drawing/2014/main" id="{30FF345F-B753-D939-C8FB-8E31ABCA6280}"/>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3" name="Freeform 1162">
                  <a:extLst>
                    <a:ext uri="{FF2B5EF4-FFF2-40B4-BE49-F238E27FC236}">
                      <a16:creationId xmlns:a16="http://schemas.microsoft.com/office/drawing/2014/main" id="{293002D6-A3BC-7A90-41F9-2CF4B4951A47}"/>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4" name="Freeform 1163">
                  <a:extLst>
                    <a:ext uri="{FF2B5EF4-FFF2-40B4-BE49-F238E27FC236}">
                      <a16:creationId xmlns:a16="http://schemas.microsoft.com/office/drawing/2014/main" id="{FE8FCE37-73C7-012D-E22C-1454D5A2A4CE}"/>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5" name="Freeform 1164">
                  <a:extLst>
                    <a:ext uri="{FF2B5EF4-FFF2-40B4-BE49-F238E27FC236}">
                      <a16:creationId xmlns:a16="http://schemas.microsoft.com/office/drawing/2014/main" id="{7CF10D4D-713A-266C-9043-5D8BA7351760}"/>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66" name="Freeform 1165">
                  <a:extLst>
                    <a:ext uri="{FF2B5EF4-FFF2-40B4-BE49-F238E27FC236}">
                      <a16:creationId xmlns:a16="http://schemas.microsoft.com/office/drawing/2014/main" id="{E4BB9092-AB09-5702-B512-18E69FE34526}"/>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143" name="Graphic 77">
                <a:extLst>
                  <a:ext uri="{FF2B5EF4-FFF2-40B4-BE49-F238E27FC236}">
                    <a16:creationId xmlns:a16="http://schemas.microsoft.com/office/drawing/2014/main" id="{F7B31FAF-C067-161C-E021-E4F393908062}"/>
                  </a:ext>
                </a:extLst>
              </p:cNvPr>
              <p:cNvGrpSpPr/>
              <p:nvPr/>
            </p:nvGrpSpPr>
            <p:grpSpPr>
              <a:xfrm>
                <a:off x="5802460" y="4875886"/>
                <a:ext cx="1124977" cy="41038"/>
                <a:chOff x="5802460" y="4903914"/>
                <a:chExt cx="1124977" cy="41038"/>
              </a:xfrm>
              <a:solidFill>
                <a:schemeClr val="bg1">
                  <a:alpha val="10000"/>
                </a:schemeClr>
              </a:solidFill>
            </p:grpSpPr>
            <p:sp>
              <p:nvSpPr>
                <p:cNvPr id="1144" name="Freeform 1143">
                  <a:extLst>
                    <a:ext uri="{FF2B5EF4-FFF2-40B4-BE49-F238E27FC236}">
                      <a16:creationId xmlns:a16="http://schemas.microsoft.com/office/drawing/2014/main" id="{B1B195FB-89FC-B929-F515-6FC19B372B6C}"/>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45" name="Freeform 1144">
                  <a:extLst>
                    <a:ext uri="{FF2B5EF4-FFF2-40B4-BE49-F238E27FC236}">
                      <a16:creationId xmlns:a16="http://schemas.microsoft.com/office/drawing/2014/main" id="{D245721C-5DE6-505F-7FCE-E76EBBDAF5AF}"/>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46" name="Freeform 1145">
                  <a:extLst>
                    <a:ext uri="{FF2B5EF4-FFF2-40B4-BE49-F238E27FC236}">
                      <a16:creationId xmlns:a16="http://schemas.microsoft.com/office/drawing/2014/main" id="{D5763FE5-5F67-7F99-75F0-4F474B1B6536}"/>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47" name="Freeform 1146">
                  <a:extLst>
                    <a:ext uri="{FF2B5EF4-FFF2-40B4-BE49-F238E27FC236}">
                      <a16:creationId xmlns:a16="http://schemas.microsoft.com/office/drawing/2014/main" id="{2C97CB79-B8E2-5287-2DB6-3E256D2DABA7}"/>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48" name="Freeform 1147">
                  <a:extLst>
                    <a:ext uri="{FF2B5EF4-FFF2-40B4-BE49-F238E27FC236}">
                      <a16:creationId xmlns:a16="http://schemas.microsoft.com/office/drawing/2014/main" id="{108AF167-5686-4CCB-9D57-C7D3682E12D0}"/>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49" name="Freeform 1148">
                  <a:extLst>
                    <a:ext uri="{FF2B5EF4-FFF2-40B4-BE49-F238E27FC236}">
                      <a16:creationId xmlns:a16="http://schemas.microsoft.com/office/drawing/2014/main" id="{E0AE040B-46E8-A86B-6B0B-ADA3ED9898B6}"/>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0" name="Freeform 1149">
                  <a:extLst>
                    <a:ext uri="{FF2B5EF4-FFF2-40B4-BE49-F238E27FC236}">
                      <a16:creationId xmlns:a16="http://schemas.microsoft.com/office/drawing/2014/main" id="{E30F404D-35D7-41F6-4F88-D570DBF23E38}"/>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1" name="Freeform 1150">
                  <a:extLst>
                    <a:ext uri="{FF2B5EF4-FFF2-40B4-BE49-F238E27FC236}">
                      <a16:creationId xmlns:a16="http://schemas.microsoft.com/office/drawing/2014/main" id="{F73A749D-C1D7-9150-A82B-D814CD313CCF}"/>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2" name="Freeform 1151">
                  <a:extLst>
                    <a:ext uri="{FF2B5EF4-FFF2-40B4-BE49-F238E27FC236}">
                      <a16:creationId xmlns:a16="http://schemas.microsoft.com/office/drawing/2014/main" id="{07020F71-860F-08B5-3FF8-AE124BD82372}"/>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3" name="Freeform 1152">
                  <a:extLst>
                    <a:ext uri="{FF2B5EF4-FFF2-40B4-BE49-F238E27FC236}">
                      <a16:creationId xmlns:a16="http://schemas.microsoft.com/office/drawing/2014/main" id="{1DB74423-F8F5-795B-F77C-9B21336B8581}"/>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154" name="Freeform 1153">
                  <a:extLst>
                    <a:ext uri="{FF2B5EF4-FFF2-40B4-BE49-F238E27FC236}">
                      <a16:creationId xmlns:a16="http://schemas.microsoft.com/office/drawing/2014/main" id="{3BDA40F9-61D5-A074-FC39-BBC3FE06854C}"/>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1134" name="Rectangle: Rounded Corners 14">
              <a:extLst>
                <a:ext uri="{FF2B5EF4-FFF2-40B4-BE49-F238E27FC236}">
                  <a16:creationId xmlns:a16="http://schemas.microsoft.com/office/drawing/2014/main" id="{DD883540-E061-3E0A-3574-68006A1E5CD6}"/>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Fit</a:t>
              </a:r>
            </a:p>
          </p:txBody>
        </p:sp>
      </p:grpSp>
      <p:grpSp>
        <p:nvGrpSpPr>
          <p:cNvPr id="1247" name="Group 1246">
            <a:extLst>
              <a:ext uri="{FF2B5EF4-FFF2-40B4-BE49-F238E27FC236}">
                <a16:creationId xmlns:a16="http://schemas.microsoft.com/office/drawing/2014/main" id="{17BD1601-4B0C-0618-5742-BD1B05EB089B}"/>
              </a:ext>
            </a:extLst>
          </p:cNvPr>
          <p:cNvGrpSpPr/>
          <p:nvPr/>
        </p:nvGrpSpPr>
        <p:grpSpPr>
          <a:xfrm>
            <a:off x="6061299" y="2748173"/>
            <a:ext cx="1233379" cy="867641"/>
            <a:chOff x="5748259" y="4050743"/>
            <a:chExt cx="1233379" cy="867641"/>
          </a:xfrm>
        </p:grpSpPr>
        <p:sp>
          <p:nvSpPr>
            <p:cNvPr id="1248" name="Rectangle: Rounded Corners 14">
              <a:extLst>
                <a:ext uri="{FF2B5EF4-FFF2-40B4-BE49-F238E27FC236}">
                  <a16:creationId xmlns:a16="http://schemas.microsoft.com/office/drawing/2014/main" id="{E1ABB919-39DD-CBC1-631A-E2F4738D89EB}"/>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1249" name="Group 1248">
              <a:extLst>
                <a:ext uri="{FF2B5EF4-FFF2-40B4-BE49-F238E27FC236}">
                  <a16:creationId xmlns:a16="http://schemas.microsoft.com/office/drawing/2014/main" id="{564CDF34-6A8A-C888-47EF-3CF05ECF3997}"/>
                </a:ext>
              </a:extLst>
            </p:cNvPr>
            <p:cNvGrpSpPr/>
            <p:nvPr/>
          </p:nvGrpSpPr>
          <p:grpSpPr>
            <a:xfrm>
              <a:off x="5748259" y="4050743"/>
              <a:ext cx="1233379" cy="866181"/>
              <a:chOff x="5748259" y="4050743"/>
              <a:chExt cx="1233379" cy="866181"/>
            </a:xfrm>
          </p:grpSpPr>
          <p:grpSp>
            <p:nvGrpSpPr>
              <p:cNvPr id="1251" name="Graphic 77">
                <a:extLst>
                  <a:ext uri="{FF2B5EF4-FFF2-40B4-BE49-F238E27FC236}">
                    <a16:creationId xmlns:a16="http://schemas.microsoft.com/office/drawing/2014/main" id="{5ACC1048-775B-7A39-34D1-50FF9F99D1CD}"/>
                  </a:ext>
                </a:extLst>
              </p:cNvPr>
              <p:cNvGrpSpPr/>
              <p:nvPr/>
            </p:nvGrpSpPr>
            <p:grpSpPr>
              <a:xfrm>
                <a:off x="5798811" y="4050743"/>
                <a:ext cx="1124977" cy="41038"/>
                <a:chOff x="5802460" y="4034869"/>
                <a:chExt cx="1124977" cy="41038"/>
              </a:xfrm>
              <a:solidFill>
                <a:schemeClr val="bg1">
                  <a:alpha val="10000"/>
                </a:schemeClr>
              </a:solidFill>
            </p:grpSpPr>
            <p:sp>
              <p:nvSpPr>
                <p:cNvPr id="1352" name="Freeform 1351">
                  <a:extLst>
                    <a:ext uri="{FF2B5EF4-FFF2-40B4-BE49-F238E27FC236}">
                      <a16:creationId xmlns:a16="http://schemas.microsoft.com/office/drawing/2014/main" id="{4B49CBF6-6185-32A5-77FD-838CE3D5F8CE}"/>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3" name="Freeform 1352">
                  <a:extLst>
                    <a:ext uri="{FF2B5EF4-FFF2-40B4-BE49-F238E27FC236}">
                      <a16:creationId xmlns:a16="http://schemas.microsoft.com/office/drawing/2014/main" id="{D8266AEF-544E-B62E-B28F-F151EF86203B}"/>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4" name="Freeform 1353">
                  <a:extLst>
                    <a:ext uri="{FF2B5EF4-FFF2-40B4-BE49-F238E27FC236}">
                      <a16:creationId xmlns:a16="http://schemas.microsoft.com/office/drawing/2014/main" id="{2C6122E6-D8B9-399F-7F91-68B875FC1DA1}"/>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5" name="Freeform 1354">
                  <a:extLst>
                    <a:ext uri="{FF2B5EF4-FFF2-40B4-BE49-F238E27FC236}">
                      <a16:creationId xmlns:a16="http://schemas.microsoft.com/office/drawing/2014/main" id="{54BCB60B-A4BB-36E6-D6D6-B3FD310D06C0}"/>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6" name="Freeform 1355">
                  <a:extLst>
                    <a:ext uri="{FF2B5EF4-FFF2-40B4-BE49-F238E27FC236}">
                      <a16:creationId xmlns:a16="http://schemas.microsoft.com/office/drawing/2014/main" id="{86673380-2FEC-753A-FCCA-CC6661E54AE3}"/>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7" name="Freeform 1356">
                  <a:extLst>
                    <a:ext uri="{FF2B5EF4-FFF2-40B4-BE49-F238E27FC236}">
                      <a16:creationId xmlns:a16="http://schemas.microsoft.com/office/drawing/2014/main" id="{A267AB3E-B647-8E95-8983-2F1ACF42E525}"/>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8" name="Freeform 1357">
                  <a:extLst>
                    <a:ext uri="{FF2B5EF4-FFF2-40B4-BE49-F238E27FC236}">
                      <a16:creationId xmlns:a16="http://schemas.microsoft.com/office/drawing/2014/main" id="{2DB8D4A6-8F6C-4B62-88B9-407337B49CD7}"/>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9" name="Freeform 1358">
                  <a:extLst>
                    <a:ext uri="{FF2B5EF4-FFF2-40B4-BE49-F238E27FC236}">
                      <a16:creationId xmlns:a16="http://schemas.microsoft.com/office/drawing/2014/main" id="{7AAABA38-ECF7-75C9-9916-21F24E03EA7C}"/>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60" name="Freeform 1359">
                  <a:extLst>
                    <a:ext uri="{FF2B5EF4-FFF2-40B4-BE49-F238E27FC236}">
                      <a16:creationId xmlns:a16="http://schemas.microsoft.com/office/drawing/2014/main" id="{09C1B7E6-B458-22F1-DBCD-97AED83E30AA}"/>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61" name="Freeform 1360">
                  <a:extLst>
                    <a:ext uri="{FF2B5EF4-FFF2-40B4-BE49-F238E27FC236}">
                      <a16:creationId xmlns:a16="http://schemas.microsoft.com/office/drawing/2014/main" id="{1BCB57AE-F0F5-6072-3374-D71D5A179ADF}"/>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62" name="Freeform 1361">
                  <a:extLst>
                    <a:ext uri="{FF2B5EF4-FFF2-40B4-BE49-F238E27FC236}">
                      <a16:creationId xmlns:a16="http://schemas.microsoft.com/office/drawing/2014/main" id="{415E190D-22AD-413A-4C10-859F1EF88787}"/>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252" name="Graphic 77">
                <a:extLst>
                  <a:ext uri="{FF2B5EF4-FFF2-40B4-BE49-F238E27FC236}">
                    <a16:creationId xmlns:a16="http://schemas.microsoft.com/office/drawing/2014/main" id="{264AC870-4A0D-2428-D46D-7B4AA77088E4}"/>
                  </a:ext>
                </a:extLst>
              </p:cNvPr>
              <p:cNvGrpSpPr/>
              <p:nvPr/>
            </p:nvGrpSpPr>
            <p:grpSpPr>
              <a:xfrm>
                <a:off x="5748259" y="4153886"/>
                <a:ext cx="1233379" cy="41038"/>
                <a:chOff x="5748259" y="4143499"/>
                <a:chExt cx="1233379" cy="41038"/>
              </a:xfrm>
              <a:solidFill>
                <a:schemeClr val="bg1">
                  <a:alpha val="10000"/>
                </a:schemeClr>
              </a:solidFill>
            </p:grpSpPr>
            <p:sp>
              <p:nvSpPr>
                <p:cNvPr id="1340" name="Freeform 1339">
                  <a:extLst>
                    <a:ext uri="{FF2B5EF4-FFF2-40B4-BE49-F238E27FC236}">
                      <a16:creationId xmlns:a16="http://schemas.microsoft.com/office/drawing/2014/main" id="{344654BE-2B87-56A5-9D1A-1E05306C4BA4}"/>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1" name="Freeform 1340">
                  <a:extLst>
                    <a:ext uri="{FF2B5EF4-FFF2-40B4-BE49-F238E27FC236}">
                      <a16:creationId xmlns:a16="http://schemas.microsoft.com/office/drawing/2014/main" id="{7C25B6EF-368B-96A8-16A7-F394F5E5AAA3}"/>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2" name="Freeform 1341">
                  <a:extLst>
                    <a:ext uri="{FF2B5EF4-FFF2-40B4-BE49-F238E27FC236}">
                      <a16:creationId xmlns:a16="http://schemas.microsoft.com/office/drawing/2014/main" id="{F166AA3F-CD93-500C-14F6-D953CE3D7E08}"/>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3" name="Freeform 1342">
                  <a:extLst>
                    <a:ext uri="{FF2B5EF4-FFF2-40B4-BE49-F238E27FC236}">
                      <a16:creationId xmlns:a16="http://schemas.microsoft.com/office/drawing/2014/main" id="{C58C60DF-5422-9B79-9999-82D4C43813EA}"/>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4" name="Freeform 1343">
                  <a:extLst>
                    <a:ext uri="{FF2B5EF4-FFF2-40B4-BE49-F238E27FC236}">
                      <a16:creationId xmlns:a16="http://schemas.microsoft.com/office/drawing/2014/main" id="{5D99B38D-4F35-B0D8-A6B0-26C187035A72}"/>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5" name="Freeform 1344">
                  <a:extLst>
                    <a:ext uri="{FF2B5EF4-FFF2-40B4-BE49-F238E27FC236}">
                      <a16:creationId xmlns:a16="http://schemas.microsoft.com/office/drawing/2014/main" id="{A3FE7FCB-DF5B-32BA-54C0-7CB38AF4BA1C}"/>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6" name="Freeform 1345">
                  <a:extLst>
                    <a:ext uri="{FF2B5EF4-FFF2-40B4-BE49-F238E27FC236}">
                      <a16:creationId xmlns:a16="http://schemas.microsoft.com/office/drawing/2014/main" id="{1DF78110-5BF0-A764-CB5D-7F0ADDC558C0}"/>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7" name="Freeform 1346">
                  <a:extLst>
                    <a:ext uri="{FF2B5EF4-FFF2-40B4-BE49-F238E27FC236}">
                      <a16:creationId xmlns:a16="http://schemas.microsoft.com/office/drawing/2014/main" id="{000BC82C-8D38-6A25-87E8-711A57BDDA58}"/>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8" name="Freeform 1347">
                  <a:extLst>
                    <a:ext uri="{FF2B5EF4-FFF2-40B4-BE49-F238E27FC236}">
                      <a16:creationId xmlns:a16="http://schemas.microsoft.com/office/drawing/2014/main" id="{60689D51-CE83-6A05-9F6F-97AF4B882EA0}"/>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49" name="Freeform 1348">
                  <a:extLst>
                    <a:ext uri="{FF2B5EF4-FFF2-40B4-BE49-F238E27FC236}">
                      <a16:creationId xmlns:a16="http://schemas.microsoft.com/office/drawing/2014/main" id="{2C90742E-AA5E-1E17-FE3B-DE75BC6FB6AA}"/>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0" name="Freeform 1349">
                  <a:extLst>
                    <a:ext uri="{FF2B5EF4-FFF2-40B4-BE49-F238E27FC236}">
                      <a16:creationId xmlns:a16="http://schemas.microsoft.com/office/drawing/2014/main" id="{46C4FBCB-33CE-2A9D-BE1F-E8B1440BCFFE}"/>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51" name="Freeform 1350">
                  <a:extLst>
                    <a:ext uri="{FF2B5EF4-FFF2-40B4-BE49-F238E27FC236}">
                      <a16:creationId xmlns:a16="http://schemas.microsoft.com/office/drawing/2014/main" id="{5B21A435-B55C-EADE-5798-DC269D025AB9}"/>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253" name="Graphic 77">
                <a:extLst>
                  <a:ext uri="{FF2B5EF4-FFF2-40B4-BE49-F238E27FC236}">
                    <a16:creationId xmlns:a16="http://schemas.microsoft.com/office/drawing/2014/main" id="{69C27851-DACA-DBA6-FE18-AD75A22124C6}"/>
                  </a:ext>
                </a:extLst>
              </p:cNvPr>
              <p:cNvGrpSpPr/>
              <p:nvPr/>
            </p:nvGrpSpPr>
            <p:grpSpPr>
              <a:xfrm>
                <a:off x="5802460" y="4257029"/>
                <a:ext cx="1124977" cy="41038"/>
                <a:chOff x="5802460" y="4252130"/>
                <a:chExt cx="1124977" cy="41038"/>
              </a:xfrm>
              <a:solidFill>
                <a:schemeClr val="bg1">
                  <a:alpha val="10000"/>
                </a:schemeClr>
              </a:solidFill>
            </p:grpSpPr>
            <p:sp>
              <p:nvSpPr>
                <p:cNvPr id="1329" name="Freeform 1328">
                  <a:extLst>
                    <a:ext uri="{FF2B5EF4-FFF2-40B4-BE49-F238E27FC236}">
                      <a16:creationId xmlns:a16="http://schemas.microsoft.com/office/drawing/2014/main" id="{55AC65C1-F52E-CE48-B495-B8325D1E548C}"/>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0" name="Freeform 1329">
                  <a:extLst>
                    <a:ext uri="{FF2B5EF4-FFF2-40B4-BE49-F238E27FC236}">
                      <a16:creationId xmlns:a16="http://schemas.microsoft.com/office/drawing/2014/main" id="{87525215-2BD6-FED2-6283-5EEEDEEADAA5}"/>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1" name="Freeform 1330">
                  <a:extLst>
                    <a:ext uri="{FF2B5EF4-FFF2-40B4-BE49-F238E27FC236}">
                      <a16:creationId xmlns:a16="http://schemas.microsoft.com/office/drawing/2014/main" id="{158E6127-40AB-930D-F118-A4138A72E57E}"/>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2" name="Freeform 1331">
                  <a:extLst>
                    <a:ext uri="{FF2B5EF4-FFF2-40B4-BE49-F238E27FC236}">
                      <a16:creationId xmlns:a16="http://schemas.microsoft.com/office/drawing/2014/main" id="{B5239857-A807-FBA7-C68C-387F5A8F86A3}"/>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3" name="Freeform 1332">
                  <a:extLst>
                    <a:ext uri="{FF2B5EF4-FFF2-40B4-BE49-F238E27FC236}">
                      <a16:creationId xmlns:a16="http://schemas.microsoft.com/office/drawing/2014/main" id="{1271E1B9-0F61-5508-274F-BCB93610929C}"/>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4" name="Freeform 1333">
                  <a:extLst>
                    <a:ext uri="{FF2B5EF4-FFF2-40B4-BE49-F238E27FC236}">
                      <a16:creationId xmlns:a16="http://schemas.microsoft.com/office/drawing/2014/main" id="{4359F3B6-5435-8AFB-8636-1082D1240600}"/>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5" name="Freeform 1334">
                  <a:extLst>
                    <a:ext uri="{FF2B5EF4-FFF2-40B4-BE49-F238E27FC236}">
                      <a16:creationId xmlns:a16="http://schemas.microsoft.com/office/drawing/2014/main" id="{B787EFE0-9B3D-5EE9-2DBC-30E82B7D2E0B}"/>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6" name="Freeform 1335">
                  <a:extLst>
                    <a:ext uri="{FF2B5EF4-FFF2-40B4-BE49-F238E27FC236}">
                      <a16:creationId xmlns:a16="http://schemas.microsoft.com/office/drawing/2014/main" id="{50411DE8-E24F-8EC2-981A-DAAEF71FF3F7}"/>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7" name="Freeform 1336">
                  <a:extLst>
                    <a:ext uri="{FF2B5EF4-FFF2-40B4-BE49-F238E27FC236}">
                      <a16:creationId xmlns:a16="http://schemas.microsoft.com/office/drawing/2014/main" id="{9124C2D9-4432-6078-9124-AC6AE3A1481E}"/>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8" name="Freeform 1337">
                  <a:extLst>
                    <a:ext uri="{FF2B5EF4-FFF2-40B4-BE49-F238E27FC236}">
                      <a16:creationId xmlns:a16="http://schemas.microsoft.com/office/drawing/2014/main" id="{6BB644D9-A36E-924B-1C1F-9E21667CA355}"/>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39" name="Freeform 1338">
                  <a:extLst>
                    <a:ext uri="{FF2B5EF4-FFF2-40B4-BE49-F238E27FC236}">
                      <a16:creationId xmlns:a16="http://schemas.microsoft.com/office/drawing/2014/main" id="{1978D356-F319-7ABB-6C25-276101BFCDA5}"/>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254" name="Graphic 77">
                <a:extLst>
                  <a:ext uri="{FF2B5EF4-FFF2-40B4-BE49-F238E27FC236}">
                    <a16:creationId xmlns:a16="http://schemas.microsoft.com/office/drawing/2014/main" id="{32CB0A07-4845-0226-9E00-BD569F3D2AE0}"/>
                  </a:ext>
                </a:extLst>
              </p:cNvPr>
              <p:cNvGrpSpPr/>
              <p:nvPr/>
            </p:nvGrpSpPr>
            <p:grpSpPr>
              <a:xfrm>
                <a:off x="5802460" y="4463315"/>
                <a:ext cx="1124977" cy="41038"/>
                <a:chOff x="5802460" y="4469391"/>
                <a:chExt cx="1124977" cy="41038"/>
              </a:xfrm>
              <a:solidFill>
                <a:schemeClr val="bg1">
                  <a:alpha val="10000"/>
                </a:schemeClr>
              </a:solidFill>
            </p:grpSpPr>
            <p:sp>
              <p:nvSpPr>
                <p:cNvPr id="1318" name="Freeform 1317">
                  <a:extLst>
                    <a:ext uri="{FF2B5EF4-FFF2-40B4-BE49-F238E27FC236}">
                      <a16:creationId xmlns:a16="http://schemas.microsoft.com/office/drawing/2014/main" id="{59D08C6C-334F-1ED1-8630-9A2FF07ABAAA}"/>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9" name="Freeform 1318">
                  <a:extLst>
                    <a:ext uri="{FF2B5EF4-FFF2-40B4-BE49-F238E27FC236}">
                      <a16:creationId xmlns:a16="http://schemas.microsoft.com/office/drawing/2014/main" id="{6DC48E67-B3C1-1CEA-B6F7-B8319CCAE469}"/>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0" name="Freeform 1319">
                  <a:extLst>
                    <a:ext uri="{FF2B5EF4-FFF2-40B4-BE49-F238E27FC236}">
                      <a16:creationId xmlns:a16="http://schemas.microsoft.com/office/drawing/2014/main" id="{D101F60D-B9E8-187B-24A0-F19B3F754DCB}"/>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1" name="Freeform 1320">
                  <a:extLst>
                    <a:ext uri="{FF2B5EF4-FFF2-40B4-BE49-F238E27FC236}">
                      <a16:creationId xmlns:a16="http://schemas.microsoft.com/office/drawing/2014/main" id="{C9DDBF16-FB3A-2BB7-1CA7-00B1F331A4D0}"/>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2" name="Freeform 1321">
                  <a:extLst>
                    <a:ext uri="{FF2B5EF4-FFF2-40B4-BE49-F238E27FC236}">
                      <a16:creationId xmlns:a16="http://schemas.microsoft.com/office/drawing/2014/main" id="{DA476A28-819B-2284-5D66-B8D4EB5DACA2}"/>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3" name="Freeform 1322">
                  <a:extLst>
                    <a:ext uri="{FF2B5EF4-FFF2-40B4-BE49-F238E27FC236}">
                      <a16:creationId xmlns:a16="http://schemas.microsoft.com/office/drawing/2014/main" id="{C1F86ED6-6D2F-762E-D3F4-D35DB25011F0}"/>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4" name="Freeform 1323">
                  <a:extLst>
                    <a:ext uri="{FF2B5EF4-FFF2-40B4-BE49-F238E27FC236}">
                      <a16:creationId xmlns:a16="http://schemas.microsoft.com/office/drawing/2014/main" id="{A512A79E-5F3C-C66E-E737-168C7E708CCB}"/>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5" name="Freeform 1324">
                  <a:extLst>
                    <a:ext uri="{FF2B5EF4-FFF2-40B4-BE49-F238E27FC236}">
                      <a16:creationId xmlns:a16="http://schemas.microsoft.com/office/drawing/2014/main" id="{0AE6867E-DE9B-72EC-C05B-5AF580C10C62}"/>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6" name="Freeform 1325">
                  <a:extLst>
                    <a:ext uri="{FF2B5EF4-FFF2-40B4-BE49-F238E27FC236}">
                      <a16:creationId xmlns:a16="http://schemas.microsoft.com/office/drawing/2014/main" id="{8D36E9C7-2CDE-5783-A9AF-6B128A93EADA}"/>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7" name="Freeform 1326">
                  <a:extLst>
                    <a:ext uri="{FF2B5EF4-FFF2-40B4-BE49-F238E27FC236}">
                      <a16:creationId xmlns:a16="http://schemas.microsoft.com/office/drawing/2014/main" id="{58DAF7EC-26AA-D56D-1E4E-2114BBCCB26B}"/>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28" name="Freeform 1327">
                  <a:extLst>
                    <a:ext uri="{FF2B5EF4-FFF2-40B4-BE49-F238E27FC236}">
                      <a16:creationId xmlns:a16="http://schemas.microsoft.com/office/drawing/2014/main" id="{186F990F-2B9A-3341-F123-AE4F8197C075}"/>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255" name="Graphic 77">
                <a:extLst>
                  <a:ext uri="{FF2B5EF4-FFF2-40B4-BE49-F238E27FC236}">
                    <a16:creationId xmlns:a16="http://schemas.microsoft.com/office/drawing/2014/main" id="{2F731EDF-B278-F9B6-5F5D-3D22D60D2297}"/>
                  </a:ext>
                </a:extLst>
              </p:cNvPr>
              <p:cNvGrpSpPr/>
              <p:nvPr/>
            </p:nvGrpSpPr>
            <p:grpSpPr>
              <a:xfrm>
                <a:off x="5802460" y="4669601"/>
                <a:ext cx="1124977" cy="41038"/>
                <a:chOff x="5802460" y="4686653"/>
                <a:chExt cx="1124977" cy="41038"/>
              </a:xfrm>
              <a:solidFill>
                <a:schemeClr val="bg1">
                  <a:alpha val="10000"/>
                </a:schemeClr>
              </a:solidFill>
            </p:grpSpPr>
            <p:sp>
              <p:nvSpPr>
                <p:cNvPr id="1307" name="Freeform 1306">
                  <a:extLst>
                    <a:ext uri="{FF2B5EF4-FFF2-40B4-BE49-F238E27FC236}">
                      <a16:creationId xmlns:a16="http://schemas.microsoft.com/office/drawing/2014/main" id="{1862844E-552D-B511-EDE5-3EA6307D3645}"/>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8" name="Freeform 1307">
                  <a:extLst>
                    <a:ext uri="{FF2B5EF4-FFF2-40B4-BE49-F238E27FC236}">
                      <a16:creationId xmlns:a16="http://schemas.microsoft.com/office/drawing/2014/main" id="{02BC065B-9846-4BF3-C513-EC58CD43A5AF}"/>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9" name="Freeform 1308">
                  <a:extLst>
                    <a:ext uri="{FF2B5EF4-FFF2-40B4-BE49-F238E27FC236}">
                      <a16:creationId xmlns:a16="http://schemas.microsoft.com/office/drawing/2014/main" id="{883C2DCA-C0A4-024B-DD4E-B83D8D969774}"/>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0" name="Freeform 1309">
                  <a:extLst>
                    <a:ext uri="{FF2B5EF4-FFF2-40B4-BE49-F238E27FC236}">
                      <a16:creationId xmlns:a16="http://schemas.microsoft.com/office/drawing/2014/main" id="{CCA16C7F-C8B0-E32D-36B7-47241CD0252A}"/>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1" name="Freeform 1310">
                  <a:extLst>
                    <a:ext uri="{FF2B5EF4-FFF2-40B4-BE49-F238E27FC236}">
                      <a16:creationId xmlns:a16="http://schemas.microsoft.com/office/drawing/2014/main" id="{A373E927-7901-5D3C-B5E3-FF181048F5E0}"/>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2" name="Freeform 1311">
                  <a:extLst>
                    <a:ext uri="{FF2B5EF4-FFF2-40B4-BE49-F238E27FC236}">
                      <a16:creationId xmlns:a16="http://schemas.microsoft.com/office/drawing/2014/main" id="{AEA26951-3414-D843-2572-9484381967E1}"/>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3" name="Freeform 1312">
                  <a:extLst>
                    <a:ext uri="{FF2B5EF4-FFF2-40B4-BE49-F238E27FC236}">
                      <a16:creationId xmlns:a16="http://schemas.microsoft.com/office/drawing/2014/main" id="{0DA94F07-21A8-2F92-4250-83D67B4F0905}"/>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4" name="Freeform 1313">
                  <a:extLst>
                    <a:ext uri="{FF2B5EF4-FFF2-40B4-BE49-F238E27FC236}">
                      <a16:creationId xmlns:a16="http://schemas.microsoft.com/office/drawing/2014/main" id="{40A9B7B4-779D-51D3-49BB-5D7660ED401C}"/>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5" name="Freeform 1314">
                  <a:extLst>
                    <a:ext uri="{FF2B5EF4-FFF2-40B4-BE49-F238E27FC236}">
                      <a16:creationId xmlns:a16="http://schemas.microsoft.com/office/drawing/2014/main" id="{F2E16AE6-017F-B12D-EEF9-BB992CD835C7}"/>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6" name="Freeform 1315">
                  <a:extLst>
                    <a:ext uri="{FF2B5EF4-FFF2-40B4-BE49-F238E27FC236}">
                      <a16:creationId xmlns:a16="http://schemas.microsoft.com/office/drawing/2014/main" id="{2EB1292B-EF3A-EFE5-2C33-65AC426D5DF9}"/>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17" name="Freeform 1316">
                  <a:extLst>
                    <a:ext uri="{FF2B5EF4-FFF2-40B4-BE49-F238E27FC236}">
                      <a16:creationId xmlns:a16="http://schemas.microsoft.com/office/drawing/2014/main" id="{C3992D5B-AD33-AF3E-F784-0BCA3FB47415}"/>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256" name="Graphic 77">
                <a:extLst>
                  <a:ext uri="{FF2B5EF4-FFF2-40B4-BE49-F238E27FC236}">
                    <a16:creationId xmlns:a16="http://schemas.microsoft.com/office/drawing/2014/main" id="{3E4847E3-FBCF-5644-91BF-E19159623AEB}"/>
                  </a:ext>
                </a:extLst>
              </p:cNvPr>
              <p:cNvGrpSpPr/>
              <p:nvPr/>
            </p:nvGrpSpPr>
            <p:grpSpPr>
              <a:xfrm>
                <a:off x="5748259" y="4360172"/>
                <a:ext cx="1233379" cy="41038"/>
                <a:chOff x="5748259" y="4360761"/>
                <a:chExt cx="1233379" cy="41038"/>
              </a:xfrm>
              <a:solidFill>
                <a:schemeClr val="bg1">
                  <a:alpha val="10000"/>
                </a:schemeClr>
              </a:solidFill>
            </p:grpSpPr>
            <p:sp>
              <p:nvSpPr>
                <p:cNvPr id="1295" name="Freeform 1294">
                  <a:extLst>
                    <a:ext uri="{FF2B5EF4-FFF2-40B4-BE49-F238E27FC236}">
                      <a16:creationId xmlns:a16="http://schemas.microsoft.com/office/drawing/2014/main" id="{0A75B676-78CB-CBB0-3FCB-3040224DB405}"/>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6" name="Freeform 1295">
                  <a:extLst>
                    <a:ext uri="{FF2B5EF4-FFF2-40B4-BE49-F238E27FC236}">
                      <a16:creationId xmlns:a16="http://schemas.microsoft.com/office/drawing/2014/main" id="{06C6F5B1-6039-C722-C1A1-811FCD558682}"/>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7" name="Freeform 1296">
                  <a:extLst>
                    <a:ext uri="{FF2B5EF4-FFF2-40B4-BE49-F238E27FC236}">
                      <a16:creationId xmlns:a16="http://schemas.microsoft.com/office/drawing/2014/main" id="{C950D8DA-5AE2-BBED-3965-0341995E753D}"/>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8" name="Freeform 1297">
                  <a:extLst>
                    <a:ext uri="{FF2B5EF4-FFF2-40B4-BE49-F238E27FC236}">
                      <a16:creationId xmlns:a16="http://schemas.microsoft.com/office/drawing/2014/main" id="{03B0080E-5188-9FAF-9F02-FE8600D382F6}"/>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9" name="Freeform 1298">
                  <a:extLst>
                    <a:ext uri="{FF2B5EF4-FFF2-40B4-BE49-F238E27FC236}">
                      <a16:creationId xmlns:a16="http://schemas.microsoft.com/office/drawing/2014/main" id="{11CA2BAF-DEC8-D56A-9BC8-F9ED721073B1}"/>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0" name="Freeform 1299">
                  <a:extLst>
                    <a:ext uri="{FF2B5EF4-FFF2-40B4-BE49-F238E27FC236}">
                      <a16:creationId xmlns:a16="http://schemas.microsoft.com/office/drawing/2014/main" id="{82B47B6F-7939-1878-CFF9-498BBEB1A7BD}"/>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1" name="Freeform 1300">
                  <a:extLst>
                    <a:ext uri="{FF2B5EF4-FFF2-40B4-BE49-F238E27FC236}">
                      <a16:creationId xmlns:a16="http://schemas.microsoft.com/office/drawing/2014/main" id="{700F51A1-1941-5456-EAFD-A8F317B7DB69}"/>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2" name="Freeform 1301">
                  <a:extLst>
                    <a:ext uri="{FF2B5EF4-FFF2-40B4-BE49-F238E27FC236}">
                      <a16:creationId xmlns:a16="http://schemas.microsoft.com/office/drawing/2014/main" id="{0010754A-9916-FC0C-626C-DBDCB28D2C9F}"/>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3" name="Freeform 1302">
                  <a:extLst>
                    <a:ext uri="{FF2B5EF4-FFF2-40B4-BE49-F238E27FC236}">
                      <a16:creationId xmlns:a16="http://schemas.microsoft.com/office/drawing/2014/main" id="{EA361782-117E-CEA4-2333-95FF9AFF7795}"/>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4" name="Freeform 1303">
                  <a:extLst>
                    <a:ext uri="{FF2B5EF4-FFF2-40B4-BE49-F238E27FC236}">
                      <a16:creationId xmlns:a16="http://schemas.microsoft.com/office/drawing/2014/main" id="{2DEF02FD-AEDE-6E60-C78B-474FA4D2C62D}"/>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5" name="Freeform 1304">
                  <a:extLst>
                    <a:ext uri="{FF2B5EF4-FFF2-40B4-BE49-F238E27FC236}">
                      <a16:creationId xmlns:a16="http://schemas.microsoft.com/office/drawing/2014/main" id="{EE8933DE-2DFB-6D86-5109-2D1EEBE43A09}"/>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06" name="Freeform 1305">
                  <a:extLst>
                    <a:ext uri="{FF2B5EF4-FFF2-40B4-BE49-F238E27FC236}">
                      <a16:creationId xmlns:a16="http://schemas.microsoft.com/office/drawing/2014/main" id="{FB513F98-7BED-B92E-80BE-11751102C7C7}"/>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257" name="Graphic 77">
                <a:extLst>
                  <a:ext uri="{FF2B5EF4-FFF2-40B4-BE49-F238E27FC236}">
                    <a16:creationId xmlns:a16="http://schemas.microsoft.com/office/drawing/2014/main" id="{2349E8C3-9688-FEC5-0509-E88DDF1CA223}"/>
                  </a:ext>
                </a:extLst>
              </p:cNvPr>
              <p:cNvGrpSpPr/>
              <p:nvPr/>
            </p:nvGrpSpPr>
            <p:grpSpPr>
              <a:xfrm>
                <a:off x="5748259" y="4566458"/>
                <a:ext cx="1233379" cy="41038"/>
                <a:chOff x="5748259" y="4578022"/>
                <a:chExt cx="1233379" cy="41038"/>
              </a:xfrm>
              <a:solidFill>
                <a:schemeClr val="bg1">
                  <a:alpha val="10000"/>
                </a:schemeClr>
              </a:solidFill>
            </p:grpSpPr>
            <p:sp>
              <p:nvSpPr>
                <p:cNvPr id="1283" name="Freeform 1282">
                  <a:extLst>
                    <a:ext uri="{FF2B5EF4-FFF2-40B4-BE49-F238E27FC236}">
                      <a16:creationId xmlns:a16="http://schemas.microsoft.com/office/drawing/2014/main" id="{8B58BF6F-8406-09D9-7DF0-D4C2C5B4FE9F}"/>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4" name="Freeform 1283">
                  <a:extLst>
                    <a:ext uri="{FF2B5EF4-FFF2-40B4-BE49-F238E27FC236}">
                      <a16:creationId xmlns:a16="http://schemas.microsoft.com/office/drawing/2014/main" id="{29A29219-11AE-E19E-C917-EF04DF52321C}"/>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5" name="Freeform 1284">
                  <a:extLst>
                    <a:ext uri="{FF2B5EF4-FFF2-40B4-BE49-F238E27FC236}">
                      <a16:creationId xmlns:a16="http://schemas.microsoft.com/office/drawing/2014/main" id="{BF8C083C-9B2F-E7C6-56BF-358B18BA7E8F}"/>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6" name="Freeform 1285">
                  <a:extLst>
                    <a:ext uri="{FF2B5EF4-FFF2-40B4-BE49-F238E27FC236}">
                      <a16:creationId xmlns:a16="http://schemas.microsoft.com/office/drawing/2014/main" id="{A67A9AA9-FEBC-4DC1-3F6D-9463B4B78294}"/>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7" name="Freeform 1286">
                  <a:extLst>
                    <a:ext uri="{FF2B5EF4-FFF2-40B4-BE49-F238E27FC236}">
                      <a16:creationId xmlns:a16="http://schemas.microsoft.com/office/drawing/2014/main" id="{3F5ECE55-1E44-260B-F8F3-7E6BC52144C7}"/>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8" name="Freeform 1287">
                  <a:extLst>
                    <a:ext uri="{FF2B5EF4-FFF2-40B4-BE49-F238E27FC236}">
                      <a16:creationId xmlns:a16="http://schemas.microsoft.com/office/drawing/2014/main" id="{67B1523D-C04F-1465-5677-D94F611ED597}"/>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9" name="Freeform 1288">
                  <a:extLst>
                    <a:ext uri="{FF2B5EF4-FFF2-40B4-BE49-F238E27FC236}">
                      <a16:creationId xmlns:a16="http://schemas.microsoft.com/office/drawing/2014/main" id="{161ABB6A-A134-179C-8B50-3951DD1740DC}"/>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0" name="Freeform 1289">
                  <a:extLst>
                    <a:ext uri="{FF2B5EF4-FFF2-40B4-BE49-F238E27FC236}">
                      <a16:creationId xmlns:a16="http://schemas.microsoft.com/office/drawing/2014/main" id="{7D903C38-EF0B-5765-3E38-0A92A3426C9A}"/>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1" name="Freeform 1290">
                  <a:extLst>
                    <a:ext uri="{FF2B5EF4-FFF2-40B4-BE49-F238E27FC236}">
                      <a16:creationId xmlns:a16="http://schemas.microsoft.com/office/drawing/2014/main" id="{6ADDF8CC-51F0-A042-4FF1-6ED70CB61B3A}"/>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2" name="Freeform 1291">
                  <a:extLst>
                    <a:ext uri="{FF2B5EF4-FFF2-40B4-BE49-F238E27FC236}">
                      <a16:creationId xmlns:a16="http://schemas.microsoft.com/office/drawing/2014/main" id="{8E2EB37C-22F6-CBA9-F315-46CDD23422B0}"/>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3" name="Freeform 1292">
                  <a:extLst>
                    <a:ext uri="{FF2B5EF4-FFF2-40B4-BE49-F238E27FC236}">
                      <a16:creationId xmlns:a16="http://schemas.microsoft.com/office/drawing/2014/main" id="{7D78909A-DA55-C92F-0ABB-9731AE6AC2FC}"/>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94" name="Freeform 1293">
                  <a:extLst>
                    <a:ext uri="{FF2B5EF4-FFF2-40B4-BE49-F238E27FC236}">
                      <a16:creationId xmlns:a16="http://schemas.microsoft.com/office/drawing/2014/main" id="{3000FA8A-D658-075D-458C-F9ABC3D10FBA}"/>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258" name="Graphic 77">
                <a:extLst>
                  <a:ext uri="{FF2B5EF4-FFF2-40B4-BE49-F238E27FC236}">
                    <a16:creationId xmlns:a16="http://schemas.microsoft.com/office/drawing/2014/main" id="{26B36521-C880-DD54-E169-DFB47937EEEF}"/>
                  </a:ext>
                </a:extLst>
              </p:cNvPr>
              <p:cNvGrpSpPr/>
              <p:nvPr/>
            </p:nvGrpSpPr>
            <p:grpSpPr>
              <a:xfrm>
                <a:off x="5748259" y="4772744"/>
                <a:ext cx="1233379" cy="41038"/>
                <a:chOff x="5748259" y="4795284"/>
                <a:chExt cx="1233379" cy="41038"/>
              </a:xfrm>
              <a:solidFill>
                <a:schemeClr val="bg1">
                  <a:alpha val="10000"/>
                </a:schemeClr>
              </a:solidFill>
            </p:grpSpPr>
            <p:sp>
              <p:nvSpPr>
                <p:cNvPr id="1271" name="Freeform 1270">
                  <a:extLst>
                    <a:ext uri="{FF2B5EF4-FFF2-40B4-BE49-F238E27FC236}">
                      <a16:creationId xmlns:a16="http://schemas.microsoft.com/office/drawing/2014/main" id="{2285E9D7-7FD8-600E-FB34-6AC50BFD2FA3}"/>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2" name="Freeform 1271">
                  <a:extLst>
                    <a:ext uri="{FF2B5EF4-FFF2-40B4-BE49-F238E27FC236}">
                      <a16:creationId xmlns:a16="http://schemas.microsoft.com/office/drawing/2014/main" id="{DBEFDEE4-AE9C-E2EB-AA57-DE7A1663CF69}"/>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3" name="Freeform 1272">
                  <a:extLst>
                    <a:ext uri="{FF2B5EF4-FFF2-40B4-BE49-F238E27FC236}">
                      <a16:creationId xmlns:a16="http://schemas.microsoft.com/office/drawing/2014/main" id="{F338F0B9-56A5-BBFA-34E2-06F6196CCEE5}"/>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4" name="Freeform 1273">
                  <a:extLst>
                    <a:ext uri="{FF2B5EF4-FFF2-40B4-BE49-F238E27FC236}">
                      <a16:creationId xmlns:a16="http://schemas.microsoft.com/office/drawing/2014/main" id="{00D9FD0F-D017-369B-75AB-D8D8DE93A4D5}"/>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5" name="Freeform 1274">
                  <a:extLst>
                    <a:ext uri="{FF2B5EF4-FFF2-40B4-BE49-F238E27FC236}">
                      <a16:creationId xmlns:a16="http://schemas.microsoft.com/office/drawing/2014/main" id="{9FEF7A33-A555-36C2-943E-B39FBE0E4B64}"/>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6" name="Freeform 1275">
                  <a:extLst>
                    <a:ext uri="{FF2B5EF4-FFF2-40B4-BE49-F238E27FC236}">
                      <a16:creationId xmlns:a16="http://schemas.microsoft.com/office/drawing/2014/main" id="{4E99158C-2BAF-8BCB-BBA4-0556CBA53BFC}"/>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7" name="Freeform 1276">
                  <a:extLst>
                    <a:ext uri="{FF2B5EF4-FFF2-40B4-BE49-F238E27FC236}">
                      <a16:creationId xmlns:a16="http://schemas.microsoft.com/office/drawing/2014/main" id="{E899E727-A2FB-84F8-64FF-1E9535397E12}"/>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8" name="Freeform 1277">
                  <a:extLst>
                    <a:ext uri="{FF2B5EF4-FFF2-40B4-BE49-F238E27FC236}">
                      <a16:creationId xmlns:a16="http://schemas.microsoft.com/office/drawing/2014/main" id="{C55117D7-EF8D-C896-DB82-C03A8EAE14FE}"/>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9" name="Freeform 1278">
                  <a:extLst>
                    <a:ext uri="{FF2B5EF4-FFF2-40B4-BE49-F238E27FC236}">
                      <a16:creationId xmlns:a16="http://schemas.microsoft.com/office/drawing/2014/main" id="{F4B72B90-F0F7-2903-D978-6362A16025A9}"/>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0" name="Freeform 1279">
                  <a:extLst>
                    <a:ext uri="{FF2B5EF4-FFF2-40B4-BE49-F238E27FC236}">
                      <a16:creationId xmlns:a16="http://schemas.microsoft.com/office/drawing/2014/main" id="{6E494F14-D933-1B5A-E3A3-7C41B96CA783}"/>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1" name="Freeform 1280">
                  <a:extLst>
                    <a:ext uri="{FF2B5EF4-FFF2-40B4-BE49-F238E27FC236}">
                      <a16:creationId xmlns:a16="http://schemas.microsoft.com/office/drawing/2014/main" id="{179E686F-C1D0-2E25-9788-B796E1B06315}"/>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82" name="Freeform 1281">
                  <a:extLst>
                    <a:ext uri="{FF2B5EF4-FFF2-40B4-BE49-F238E27FC236}">
                      <a16:creationId xmlns:a16="http://schemas.microsoft.com/office/drawing/2014/main" id="{E17B62B4-583F-8801-DFC1-42CAF7691E84}"/>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259" name="Graphic 77">
                <a:extLst>
                  <a:ext uri="{FF2B5EF4-FFF2-40B4-BE49-F238E27FC236}">
                    <a16:creationId xmlns:a16="http://schemas.microsoft.com/office/drawing/2014/main" id="{650B4D51-71EB-B65A-BB64-52F7F0A3B8AC}"/>
                  </a:ext>
                </a:extLst>
              </p:cNvPr>
              <p:cNvGrpSpPr/>
              <p:nvPr/>
            </p:nvGrpSpPr>
            <p:grpSpPr>
              <a:xfrm>
                <a:off x="5802460" y="4875886"/>
                <a:ext cx="1124977" cy="41038"/>
                <a:chOff x="5802460" y="4903914"/>
                <a:chExt cx="1124977" cy="41038"/>
              </a:xfrm>
              <a:solidFill>
                <a:schemeClr val="bg1">
                  <a:alpha val="10000"/>
                </a:schemeClr>
              </a:solidFill>
            </p:grpSpPr>
            <p:sp>
              <p:nvSpPr>
                <p:cNvPr id="1260" name="Freeform 1259">
                  <a:extLst>
                    <a:ext uri="{FF2B5EF4-FFF2-40B4-BE49-F238E27FC236}">
                      <a16:creationId xmlns:a16="http://schemas.microsoft.com/office/drawing/2014/main" id="{E7074F43-C97E-11CD-E5C5-FA638EBF790C}"/>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1" name="Freeform 1260">
                  <a:extLst>
                    <a:ext uri="{FF2B5EF4-FFF2-40B4-BE49-F238E27FC236}">
                      <a16:creationId xmlns:a16="http://schemas.microsoft.com/office/drawing/2014/main" id="{719B4604-4884-0F9B-90DA-1EA97F993FB1}"/>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2" name="Freeform 1261">
                  <a:extLst>
                    <a:ext uri="{FF2B5EF4-FFF2-40B4-BE49-F238E27FC236}">
                      <a16:creationId xmlns:a16="http://schemas.microsoft.com/office/drawing/2014/main" id="{372A55FA-8F39-D489-EE24-D74AFF6A4C60}"/>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3" name="Freeform 1262">
                  <a:extLst>
                    <a:ext uri="{FF2B5EF4-FFF2-40B4-BE49-F238E27FC236}">
                      <a16:creationId xmlns:a16="http://schemas.microsoft.com/office/drawing/2014/main" id="{5BEE284B-25E1-51AD-B976-7F1F7ACAE112}"/>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4" name="Freeform 1263">
                  <a:extLst>
                    <a:ext uri="{FF2B5EF4-FFF2-40B4-BE49-F238E27FC236}">
                      <a16:creationId xmlns:a16="http://schemas.microsoft.com/office/drawing/2014/main" id="{670FD486-3C10-82D5-4CD9-F0C85C15232A}"/>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5" name="Freeform 1264">
                  <a:extLst>
                    <a:ext uri="{FF2B5EF4-FFF2-40B4-BE49-F238E27FC236}">
                      <a16:creationId xmlns:a16="http://schemas.microsoft.com/office/drawing/2014/main" id="{B50FD391-AE84-7B23-44C3-46E435178675}"/>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6" name="Freeform 1265">
                  <a:extLst>
                    <a:ext uri="{FF2B5EF4-FFF2-40B4-BE49-F238E27FC236}">
                      <a16:creationId xmlns:a16="http://schemas.microsoft.com/office/drawing/2014/main" id="{737F7021-FBFB-1419-5352-4FBCD8502B2A}"/>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7" name="Freeform 1266">
                  <a:extLst>
                    <a:ext uri="{FF2B5EF4-FFF2-40B4-BE49-F238E27FC236}">
                      <a16:creationId xmlns:a16="http://schemas.microsoft.com/office/drawing/2014/main" id="{74CD8AFE-24A9-C4E1-BC32-8245CE7E110A}"/>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8" name="Freeform 1267">
                  <a:extLst>
                    <a:ext uri="{FF2B5EF4-FFF2-40B4-BE49-F238E27FC236}">
                      <a16:creationId xmlns:a16="http://schemas.microsoft.com/office/drawing/2014/main" id="{D1DE7959-256F-8D24-A727-71BD87D1460A}"/>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69" name="Freeform 1268">
                  <a:extLst>
                    <a:ext uri="{FF2B5EF4-FFF2-40B4-BE49-F238E27FC236}">
                      <a16:creationId xmlns:a16="http://schemas.microsoft.com/office/drawing/2014/main" id="{59DCAE29-09E3-E702-37A1-320C141DA4CE}"/>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270" name="Freeform 1269">
                  <a:extLst>
                    <a:ext uri="{FF2B5EF4-FFF2-40B4-BE49-F238E27FC236}">
                      <a16:creationId xmlns:a16="http://schemas.microsoft.com/office/drawing/2014/main" id="{C4EC4953-4090-25C3-EB91-D5B82B393171}"/>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1250" name="Rectangle: Rounded Corners 14">
              <a:extLst>
                <a:ext uri="{FF2B5EF4-FFF2-40B4-BE49-F238E27FC236}">
                  <a16:creationId xmlns:a16="http://schemas.microsoft.com/office/drawing/2014/main" id="{2512788E-E1F7-4A83-DEC2-DE011FACB6EA}"/>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Autologous </a:t>
              </a:r>
              <a:r>
                <a:rPr lang="en-US" sz="1100" dirty="0" err="1"/>
                <a:t>transplant</a:t>
              </a:r>
              <a:r>
                <a:rPr lang="en-US" sz="1100" baseline="30000" dirty="0" err="1"/>
                <a:t>a</a:t>
              </a:r>
              <a:endParaRPr lang="en-US" sz="1100" baseline="30000" dirty="0"/>
            </a:p>
          </p:txBody>
        </p:sp>
      </p:grpSp>
      <p:grpSp>
        <p:nvGrpSpPr>
          <p:cNvPr id="1363" name="Group 1362">
            <a:extLst>
              <a:ext uri="{FF2B5EF4-FFF2-40B4-BE49-F238E27FC236}">
                <a16:creationId xmlns:a16="http://schemas.microsoft.com/office/drawing/2014/main" id="{44A456B5-E2FC-F600-F242-B3DFBEBFC980}"/>
              </a:ext>
            </a:extLst>
          </p:cNvPr>
          <p:cNvGrpSpPr/>
          <p:nvPr/>
        </p:nvGrpSpPr>
        <p:grpSpPr>
          <a:xfrm>
            <a:off x="4660505" y="2748173"/>
            <a:ext cx="1233379" cy="867641"/>
            <a:chOff x="5748259" y="4050743"/>
            <a:chExt cx="1233379" cy="867641"/>
          </a:xfrm>
        </p:grpSpPr>
        <p:sp>
          <p:nvSpPr>
            <p:cNvPr id="1364" name="Rectangle: Rounded Corners 14">
              <a:extLst>
                <a:ext uri="{FF2B5EF4-FFF2-40B4-BE49-F238E27FC236}">
                  <a16:creationId xmlns:a16="http://schemas.microsoft.com/office/drawing/2014/main" id="{E394AADF-6E29-51AB-F011-CF392298DBC6}"/>
                </a:ext>
              </a:extLst>
            </p:cNvPr>
            <p:cNvSpPr/>
            <p:nvPr/>
          </p:nvSpPr>
          <p:spPr>
            <a:xfrm>
              <a:off x="5752940" y="4056610"/>
              <a:ext cx="1219200" cy="86177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US" sz="1100" dirty="0"/>
            </a:p>
          </p:txBody>
        </p:sp>
        <p:grpSp>
          <p:nvGrpSpPr>
            <p:cNvPr id="1365" name="Group 1364">
              <a:extLst>
                <a:ext uri="{FF2B5EF4-FFF2-40B4-BE49-F238E27FC236}">
                  <a16:creationId xmlns:a16="http://schemas.microsoft.com/office/drawing/2014/main" id="{3EF1A133-9019-B9F1-7F05-5306E6073671}"/>
                </a:ext>
              </a:extLst>
            </p:cNvPr>
            <p:cNvGrpSpPr/>
            <p:nvPr/>
          </p:nvGrpSpPr>
          <p:grpSpPr>
            <a:xfrm>
              <a:off x="5748259" y="4050743"/>
              <a:ext cx="1233379" cy="866181"/>
              <a:chOff x="5748259" y="4050743"/>
              <a:chExt cx="1233379" cy="866181"/>
            </a:xfrm>
          </p:grpSpPr>
          <p:grpSp>
            <p:nvGrpSpPr>
              <p:cNvPr id="1367" name="Graphic 77">
                <a:extLst>
                  <a:ext uri="{FF2B5EF4-FFF2-40B4-BE49-F238E27FC236}">
                    <a16:creationId xmlns:a16="http://schemas.microsoft.com/office/drawing/2014/main" id="{5B27EBBA-0F3B-7012-9450-344C0FD8C13B}"/>
                  </a:ext>
                </a:extLst>
              </p:cNvPr>
              <p:cNvGrpSpPr/>
              <p:nvPr/>
            </p:nvGrpSpPr>
            <p:grpSpPr>
              <a:xfrm>
                <a:off x="5798811" y="4050743"/>
                <a:ext cx="1124977" cy="41038"/>
                <a:chOff x="5802460" y="4034869"/>
                <a:chExt cx="1124977" cy="41038"/>
              </a:xfrm>
              <a:solidFill>
                <a:schemeClr val="bg1">
                  <a:alpha val="10000"/>
                </a:schemeClr>
              </a:solidFill>
            </p:grpSpPr>
            <p:sp>
              <p:nvSpPr>
                <p:cNvPr id="1468" name="Freeform 1467">
                  <a:extLst>
                    <a:ext uri="{FF2B5EF4-FFF2-40B4-BE49-F238E27FC236}">
                      <a16:creationId xmlns:a16="http://schemas.microsoft.com/office/drawing/2014/main" id="{47FBC4FF-835D-F5C2-476C-83FA5027B19D}"/>
                    </a:ext>
                  </a:extLst>
                </p:cNvPr>
                <p:cNvSpPr/>
                <p:nvPr/>
              </p:nvSpPr>
              <p:spPr>
                <a:xfrm>
                  <a:off x="580246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9" name="Freeform 1468">
                  <a:extLst>
                    <a:ext uri="{FF2B5EF4-FFF2-40B4-BE49-F238E27FC236}">
                      <a16:creationId xmlns:a16="http://schemas.microsoft.com/office/drawing/2014/main" id="{2FD7AEAB-1DCC-6DD2-CCC8-CDC8C76C1E98}"/>
                    </a:ext>
                  </a:extLst>
                </p:cNvPr>
                <p:cNvSpPr/>
                <p:nvPr/>
              </p:nvSpPr>
              <p:spPr>
                <a:xfrm>
                  <a:off x="688648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0" name="Freeform 1469">
                  <a:extLst>
                    <a:ext uri="{FF2B5EF4-FFF2-40B4-BE49-F238E27FC236}">
                      <a16:creationId xmlns:a16="http://schemas.microsoft.com/office/drawing/2014/main" id="{39411B3B-5CA9-02EA-1176-2A930E721216}"/>
                    </a:ext>
                  </a:extLst>
                </p:cNvPr>
                <p:cNvSpPr/>
                <p:nvPr/>
              </p:nvSpPr>
              <p:spPr>
                <a:xfrm>
                  <a:off x="591086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1" name="Freeform 1470">
                  <a:extLst>
                    <a:ext uri="{FF2B5EF4-FFF2-40B4-BE49-F238E27FC236}">
                      <a16:creationId xmlns:a16="http://schemas.microsoft.com/office/drawing/2014/main" id="{373A0370-15E9-8CED-9F6B-941889C973C7}"/>
                    </a:ext>
                  </a:extLst>
                </p:cNvPr>
                <p:cNvSpPr/>
                <p:nvPr/>
              </p:nvSpPr>
              <p:spPr>
                <a:xfrm>
                  <a:off x="601926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2" name="Freeform 1471">
                  <a:extLst>
                    <a:ext uri="{FF2B5EF4-FFF2-40B4-BE49-F238E27FC236}">
                      <a16:creationId xmlns:a16="http://schemas.microsoft.com/office/drawing/2014/main" id="{5C2D3C60-356B-350F-1DC2-89DF3BDB7E85}"/>
                    </a:ext>
                  </a:extLst>
                </p:cNvPr>
                <p:cNvSpPr/>
                <p:nvPr/>
              </p:nvSpPr>
              <p:spPr>
                <a:xfrm>
                  <a:off x="612766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3" name="Freeform 1472">
                  <a:extLst>
                    <a:ext uri="{FF2B5EF4-FFF2-40B4-BE49-F238E27FC236}">
                      <a16:creationId xmlns:a16="http://schemas.microsoft.com/office/drawing/2014/main" id="{1BB71C5A-35E5-584E-1F0A-14406420E467}"/>
                    </a:ext>
                  </a:extLst>
                </p:cNvPr>
                <p:cNvSpPr/>
                <p:nvPr/>
              </p:nvSpPr>
              <p:spPr>
                <a:xfrm>
                  <a:off x="6452875"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4" name="Freeform 1473">
                  <a:extLst>
                    <a:ext uri="{FF2B5EF4-FFF2-40B4-BE49-F238E27FC236}">
                      <a16:creationId xmlns:a16="http://schemas.microsoft.com/office/drawing/2014/main" id="{1717ACF4-BDC0-11B7-8AE9-6FA5C4EC18CA}"/>
                    </a:ext>
                  </a:extLst>
                </p:cNvPr>
                <p:cNvSpPr/>
                <p:nvPr/>
              </p:nvSpPr>
              <p:spPr>
                <a:xfrm>
                  <a:off x="6561277"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5" name="Freeform 1474">
                  <a:extLst>
                    <a:ext uri="{FF2B5EF4-FFF2-40B4-BE49-F238E27FC236}">
                      <a16:creationId xmlns:a16="http://schemas.microsoft.com/office/drawing/2014/main" id="{FBBA0357-CC38-E499-0E1B-05A3C419B95B}"/>
                    </a:ext>
                  </a:extLst>
                </p:cNvPr>
                <p:cNvSpPr/>
                <p:nvPr/>
              </p:nvSpPr>
              <p:spPr>
                <a:xfrm>
                  <a:off x="666968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6" name="Freeform 1475">
                  <a:extLst>
                    <a:ext uri="{FF2B5EF4-FFF2-40B4-BE49-F238E27FC236}">
                      <a16:creationId xmlns:a16="http://schemas.microsoft.com/office/drawing/2014/main" id="{2114A420-073C-6FD2-0200-23B106026033}"/>
                    </a:ext>
                  </a:extLst>
                </p:cNvPr>
                <p:cNvSpPr/>
                <p:nvPr/>
              </p:nvSpPr>
              <p:spPr>
                <a:xfrm>
                  <a:off x="6778083"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7" name="Freeform 1476">
                  <a:extLst>
                    <a:ext uri="{FF2B5EF4-FFF2-40B4-BE49-F238E27FC236}">
                      <a16:creationId xmlns:a16="http://schemas.microsoft.com/office/drawing/2014/main" id="{E82DBC30-BAFF-5A51-FBCE-D53C4E29A284}"/>
                    </a:ext>
                  </a:extLst>
                </p:cNvPr>
                <p:cNvSpPr/>
                <p:nvPr/>
              </p:nvSpPr>
              <p:spPr>
                <a:xfrm>
                  <a:off x="6236070"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78" name="Freeform 1477">
                  <a:extLst>
                    <a:ext uri="{FF2B5EF4-FFF2-40B4-BE49-F238E27FC236}">
                      <a16:creationId xmlns:a16="http://schemas.microsoft.com/office/drawing/2014/main" id="{658726FE-BB86-1119-A516-05973A433023}"/>
                    </a:ext>
                  </a:extLst>
                </p:cNvPr>
                <p:cNvSpPr/>
                <p:nvPr/>
              </p:nvSpPr>
              <p:spPr>
                <a:xfrm>
                  <a:off x="6344472" y="403486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68" name="Graphic 77">
                <a:extLst>
                  <a:ext uri="{FF2B5EF4-FFF2-40B4-BE49-F238E27FC236}">
                    <a16:creationId xmlns:a16="http://schemas.microsoft.com/office/drawing/2014/main" id="{ADC4F048-4095-47C3-2A21-4A9112712B54}"/>
                  </a:ext>
                </a:extLst>
              </p:cNvPr>
              <p:cNvGrpSpPr/>
              <p:nvPr/>
            </p:nvGrpSpPr>
            <p:grpSpPr>
              <a:xfrm>
                <a:off x="5748259" y="4153886"/>
                <a:ext cx="1233379" cy="41038"/>
                <a:chOff x="5748259" y="4143499"/>
                <a:chExt cx="1233379" cy="41038"/>
              </a:xfrm>
              <a:solidFill>
                <a:schemeClr val="bg1">
                  <a:alpha val="10000"/>
                </a:schemeClr>
              </a:solidFill>
            </p:grpSpPr>
            <p:sp>
              <p:nvSpPr>
                <p:cNvPr id="1456" name="Freeform 1455">
                  <a:extLst>
                    <a:ext uri="{FF2B5EF4-FFF2-40B4-BE49-F238E27FC236}">
                      <a16:creationId xmlns:a16="http://schemas.microsoft.com/office/drawing/2014/main" id="{5DF97409-F118-76F4-A3BA-D612C6428193}"/>
                    </a:ext>
                  </a:extLst>
                </p:cNvPr>
                <p:cNvSpPr/>
                <p:nvPr/>
              </p:nvSpPr>
              <p:spPr>
                <a:xfrm>
                  <a:off x="585666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7" name="Freeform 1456">
                  <a:extLst>
                    <a:ext uri="{FF2B5EF4-FFF2-40B4-BE49-F238E27FC236}">
                      <a16:creationId xmlns:a16="http://schemas.microsoft.com/office/drawing/2014/main" id="{597FFF35-568F-AA04-00E8-03F92A98C941}"/>
                    </a:ext>
                  </a:extLst>
                </p:cNvPr>
                <p:cNvSpPr/>
                <p:nvPr/>
              </p:nvSpPr>
              <p:spPr>
                <a:xfrm>
                  <a:off x="694068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8" name="Freeform 1457">
                  <a:extLst>
                    <a:ext uri="{FF2B5EF4-FFF2-40B4-BE49-F238E27FC236}">
                      <a16:creationId xmlns:a16="http://schemas.microsoft.com/office/drawing/2014/main" id="{3936B7EF-E4EF-AF60-FD03-A1129022BD46}"/>
                    </a:ext>
                  </a:extLst>
                </p:cNvPr>
                <p:cNvSpPr/>
                <p:nvPr/>
              </p:nvSpPr>
              <p:spPr>
                <a:xfrm>
                  <a:off x="596506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9" name="Freeform 1458">
                  <a:extLst>
                    <a:ext uri="{FF2B5EF4-FFF2-40B4-BE49-F238E27FC236}">
                      <a16:creationId xmlns:a16="http://schemas.microsoft.com/office/drawing/2014/main" id="{F2538C8D-C312-E927-5686-7D0DE0478E6D}"/>
                    </a:ext>
                  </a:extLst>
                </p:cNvPr>
                <p:cNvSpPr/>
                <p:nvPr/>
              </p:nvSpPr>
              <p:spPr>
                <a:xfrm>
                  <a:off x="607346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0" name="Freeform 1459">
                  <a:extLst>
                    <a:ext uri="{FF2B5EF4-FFF2-40B4-BE49-F238E27FC236}">
                      <a16:creationId xmlns:a16="http://schemas.microsoft.com/office/drawing/2014/main" id="{876EC045-6C1D-7411-BEDF-EB09CF966891}"/>
                    </a:ext>
                  </a:extLst>
                </p:cNvPr>
                <p:cNvSpPr/>
                <p:nvPr/>
              </p:nvSpPr>
              <p:spPr>
                <a:xfrm>
                  <a:off x="618186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1" name="Freeform 1460">
                  <a:extLst>
                    <a:ext uri="{FF2B5EF4-FFF2-40B4-BE49-F238E27FC236}">
                      <a16:creationId xmlns:a16="http://schemas.microsoft.com/office/drawing/2014/main" id="{9C4A2B52-4C7F-123F-CEEF-939C994B5A5C}"/>
                    </a:ext>
                  </a:extLst>
                </p:cNvPr>
                <p:cNvSpPr/>
                <p:nvPr/>
              </p:nvSpPr>
              <p:spPr>
                <a:xfrm>
                  <a:off x="6507076"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2" name="Freeform 1461">
                  <a:extLst>
                    <a:ext uri="{FF2B5EF4-FFF2-40B4-BE49-F238E27FC236}">
                      <a16:creationId xmlns:a16="http://schemas.microsoft.com/office/drawing/2014/main" id="{0C2A5C78-4300-C5F1-C7A2-26C481F5DC39}"/>
                    </a:ext>
                  </a:extLst>
                </p:cNvPr>
                <p:cNvSpPr/>
                <p:nvPr/>
              </p:nvSpPr>
              <p:spPr>
                <a:xfrm>
                  <a:off x="661547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3" name="Freeform 1462">
                  <a:extLst>
                    <a:ext uri="{FF2B5EF4-FFF2-40B4-BE49-F238E27FC236}">
                      <a16:creationId xmlns:a16="http://schemas.microsoft.com/office/drawing/2014/main" id="{4AFB59CB-3FE9-07F4-129A-EADEE06C462D}"/>
                    </a:ext>
                  </a:extLst>
                </p:cNvPr>
                <p:cNvSpPr/>
                <p:nvPr/>
              </p:nvSpPr>
              <p:spPr>
                <a:xfrm>
                  <a:off x="672388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4" name="Freeform 1463">
                  <a:extLst>
                    <a:ext uri="{FF2B5EF4-FFF2-40B4-BE49-F238E27FC236}">
                      <a16:creationId xmlns:a16="http://schemas.microsoft.com/office/drawing/2014/main" id="{589E3E75-0AA2-4F59-92BA-6A57A123EAAB}"/>
                    </a:ext>
                  </a:extLst>
                </p:cNvPr>
                <p:cNvSpPr/>
                <p:nvPr/>
              </p:nvSpPr>
              <p:spPr>
                <a:xfrm>
                  <a:off x="683228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5" name="Freeform 1464">
                  <a:extLst>
                    <a:ext uri="{FF2B5EF4-FFF2-40B4-BE49-F238E27FC236}">
                      <a16:creationId xmlns:a16="http://schemas.microsoft.com/office/drawing/2014/main" id="{7F40EE5F-E33F-5C8C-ACD2-58A0904E7E41}"/>
                    </a:ext>
                  </a:extLst>
                </p:cNvPr>
                <p:cNvSpPr/>
                <p:nvPr/>
              </p:nvSpPr>
              <p:spPr>
                <a:xfrm>
                  <a:off x="6290271"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6" name="Freeform 1465">
                  <a:extLst>
                    <a:ext uri="{FF2B5EF4-FFF2-40B4-BE49-F238E27FC236}">
                      <a16:creationId xmlns:a16="http://schemas.microsoft.com/office/drawing/2014/main" id="{65AD4F88-3D9B-D5CD-BD23-888CFFEA67B2}"/>
                    </a:ext>
                  </a:extLst>
                </p:cNvPr>
                <p:cNvSpPr/>
                <p:nvPr/>
              </p:nvSpPr>
              <p:spPr>
                <a:xfrm>
                  <a:off x="6398674"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67" name="Freeform 1466">
                  <a:extLst>
                    <a:ext uri="{FF2B5EF4-FFF2-40B4-BE49-F238E27FC236}">
                      <a16:creationId xmlns:a16="http://schemas.microsoft.com/office/drawing/2014/main" id="{4CA196FE-D2F9-7106-482E-BE5389BD1AD8}"/>
                    </a:ext>
                  </a:extLst>
                </p:cNvPr>
                <p:cNvSpPr/>
                <p:nvPr/>
              </p:nvSpPr>
              <p:spPr>
                <a:xfrm>
                  <a:off x="5748259" y="4143499"/>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69" name="Graphic 77">
                <a:extLst>
                  <a:ext uri="{FF2B5EF4-FFF2-40B4-BE49-F238E27FC236}">
                    <a16:creationId xmlns:a16="http://schemas.microsoft.com/office/drawing/2014/main" id="{787FCF1D-5D72-8A9D-8599-FB2FEBF36E0B}"/>
                  </a:ext>
                </a:extLst>
              </p:cNvPr>
              <p:cNvGrpSpPr/>
              <p:nvPr/>
            </p:nvGrpSpPr>
            <p:grpSpPr>
              <a:xfrm>
                <a:off x="5802460" y="4257029"/>
                <a:ext cx="1124977" cy="41038"/>
                <a:chOff x="5802460" y="4252130"/>
                <a:chExt cx="1124977" cy="41038"/>
              </a:xfrm>
              <a:solidFill>
                <a:schemeClr val="bg1">
                  <a:alpha val="10000"/>
                </a:schemeClr>
              </a:solidFill>
            </p:grpSpPr>
            <p:sp>
              <p:nvSpPr>
                <p:cNvPr id="1445" name="Freeform 1444">
                  <a:extLst>
                    <a:ext uri="{FF2B5EF4-FFF2-40B4-BE49-F238E27FC236}">
                      <a16:creationId xmlns:a16="http://schemas.microsoft.com/office/drawing/2014/main" id="{7E3E4CC6-8702-907C-9641-6D7E6CD8FC60}"/>
                    </a:ext>
                  </a:extLst>
                </p:cNvPr>
                <p:cNvSpPr/>
                <p:nvPr/>
              </p:nvSpPr>
              <p:spPr>
                <a:xfrm>
                  <a:off x="580246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6" name="Freeform 1445">
                  <a:extLst>
                    <a:ext uri="{FF2B5EF4-FFF2-40B4-BE49-F238E27FC236}">
                      <a16:creationId xmlns:a16="http://schemas.microsoft.com/office/drawing/2014/main" id="{36C568C2-2FD0-99A3-AC42-934A86AE14C9}"/>
                    </a:ext>
                  </a:extLst>
                </p:cNvPr>
                <p:cNvSpPr/>
                <p:nvPr/>
              </p:nvSpPr>
              <p:spPr>
                <a:xfrm>
                  <a:off x="688648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7" name="Freeform 1446">
                  <a:extLst>
                    <a:ext uri="{FF2B5EF4-FFF2-40B4-BE49-F238E27FC236}">
                      <a16:creationId xmlns:a16="http://schemas.microsoft.com/office/drawing/2014/main" id="{428E6702-EAD1-1CEA-5FF3-F01846022240}"/>
                    </a:ext>
                  </a:extLst>
                </p:cNvPr>
                <p:cNvSpPr/>
                <p:nvPr/>
              </p:nvSpPr>
              <p:spPr>
                <a:xfrm>
                  <a:off x="591086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8" name="Freeform 1447">
                  <a:extLst>
                    <a:ext uri="{FF2B5EF4-FFF2-40B4-BE49-F238E27FC236}">
                      <a16:creationId xmlns:a16="http://schemas.microsoft.com/office/drawing/2014/main" id="{C86B7CA5-A1FF-7037-7048-E560C97AA880}"/>
                    </a:ext>
                  </a:extLst>
                </p:cNvPr>
                <p:cNvSpPr/>
                <p:nvPr/>
              </p:nvSpPr>
              <p:spPr>
                <a:xfrm>
                  <a:off x="601926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9" name="Freeform 1448">
                  <a:extLst>
                    <a:ext uri="{FF2B5EF4-FFF2-40B4-BE49-F238E27FC236}">
                      <a16:creationId xmlns:a16="http://schemas.microsoft.com/office/drawing/2014/main" id="{ECF6178A-5469-E88B-6E2B-5CF0F79CAE66}"/>
                    </a:ext>
                  </a:extLst>
                </p:cNvPr>
                <p:cNvSpPr/>
                <p:nvPr/>
              </p:nvSpPr>
              <p:spPr>
                <a:xfrm>
                  <a:off x="612766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0" name="Freeform 1449">
                  <a:extLst>
                    <a:ext uri="{FF2B5EF4-FFF2-40B4-BE49-F238E27FC236}">
                      <a16:creationId xmlns:a16="http://schemas.microsoft.com/office/drawing/2014/main" id="{67958BD7-AB66-8D7B-0838-89ACDF30C994}"/>
                    </a:ext>
                  </a:extLst>
                </p:cNvPr>
                <p:cNvSpPr/>
                <p:nvPr/>
              </p:nvSpPr>
              <p:spPr>
                <a:xfrm>
                  <a:off x="6452875"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1" name="Freeform 1450">
                  <a:extLst>
                    <a:ext uri="{FF2B5EF4-FFF2-40B4-BE49-F238E27FC236}">
                      <a16:creationId xmlns:a16="http://schemas.microsoft.com/office/drawing/2014/main" id="{080FF5E3-B231-128B-9BF8-807AB91746DF}"/>
                    </a:ext>
                  </a:extLst>
                </p:cNvPr>
                <p:cNvSpPr/>
                <p:nvPr/>
              </p:nvSpPr>
              <p:spPr>
                <a:xfrm>
                  <a:off x="6561277"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2" name="Freeform 1451">
                  <a:extLst>
                    <a:ext uri="{FF2B5EF4-FFF2-40B4-BE49-F238E27FC236}">
                      <a16:creationId xmlns:a16="http://schemas.microsoft.com/office/drawing/2014/main" id="{2FFF02DF-184C-6B04-F38F-38BF123822A4}"/>
                    </a:ext>
                  </a:extLst>
                </p:cNvPr>
                <p:cNvSpPr/>
                <p:nvPr/>
              </p:nvSpPr>
              <p:spPr>
                <a:xfrm>
                  <a:off x="666968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3" name="Freeform 1452">
                  <a:extLst>
                    <a:ext uri="{FF2B5EF4-FFF2-40B4-BE49-F238E27FC236}">
                      <a16:creationId xmlns:a16="http://schemas.microsoft.com/office/drawing/2014/main" id="{B5AE76E3-F322-43CC-5E4C-AFF3444A25AB}"/>
                    </a:ext>
                  </a:extLst>
                </p:cNvPr>
                <p:cNvSpPr/>
                <p:nvPr/>
              </p:nvSpPr>
              <p:spPr>
                <a:xfrm>
                  <a:off x="6778083"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4" name="Freeform 1453">
                  <a:extLst>
                    <a:ext uri="{FF2B5EF4-FFF2-40B4-BE49-F238E27FC236}">
                      <a16:creationId xmlns:a16="http://schemas.microsoft.com/office/drawing/2014/main" id="{0B6E6D70-94AC-B685-0DDF-2C4D330062A8}"/>
                    </a:ext>
                  </a:extLst>
                </p:cNvPr>
                <p:cNvSpPr/>
                <p:nvPr/>
              </p:nvSpPr>
              <p:spPr>
                <a:xfrm>
                  <a:off x="6236070"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55" name="Freeform 1454">
                  <a:extLst>
                    <a:ext uri="{FF2B5EF4-FFF2-40B4-BE49-F238E27FC236}">
                      <a16:creationId xmlns:a16="http://schemas.microsoft.com/office/drawing/2014/main" id="{342CB077-632E-40C5-687E-6C6CA73EC2A9}"/>
                    </a:ext>
                  </a:extLst>
                </p:cNvPr>
                <p:cNvSpPr/>
                <p:nvPr/>
              </p:nvSpPr>
              <p:spPr>
                <a:xfrm>
                  <a:off x="6344472" y="4252130"/>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70" name="Graphic 77">
                <a:extLst>
                  <a:ext uri="{FF2B5EF4-FFF2-40B4-BE49-F238E27FC236}">
                    <a16:creationId xmlns:a16="http://schemas.microsoft.com/office/drawing/2014/main" id="{02EB15B7-3781-29AB-7BB0-9D1F25B815E5}"/>
                  </a:ext>
                </a:extLst>
              </p:cNvPr>
              <p:cNvGrpSpPr/>
              <p:nvPr/>
            </p:nvGrpSpPr>
            <p:grpSpPr>
              <a:xfrm>
                <a:off x="5802460" y="4463315"/>
                <a:ext cx="1124977" cy="41038"/>
                <a:chOff x="5802460" y="4469391"/>
                <a:chExt cx="1124977" cy="41038"/>
              </a:xfrm>
              <a:solidFill>
                <a:schemeClr val="bg1">
                  <a:alpha val="10000"/>
                </a:schemeClr>
              </a:solidFill>
            </p:grpSpPr>
            <p:sp>
              <p:nvSpPr>
                <p:cNvPr id="1434" name="Freeform 1433">
                  <a:extLst>
                    <a:ext uri="{FF2B5EF4-FFF2-40B4-BE49-F238E27FC236}">
                      <a16:creationId xmlns:a16="http://schemas.microsoft.com/office/drawing/2014/main" id="{EFCEA097-7494-ED0D-9FAD-D7C02C30CD1B}"/>
                    </a:ext>
                  </a:extLst>
                </p:cNvPr>
                <p:cNvSpPr/>
                <p:nvPr/>
              </p:nvSpPr>
              <p:spPr>
                <a:xfrm>
                  <a:off x="580246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5" name="Freeform 1434">
                  <a:extLst>
                    <a:ext uri="{FF2B5EF4-FFF2-40B4-BE49-F238E27FC236}">
                      <a16:creationId xmlns:a16="http://schemas.microsoft.com/office/drawing/2014/main" id="{2D14FE0A-84AF-179F-B4E8-26612003E0CE}"/>
                    </a:ext>
                  </a:extLst>
                </p:cNvPr>
                <p:cNvSpPr/>
                <p:nvPr/>
              </p:nvSpPr>
              <p:spPr>
                <a:xfrm>
                  <a:off x="688648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6" name="Freeform 1435">
                  <a:extLst>
                    <a:ext uri="{FF2B5EF4-FFF2-40B4-BE49-F238E27FC236}">
                      <a16:creationId xmlns:a16="http://schemas.microsoft.com/office/drawing/2014/main" id="{B36544F5-F0E2-52CC-2067-80272C387305}"/>
                    </a:ext>
                  </a:extLst>
                </p:cNvPr>
                <p:cNvSpPr/>
                <p:nvPr/>
              </p:nvSpPr>
              <p:spPr>
                <a:xfrm>
                  <a:off x="591086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7" name="Freeform 1436">
                  <a:extLst>
                    <a:ext uri="{FF2B5EF4-FFF2-40B4-BE49-F238E27FC236}">
                      <a16:creationId xmlns:a16="http://schemas.microsoft.com/office/drawing/2014/main" id="{83642E08-9A18-2E06-F875-8445F48980DD}"/>
                    </a:ext>
                  </a:extLst>
                </p:cNvPr>
                <p:cNvSpPr/>
                <p:nvPr/>
              </p:nvSpPr>
              <p:spPr>
                <a:xfrm>
                  <a:off x="601926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8" name="Freeform 1437">
                  <a:extLst>
                    <a:ext uri="{FF2B5EF4-FFF2-40B4-BE49-F238E27FC236}">
                      <a16:creationId xmlns:a16="http://schemas.microsoft.com/office/drawing/2014/main" id="{7E5B0EED-B850-3D9C-B618-6C9DF7C9156E}"/>
                    </a:ext>
                  </a:extLst>
                </p:cNvPr>
                <p:cNvSpPr/>
                <p:nvPr/>
              </p:nvSpPr>
              <p:spPr>
                <a:xfrm>
                  <a:off x="612766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9" name="Freeform 1438">
                  <a:extLst>
                    <a:ext uri="{FF2B5EF4-FFF2-40B4-BE49-F238E27FC236}">
                      <a16:creationId xmlns:a16="http://schemas.microsoft.com/office/drawing/2014/main" id="{FB4999C3-4F24-BDA2-76C8-734C6357C161}"/>
                    </a:ext>
                  </a:extLst>
                </p:cNvPr>
                <p:cNvSpPr/>
                <p:nvPr/>
              </p:nvSpPr>
              <p:spPr>
                <a:xfrm>
                  <a:off x="6452875"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0" name="Freeform 1439">
                  <a:extLst>
                    <a:ext uri="{FF2B5EF4-FFF2-40B4-BE49-F238E27FC236}">
                      <a16:creationId xmlns:a16="http://schemas.microsoft.com/office/drawing/2014/main" id="{AAA03829-6411-D475-E7BE-B0E73473BF94}"/>
                    </a:ext>
                  </a:extLst>
                </p:cNvPr>
                <p:cNvSpPr/>
                <p:nvPr/>
              </p:nvSpPr>
              <p:spPr>
                <a:xfrm>
                  <a:off x="6561277"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1" name="Freeform 1440">
                  <a:extLst>
                    <a:ext uri="{FF2B5EF4-FFF2-40B4-BE49-F238E27FC236}">
                      <a16:creationId xmlns:a16="http://schemas.microsoft.com/office/drawing/2014/main" id="{31A1075E-C7B6-7D33-F827-570E0DE86F3B}"/>
                    </a:ext>
                  </a:extLst>
                </p:cNvPr>
                <p:cNvSpPr/>
                <p:nvPr/>
              </p:nvSpPr>
              <p:spPr>
                <a:xfrm>
                  <a:off x="666968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2" name="Freeform 1441">
                  <a:extLst>
                    <a:ext uri="{FF2B5EF4-FFF2-40B4-BE49-F238E27FC236}">
                      <a16:creationId xmlns:a16="http://schemas.microsoft.com/office/drawing/2014/main" id="{DE968AC5-3342-EA71-3708-BDD1047BEE7F}"/>
                    </a:ext>
                  </a:extLst>
                </p:cNvPr>
                <p:cNvSpPr/>
                <p:nvPr/>
              </p:nvSpPr>
              <p:spPr>
                <a:xfrm>
                  <a:off x="6778083"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3" name="Freeform 1442">
                  <a:extLst>
                    <a:ext uri="{FF2B5EF4-FFF2-40B4-BE49-F238E27FC236}">
                      <a16:creationId xmlns:a16="http://schemas.microsoft.com/office/drawing/2014/main" id="{06C353D6-3130-9AC1-44B7-67E8A787877F}"/>
                    </a:ext>
                  </a:extLst>
                </p:cNvPr>
                <p:cNvSpPr/>
                <p:nvPr/>
              </p:nvSpPr>
              <p:spPr>
                <a:xfrm>
                  <a:off x="6236070"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44" name="Freeform 1443">
                  <a:extLst>
                    <a:ext uri="{FF2B5EF4-FFF2-40B4-BE49-F238E27FC236}">
                      <a16:creationId xmlns:a16="http://schemas.microsoft.com/office/drawing/2014/main" id="{E89E1415-2747-AA05-3768-148362A1D3BC}"/>
                    </a:ext>
                  </a:extLst>
                </p:cNvPr>
                <p:cNvSpPr/>
                <p:nvPr/>
              </p:nvSpPr>
              <p:spPr>
                <a:xfrm>
                  <a:off x="6344472" y="446939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71" name="Graphic 77">
                <a:extLst>
                  <a:ext uri="{FF2B5EF4-FFF2-40B4-BE49-F238E27FC236}">
                    <a16:creationId xmlns:a16="http://schemas.microsoft.com/office/drawing/2014/main" id="{8B6E84C3-0F92-DD72-3685-B858B80A3BD3}"/>
                  </a:ext>
                </a:extLst>
              </p:cNvPr>
              <p:cNvGrpSpPr/>
              <p:nvPr/>
            </p:nvGrpSpPr>
            <p:grpSpPr>
              <a:xfrm>
                <a:off x="5802460" y="4669601"/>
                <a:ext cx="1124977" cy="41038"/>
                <a:chOff x="5802460" y="4686653"/>
                <a:chExt cx="1124977" cy="41038"/>
              </a:xfrm>
              <a:solidFill>
                <a:schemeClr val="bg1">
                  <a:alpha val="10000"/>
                </a:schemeClr>
              </a:solidFill>
            </p:grpSpPr>
            <p:sp>
              <p:nvSpPr>
                <p:cNvPr id="1423" name="Freeform 1422">
                  <a:extLst>
                    <a:ext uri="{FF2B5EF4-FFF2-40B4-BE49-F238E27FC236}">
                      <a16:creationId xmlns:a16="http://schemas.microsoft.com/office/drawing/2014/main" id="{9D8AF162-1E88-427D-2359-9B29E397B07D}"/>
                    </a:ext>
                  </a:extLst>
                </p:cNvPr>
                <p:cNvSpPr/>
                <p:nvPr/>
              </p:nvSpPr>
              <p:spPr>
                <a:xfrm>
                  <a:off x="580246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4" name="Freeform 1423">
                  <a:extLst>
                    <a:ext uri="{FF2B5EF4-FFF2-40B4-BE49-F238E27FC236}">
                      <a16:creationId xmlns:a16="http://schemas.microsoft.com/office/drawing/2014/main" id="{9C6A3079-54A6-4BED-D426-0E4D87BCBAC3}"/>
                    </a:ext>
                  </a:extLst>
                </p:cNvPr>
                <p:cNvSpPr/>
                <p:nvPr/>
              </p:nvSpPr>
              <p:spPr>
                <a:xfrm>
                  <a:off x="688648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5" name="Freeform 1424">
                  <a:extLst>
                    <a:ext uri="{FF2B5EF4-FFF2-40B4-BE49-F238E27FC236}">
                      <a16:creationId xmlns:a16="http://schemas.microsoft.com/office/drawing/2014/main" id="{9CD0987E-B21B-B3A6-E2F9-166D1B1099C4}"/>
                    </a:ext>
                  </a:extLst>
                </p:cNvPr>
                <p:cNvSpPr/>
                <p:nvPr/>
              </p:nvSpPr>
              <p:spPr>
                <a:xfrm>
                  <a:off x="591086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6" name="Freeform 1425">
                  <a:extLst>
                    <a:ext uri="{FF2B5EF4-FFF2-40B4-BE49-F238E27FC236}">
                      <a16:creationId xmlns:a16="http://schemas.microsoft.com/office/drawing/2014/main" id="{EC7CF3A9-8470-E928-2504-1AD411FBFA0D}"/>
                    </a:ext>
                  </a:extLst>
                </p:cNvPr>
                <p:cNvSpPr/>
                <p:nvPr/>
              </p:nvSpPr>
              <p:spPr>
                <a:xfrm>
                  <a:off x="601926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7" name="Freeform 1426">
                  <a:extLst>
                    <a:ext uri="{FF2B5EF4-FFF2-40B4-BE49-F238E27FC236}">
                      <a16:creationId xmlns:a16="http://schemas.microsoft.com/office/drawing/2014/main" id="{981CFF59-7F75-3711-98AA-47AE51312421}"/>
                    </a:ext>
                  </a:extLst>
                </p:cNvPr>
                <p:cNvSpPr/>
                <p:nvPr/>
              </p:nvSpPr>
              <p:spPr>
                <a:xfrm>
                  <a:off x="612766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8" name="Freeform 1427">
                  <a:extLst>
                    <a:ext uri="{FF2B5EF4-FFF2-40B4-BE49-F238E27FC236}">
                      <a16:creationId xmlns:a16="http://schemas.microsoft.com/office/drawing/2014/main" id="{8B980E52-14F8-D20E-AF63-27FA1CCEB672}"/>
                    </a:ext>
                  </a:extLst>
                </p:cNvPr>
                <p:cNvSpPr/>
                <p:nvPr/>
              </p:nvSpPr>
              <p:spPr>
                <a:xfrm>
                  <a:off x="6452875"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9" name="Freeform 1428">
                  <a:extLst>
                    <a:ext uri="{FF2B5EF4-FFF2-40B4-BE49-F238E27FC236}">
                      <a16:creationId xmlns:a16="http://schemas.microsoft.com/office/drawing/2014/main" id="{A7B89C58-ED9D-8980-8677-DEDF89A8BD8B}"/>
                    </a:ext>
                  </a:extLst>
                </p:cNvPr>
                <p:cNvSpPr/>
                <p:nvPr/>
              </p:nvSpPr>
              <p:spPr>
                <a:xfrm>
                  <a:off x="6561277"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0" name="Freeform 1429">
                  <a:extLst>
                    <a:ext uri="{FF2B5EF4-FFF2-40B4-BE49-F238E27FC236}">
                      <a16:creationId xmlns:a16="http://schemas.microsoft.com/office/drawing/2014/main" id="{22F3434F-AC64-A9D3-EDA0-A8250CC452BF}"/>
                    </a:ext>
                  </a:extLst>
                </p:cNvPr>
                <p:cNvSpPr/>
                <p:nvPr/>
              </p:nvSpPr>
              <p:spPr>
                <a:xfrm>
                  <a:off x="666968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1" name="Freeform 1430">
                  <a:extLst>
                    <a:ext uri="{FF2B5EF4-FFF2-40B4-BE49-F238E27FC236}">
                      <a16:creationId xmlns:a16="http://schemas.microsoft.com/office/drawing/2014/main" id="{F8B2687A-9863-8856-EAC4-2AC9441D7F01}"/>
                    </a:ext>
                  </a:extLst>
                </p:cNvPr>
                <p:cNvSpPr/>
                <p:nvPr/>
              </p:nvSpPr>
              <p:spPr>
                <a:xfrm>
                  <a:off x="6778083"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2" name="Freeform 1431">
                  <a:extLst>
                    <a:ext uri="{FF2B5EF4-FFF2-40B4-BE49-F238E27FC236}">
                      <a16:creationId xmlns:a16="http://schemas.microsoft.com/office/drawing/2014/main" id="{679FD1F9-10FB-1F80-E9DD-0A9E2F62CBCF}"/>
                    </a:ext>
                  </a:extLst>
                </p:cNvPr>
                <p:cNvSpPr/>
                <p:nvPr/>
              </p:nvSpPr>
              <p:spPr>
                <a:xfrm>
                  <a:off x="6236070"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33" name="Freeform 1432">
                  <a:extLst>
                    <a:ext uri="{FF2B5EF4-FFF2-40B4-BE49-F238E27FC236}">
                      <a16:creationId xmlns:a16="http://schemas.microsoft.com/office/drawing/2014/main" id="{AFDABC34-9723-0D51-AD28-85B52145C03C}"/>
                    </a:ext>
                  </a:extLst>
                </p:cNvPr>
                <p:cNvSpPr/>
                <p:nvPr/>
              </p:nvSpPr>
              <p:spPr>
                <a:xfrm>
                  <a:off x="6344472" y="4686653"/>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72" name="Graphic 77">
                <a:extLst>
                  <a:ext uri="{FF2B5EF4-FFF2-40B4-BE49-F238E27FC236}">
                    <a16:creationId xmlns:a16="http://schemas.microsoft.com/office/drawing/2014/main" id="{B88A815E-636F-6C76-95D2-B628955F550E}"/>
                  </a:ext>
                </a:extLst>
              </p:cNvPr>
              <p:cNvGrpSpPr/>
              <p:nvPr/>
            </p:nvGrpSpPr>
            <p:grpSpPr>
              <a:xfrm>
                <a:off x="5748259" y="4360172"/>
                <a:ext cx="1233379" cy="41038"/>
                <a:chOff x="5748259" y="4360761"/>
                <a:chExt cx="1233379" cy="41038"/>
              </a:xfrm>
              <a:solidFill>
                <a:schemeClr val="bg1">
                  <a:alpha val="10000"/>
                </a:schemeClr>
              </a:solidFill>
            </p:grpSpPr>
            <p:sp>
              <p:nvSpPr>
                <p:cNvPr id="1411" name="Freeform 1410">
                  <a:extLst>
                    <a:ext uri="{FF2B5EF4-FFF2-40B4-BE49-F238E27FC236}">
                      <a16:creationId xmlns:a16="http://schemas.microsoft.com/office/drawing/2014/main" id="{B3E992D6-FB31-8378-C587-82B33167D472}"/>
                    </a:ext>
                  </a:extLst>
                </p:cNvPr>
                <p:cNvSpPr/>
                <p:nvPr/>
              </p:nvSpPr>
              <p:spPr>
                <a:xfrm>
                  <a:off x="585666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2" name="Freeform 1411">
                  <a:extLst>
                    <a:ext uri="{FF2B5EF4-FFF2-40B4-BE49-F238E27FC236}">
                      <a16:creationId xmlns:a16="http://schemas.microsoft.com/office/drawing/2014/main" id="{CB9115F5-C61E-EB7E-DC27-FD8387A21B60}"/>
                    </a:ext>
                  </a:extLst>
                </p:cNvPr>
                <p:cNvSpPr/>
                <p:nvPr/>
              </p:nvSpPr>
              <p:spPr>
                <a:xfrm>
                  <a:off x="694068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3" name="Freeform 1412">
                  <a:extLst>
                    <a:ext uri="{FF2B5EF4-FFF2-40B4-BE49-F238E27FC236}">
                      <a16:creationId xmlns:a16="http://schemas.microsoft.com/office/drawing/2014/main" id="{0356A33B-C56C-9BB6-9AAD-A264AD2D6C49}"/>
                    </a:ext>
                  </a:extLst>
                </p:cNvPr>
                <p:cNvSpPr/>
                <p:nvPr/>
              </p:nvSpPr>
              <p:spPr>
                <a:xfrm>
                  <a:off x="596506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4" name="Freeform 1413">
                  <a:extLst>
                    <a:ext uri="{FF2B5EF4-FFF2-40B4-BE49-F238E27FC236}">
                      <a16:creationId xmlns:a16="http://schemas.microsoft.com/office/drawing/2014/main" id="{9B521CD2-AE49-18DA-79D8-60B547DCB4F3}"/>
                    </a:ext>
                  </a:extLst>
                </p:cNvPr>
                <p:cNvSpPr/>
                <p:nvPr/>
              </p:nvSpPr>
              <p:spPr>
                <a:xfrm>
                  <a:off x="607346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5" name="Freeform 1414">
                  <a:extLst>
                    <a:ext uri="{FF2B5EF4-FFF2-40B4-BE49-F238E27FC236}">
                      <a16:creationId xmlns:a16="http://schemas.microsoft.com/office/drawing/2014/main" id="{6B139356-CAEB-1443-9EF4-B39E10F8D7D4}"/>
                    </a:ext>
                  </a:extLst>
                </p:cNvPr>
                <p:cNvSpPr/>
                <p:nvPr/>
              </p:nvSpPr>
              <p:spPr>
                <a:xfrm>
                  <a:off x="618186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6" name="Freeform 1415">
                  <a:extLst>
                    <a:ext uri="{FF2B5EF4-FFF2-40B4-BE49-F238E27FC236}">
                      <a16:creationId xmlns:a16="http://schemas.microsoft.com/office/drawing/2014/main" id="{DB5D846E-0640-454F-8A7D-2B2F2D18F71A}"/>
                    </a:ext>
                  </a:extLst>
                </p:cNvPr>
                <p:cNvSpPr/>
                <p:nvPr/>
              </p:nvSpPr>
              <p:spPr>
                <a:xfrm>
                  <a:off x="6507076"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7" name="Freeform 1416">
                  <a:extLst>
                    <a:ext uri="{FF2B5EF4-FFF2-40B4-BE49-F238E27FC236}">
                      <a16:creationId xmlns:a16="http://schemas.microsoft.com/office/drawing/2014/main" id="{2CEA6C84-4573-55C7-081C-4AC2FA320757}"/>
                    </a:ext>
                  </a:extLst>
                </p:cNvPr>
                <p:cNvSpPr/>
                <p:nvPr/>
              </p:nvSpPr>
              <p:spPr>
                <a:xfrm>
                  <a:off x="661547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8" name="Freeform 1417">
                  <a:extLst>
                    <a:ext uri="{FF2B5EF4-FFF2-40B4-BE49-F238E27FC236}">
                      <a16:creationId xmlns:a16="http://schemas.microsoft.com/office/drawing/2014/main" id="{771B0FF4-0E31-1472-7771-EFECFFF0D9CF}"/>
                    </a:ext>
                  </a:extLst>
                </p:cNvPr>
                <p:cNvSpPr/>
                <p:nvPr/>
              </p:nvSpPr>
              <p:spPr>
                <a:xfrm>
                  <a:off x="672388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9" name="Freeform 1418">
                  <a:extLst>
                    <a:ext uri="{FF2B5EF4-FFF2-40B4-BE49-F238E27FC236}">
                      <a16:creationId xmlns:a16="http://schemas.microsoft.com/office/drawing/2014/main" id="{D3DAAC32-E28E-4F10-8DF5-77598E42D319}"/>
                    </a:ext>
                  </a:extLst>
                </p:cNvPr>
                <p:cNvSpPr/>
                <p:nvPr/>
              </p:nvSpPr>
              <p:spPr>
                <a:xfrm>
                  <a:off x="683228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0" name="Freeform 1419">
                  <a:extLst>
                    <a:ext uri="{FF2B5EF4-FFF2-40B4-BE49-F238E27FC236}">
                      <a16:creationId xmlns:a16="http://schemas.microsoft.com/office/drawing/2014/main" id="{456FE10D-5585-20E8-1D34-4FB0653BBE0E}"/>
                    </a:ext>
                  </a:extLst>
                </p:cNvPr>
                <p:cNvSpPr/>
                <p:nvPr/>
              </p:nvSpPr>
              <p:spPr>
                <a:xfrm>
                  <a:off x="6290271"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1" name="Freeform 1420">
                  <a:extLst>
                    <a:ext uri="{FF2B5EF4-FFF2-40B4-BE49-F238E27FC236}">
                      <a16:creationId xmlns:a16="http://schemas.microsoft.com/office/drawing/2014/main" id="{2AE23112-19DC-50AF-4D9C-D1C888BBB0D2}"/>
                    </a:ext>
                  </a:extLst>
                </p:cNvPr>
                <p:cNvSpPr/>
                <p:nvPr/>
              </p:nvSpPr>
              <p:spPr>
                <a:xfrm>
                  <a:off x="6398674"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22" name="Freeform 1421">
                  <a:extLst>
                    <a:ext uri="{FF2B5EF4-FFF2-40B4-BE49-F238E27FC236}">
                      <a16:creationId xmlns:a16="http://schemas.microsoft.com/office/drawing/2014/main" id="{B657073C-4F54-706F-A4F0-7D2567AC147F}"/>
                    </a:ext>
                  </a:extLst>
                </p:cNvPr>
                <p:cNvSpPr/>
                <p:nvPr/>
              </p:nvSpPr>
              <p:spPr>
                <a:xfrm>
                  <a:off x="5748259" y="4360761"/>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73" name="Graphic 77">
                <a:extLst>
                  <a:ext uri="{FF2B5EF4-FFF2-40B4-BE49-F238E27FC236}">
                    <a16:creationId xmlns:a16="http://schemas.microsoft.com/office/drawing/2014/main" id="{B711F424-C118-2B88-D72E-6D2203271122}"/>
                  </a:ext>
                </a:extLst>
              </p:cNvPr>
              <p:cNvGrpSpPr/>
              <p:nvPr/>
            </p:nvGrpSpPr>
            <p:grpSpPr>
              <a:xfrm>
                <a:off x="5748259" y="4566458"/>
                <a:ext cx="1233379" cy="41038"/>
                <a:chOff x="5748259" y="4578022"/>
                <a:chExt cx="1233379" cy="41038"/>
              </a:xfrm>
              <a:solidFill>
                <a:schemeClr val="bg1">
                  <a:alpha val="10000"/>
                </a:schemeClr>
              </a:solidFill>
            </p:grpSpPr>
            <p:sp>
              <p:nvSpPr>
                <p:cNvPr id="1399" name="Freeform 1398">
                  <a:extLst>
                    <a:ext uri="{FF2B5EF4-FFF2-40B4-BE49-F238E27FC236}">
                      <a16:creationId xmlns:a16="http://schemas.microsoft.com/office/drawing/2014/main" id="{D14AFE05-C3B0-B5F1-F786-13D0F0072B50}"/>
                    </a:ext>
                  </a:extLst>
                </p:cNvPr>
                <p:cNvSpPr/>
                <p:nvPr/>
              </p:nvSpPr>
              <p:spPr>
                <a:xfrm>
                  <a:off x="585666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0" name="Freeform 1399">
                  <a:extLst>
                    <a:ext uri="{FF2B5EF4-FFF2-40B4-BE49-F238E27FC236}">
                      <a16:creationId xmlns:a16="http://schemas.microsoft.com/office/drawing/2014/main" id="{6FE1B7A9-2B9F-EC5E-6EB0-8D0B88ABCA3B}"/>
                    </a:ext>
                  </a:extLst>
                </p:cNvPr>
                <p:cNvSpPr/>
                <p:nvPr/>
              </p:nvSpPr>
              <p:spPr>
                <a:xfrm>
                  <a:off x="694068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1" name="Freeform 1400">
                  <a:extLst>
                    <a:ext uri="{FF2B5EF4-FFF2-40B4-BE49-F238E27FC236}">
                      <a16:creationId xmlns:a16="http://schemas.microsoft.com/office/drawing/2014/main" id="{587E6863-66EA-C699-B1C6-DB4B8527DA2B}"/>
                    </a:ext>
                  </a:extLst>
                </p:cNvPr>
                <p:cNvSpPr/>
                <p:nvPr/>
              </p:nvSpPr>
              <p:spPr>
                <a:xfrm>
                  <a:off x="596506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2" name="Freeform 1401">
                  <a:extLst>
                    <a:ext uri="{FF2B5EF4-FFF2-40B4-BE49-F238E27FC236}">
                      <a16:creationId xmlns:a16="http://schemas.microsoft.com/office/drawing/2014/main" id="{A62C6B9B-BAAF-66E0-D5FD-DE89862C693C}"/>
                    </a:ext>
                  </a:extLst>
                </p:cNvPr>
                <p:cNvSpPr/>
                <p:nvPr/>
              </p:nvSpPr>
              <p:spPr>
                <a:xfrm>
                  <a:off x="607346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3" name="Freeform 1402">
                  <a:extLst>
                    <a:ext uri="{FF2B5EF4-FFF2-40B4-BE49-F238E27FC236}">
                      <a16:creationId xmlns:a16="http://schemas.microsoft.com/office/drawing/2014/main" id="{3D5D0FD0-6DB2-E8F0-6BFD-F9077473BAB8}"/>
                    </a:ext>
                  </a:extLst>
                </p:cNvPr>
                <p:cNvSpPr/>
                <p:nvPr/>
              </p:nvSpPr>
              <p:spPr>
                <a:xfrm>
                  <a:off x="618186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4" name="Freeform 1403">
                  <a:extLst>
                    <a:ext uri="{FF2B5EF4-FFF2-40B4-BE49-F238E27FC236}">
                      <a16:creationId xmlns:a16="http://schemas.microsoft.com/office/drawing/2014/main" id="{A98E7207-84A0-2FDB-4636-AACF2EE8E441}"/>
                    </a:ext>
                  </a:extLst>
                </p:cNvPr>
                <p:cNvSpPr/>
                <p:nvPr/>
              </p:nvSpPr>
              <p:spPr>
                <a:xfrm>
                  <a:off x="6507076"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5" name="Freeform 1404">
                  <a:extLst>
                    <a:ext uri="{FF2B5EF4-FFF2-40B4-BE49-F238E27FC236}">
                      <a16:creationId xmlns:a16="http://schemas.microsoft.com/office/drawing/2014/main" id="{2EF3FF6B-CAC5-452E-AE98-27BA73A2C750}"/>
                    </a:ext>
                  </a:extLst>
                </p:cNvPr>
                <p:cNvSpPr/>
                <p:nvPr/>
              </p:nvSpPr>
              <p:spPr>
                <a:xfrm>
                  <a:off x="661547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6" name="Freeform 1405">
                  <a:extLst>
                    <a:ext uri="{FF2B5EF4-FFF2-40B4-BE49-F238E27FC236}">
                      <a16:creationId xmlns:a16="http://schemas.microsoft.com/office/drawing/2014/main" id="{59909424-974F-9879-A2B8-68FD3F4AA362}"/>
                    </a:ext>
                  </a:extLst>
                </p:cNvPr>
                <p:cNvSpPr/>
                <p:nvPr/>
              </p:nvSpPr>
              <p:spPr>
                <a:xfrm>
                  <a:off x="672388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7" name="Freeform 1406">
                  <a:extLst>
                    <a:ext uri="{FF2B5EF4-FFF2-40B4-BE49-F238E27FC236}">
                      <a16:creationId xmlns:a16="http://schemas.microsoft.com/office/drawing/2014/main" id="{47FB3A43-9A8F-A58D-A3F2-2E208AAC6681}"/>
                    </a:ext>
                  </a:extLst>
                </p:cNvPr>
                <p:cNvSpPr/>
                <p:nvPr/>
              </p:nvSpPr>
              <p:spPr>
                <a:xfrm>
                  <a:off x="683228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8" y="41038"/>
                        <a:pt x="0" y="31852"/>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8" name="Freeform 1407">
                  <a:extLst>
                    <a:ext uri="{FF2B5EF4-FFF2-40B4-BE49-F238E27FC236}">
                      <a16:creationId xmlns:a16="http://schemas.microsoft.com/office/drawing/2014/main" id="{09B47FDA-3659-95AF-A3C9-44B73BF5B91B}"/>
                    </a:ext>
                  </a:extLst>
                </p:cNvPr>
                <p:cNvSpPr/>
                <p:nvPr/>
              </p:nvSpPr>
              <p:spPr>
                <a:xfrm>
                  <a:off x="6290271"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09" name="Freeform 1408">
                  <a:extLst>
                    <a:ext uri="{FF2B5EF4-FFF2-40B4-BE49-F238E27FC236}">
                      <a16:creationId xmlns:a16="http://schemas.microsoft.com/office/drawing/2014/main" id="{2D5877AC-9016-D6D7-EE44-EC9EB71EEB07}"/>
                    </a:ext>
                  </a:extLst>
                </p:cNvPr>
                <p:cNvSpPr/>
                <p:nvPr/>
              </p:nvSpPr>
              <p:spPr>
                <a:xfrm>
                  <a:off x="6398674"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410" name="Freeform 1409">
                  <a:extLst>
                    <a:ext uri="{FF2B5EF4-FFF2-40B4-BE49-F238E27FC236}">
                      <a16:creationId xmlns:a16="http://schemas.microsoft.com/office/drawing/2014/main" id="{69E93FF4-E110-8C8D-BB04-381F7E79102E}"/>
                    </a:ext>
                  </a:extLst>
                </p:cNvPr>
                <p:cNvSpPr/>
                <p:nvPr/>
              </p:nvSpPr>
              <p:spPr>
                <a:xfrm>
                  <a:off x="5748259" y="4578022"/>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2"/>
                        <a:pt x="31785" y="41038"/>
                        <a:pt x="20476" y="41038"/>
                      </a:cubicBezTo>
                      <a:cubicBezTo>
                        <a:pt x="9167" y="41038"/>
                        <a:pt x="0" y="31852"/>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74" name="Graphic 77">
                <a:extLst>
                  <a:ext uri="{FF2B5EF4-FFF2-40B4-BE49-F238E27FC236}">
                    <a16:creationId xmlns:a16="http://schemas.microsoft.com/office/drawing/2014/main" id="{65D7E86B-B2E6-C2AA-0F49-A7DC07C7FA19}"/>
                  </a:ext>
                </a:extLst>
              </p:cNvPr>
              <p:cNvGrpSpPr/>
              <p:nvPr/>
            </p:nvGrpSpPr>
            <p:grpSpPr>
              <a:xfrm>
                <a:off x="5748259" y="4772744"/>
                <a:ext cx="1233379" cy="41038"/>
                <a:chOff x="5748259" y="4795284"/>
                <a:chExt cx="1233379" cy="41038"/>
              </a:xfrm>
              <a:solidFill>
                <a:schemeClr val="bg1">
                  <a:alpha val="10000"/>
                </a:schemeClr>
              </a:solidFill>
            </p:grpSpPr>
            <p:sp>
              <p:nvSpPr>
                <p:cNvPr id="1387" name="Freeform 1386">
                  <a:extLst>
                    <a:ext uri="{FF2B5EF4-FFF2-40B4-BE49-F238E27FC236}">
                      <a16:creationId xmlns:a16="http://schemas.microsoft.com/office/drawing/2014/main" id="{BEE21C8D-F91E-6F05-D792-B46A0BD0B428}"/>
                    </a:ext>
                  </a:extLst>
                </p:cNvPr>
                <p:cNvSpPr/>
                <p:nvPr/>
              </p:nvSpPr>
              <p:spPr>
                <a:xfrm>
                  <a:off x="585666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8" name="Freeform 1387">
                  <a:extLst>
                    <a:ext uri="{FF2B5EF4-FFF2-40B4-BE49-F238E27FC236}">
                      <a16:creationId xmlns:a16="http://schemas.microsoft.com/office/drawing/2014/main" id="{A78C66B5-23FC-67BE-82FB-7316B7587AC8}"/>
                    </a:ext>
                  </a:extLst>
                </p:cNvPr>
                <p:cNvSpPr/>
                <p:nvPr/>
              </p:nvSpPr>
              <p:spPr>
                <a:xfrm>
                  <a:off x="694068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9" name="Freeform 1388">
                  <a:extLst>
                    <a:ext uri="{FF2B5EF4-FFF2-40B4-BE49-F238E27FC236}">
                      <a16:creationId xmlns:a16="http://schemas.microsoft.com/office/drawing/2014/main" id="{9E895060-1C4B-F7AA-0022-031EDB585746}"/>
                    </a:ext>
                  </a:extLst>
                </p:cNvPr>
                <p:cNvSpPr/>
                <p:nvPr/>
              </p:nvSpPr>
              <p:spPr>
                <a:xfrm>
                  <a:off x="596506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0" name="Freeform 1389">
                  <a:extLst>
                    <a:ext uri="{FF2B5EF4-FFF2-40B4-BE49-F238E27FC236}">
                      <a16:creationId xmlns:a16="http://schemas.microsoft.com/office/drawing/2014/main" id="{21A9B9E9-9B37-B941-1852-264918E30CE7}"/>
                    </a:ext>
                  </a:extLst>
                </p:cNvPr>
                <p:cNvSpPr/>
                <p:nvPr/>
              </p:nvSpPr>
              <p:spPr>
                <a:xfrm>
                  <a:off x="607346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1" name="Freeform 1390">
                  <a:extLst>
                    <a:ext uri="{FF2B5EF4-FFF2-40B4-BE49-F238E27FC236}">
                      <a16:creationId xmlns:a16="http://schemas.microsoft.com/office/drawing/2014/main" id="{7A1F2ECE-1B7B-8844-454E-CFCBAFA69F13}"/>
                    </a:ext>
                  </a:extLst>
                </p:cNvPr>
                <p:cNvSpPr/>
                <p:nvPr/>
              </p:nvSpPr>
              <p:spPr>
                <a:xfrm>
                  <a:off x="618186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2" name="Freeform 1391">
                  <a:extLst>
                    <a:ext uri="{FF2B5EF4-FFF2-40B4-BE49-F238E27FC236}">
                      <a16:creationId xmlns:a16="http://schemas.microsoft.com/office/drawing/2014/main" id="{AC0AE744-C927-5B7E-C6FE-75DD8E130E5C}"/>
                    </a:ext>
                  </a:extLst>
                </p:cNvPr>
                <p:cNvSpPr/>
                <p:nvPr/>
              </p:nvSpPr>
              <p:spPr>
                <a:xfrm>
                  <a:off x="6507076"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3" name="Freeform 1392">
                  <a:extLst>
                    <a:ext uri="{FF2B5EF4-FFF2-40B4-BE49-F238E27FC236}">
                      <a16:creationId xmlns:a16="http://schemas.microsoft.com/office/drawing/2014/main" id="{F6269C89-B1F5-583F-D0B8-944466CC2DA1}"/>
                    </a:ext>
                  </a:extLst>
                </p:cNvPr>
                <p:cNvSpPr/>
                <p:nvPr/>
              </p:nvSpPr>
              <p:spPr>
                <a:xfrm>
                  <a:off x="661547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4" name="Freeform 1393">
                  <a:extLst>
                    <a:ext uri="{FF2B5EF4-FFF2-40B4-BE49-F238E27FC236}">
                      <a16:creationId xmlns:a16="http://schemas.microsoft.com/office/drawing/2014/main" id="{09D849E8-EB0C-355D-7EB1-4D56F2CC911F}"/>
                    </a:ext>
                  </a:extLst>
                </p:cNvPr>
                <p:cNvSpPr/>
                <p:nvPr/>
              </p:nvSpPr>
              <p:spPr>
                <a:xfrm>
                  <a:off x="672388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5" name="Freeform 1394">
                  <a:extLst>
                    <a:ext uri="{FF2B5EF4-FFF2-40B4-BE49-F238E27FC236}">
                      <a16:creationId xmlns:a16="http://schemas.microsoft.com/office/drawing/2014/main" id="{B0FECE02-BA9E-4AA4-2EEE-CE908D22544D}"/>
                    </a:ext>
                  </a:extLst>
                </p:cNvPr>
                <p:cNvSpPr/>
                <p:nvPr/>
              </p:nvSpPr>
              <p:spPr>
                <a:xfrm>
                  <a:off x="683228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6" name="Freeform 1395">
                  <a:extLst>
                    <a:ext uri="{FF2B5EF4-FFF2-40B4-BE49-F238E27FC236}">
                      <a16:creationId xmlns:a16="http://schemas.microsoft.com/office/drawing/2014/main" id="{853DDD87-04C4-D4E1-38CC-FFBED49BBB8F}"/>
                    </a:ext>
                  </a:extLst>
                </p:cNvPr>
                <p:cNvSpPr/>
                <p:nvPr/>
              </p:nvSpPr>
              <p:spPr>
                <a:xfrm>
                  <a:off x="6290271"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7" name="Freeform 1396">
                  <a:extLst>
                    <a:ext uri="{FF2B5EF4-FFF2-40B4-BE49-F238E27FC236}">
                      <a16:creationId xmlns:a16="http://schemas.microsoft.com/office/drawing/2014/main" id="{7D401614-B101-27AA-2613-CDDD8FB61C7E}"/>
                    </a:ext>
                  </a:extLst>
                </p:cNvPr>
                <p:cNvSpPr/>
                <p:nvPr/>
              </p:nvSpPr>
              <p:spPr>
                <a:xfrm>
                  <a:off x="6398674"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98" name="Freeform 1397">
                  <a:extLst>
                    <a:ext uri="{FF2B5EF4-FFF2-40B4-BE49-F238E27FC236}">
                      <a16:creationId xmlns:a16="http://schemas.microsoft.com/office/drawing/2014/main" id="{F3A6373D-3494-0124-76A5-370E05E44C30}"/>
                    </a:ext>
                  </a:extLst>
                </p:cNvPr>
                <p:cNvSpPr/>
                <p:nvPr/>
              </p:nvSpPr>
              <p:spPr>
                <a:xfrm>
                  <a:off x="5748259" y="479528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nvGrpSpPr>
              <p:cNvPr id="1375" name="Graphic 77">
                <a:extLst>
                  <a:ext uri="{FF2B5EF4-FFF2-40B4-BE49-F238E27FC236}">
                    <a16:creationId xmlns:a16="http://schemas.microsoft.com/office/drawing/2014/main" id="{25ACD827-6339-DA78-6249-AED6532FDECD}"/>
                  </a:ext>
                </a:extLst>
              </p:cNvPr>
              <p:cNvGrpSpPr/>
              <p:nvPr/>
            </p:nvGrpSpPr>
            <p:grpSpPr>
              <a:xfrm>
                <a:off x="5802460" y="4875886"/>
                <a:ext cx="1124977" cy="41038"/>
                <a:chOff x="5802460" y="4903914"/>
                <a:chExt cx="1124977" cy="41038"/>
              </a:xfrm>
              <a:solidFill>
                <a:schemeClr val="bg1">
                  <a:alpha val="10000"/>
                </a:schemeClr>
              </a:solidFill>
            </p:grpSpPr>
            <p:sp>
              <p:nvSpPr>
                <p:cNvPr id="1376" name="Freeform 1375">
                  <a:extLst>
                    <a:ext uri="{FF2B5EF4-FFF2-40B4-BE49-F238E27FC236}">
                      <a16:creationId xmlns:a16="http://schemas.microsoft.com/office/drawing/2014/main" id="{E6BB5139-7485-6AAD-3ADC-85CDA236FEE5}"/>
                    </a:ext>
                  </a:extLst>
                </p:cNvPr>
                <p:cNvSpPr/>
                <p:nvPr/>
              </p:nvSpPr>
              <p:spPr>
                <a:xfrm>
                  <a:off x="580246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77" name="Freeform 1376">
                  <a:extLst>
                    <a:ext uri="{FF2B5EF4-FFF2-40B4-BE49-F238E27FC236}">
                      <a16:creationId xmlns:a16="http://schemas.microsoft.com/office/drawing/2014/main" id="{BBC045D5-8022-5392-B538-FABC9E3989F4}"/>
                    </a:ext>
                  </a:extLst>
                </p:cNvPr>
                <p:cNvSpPr/>
                <p:nvPr/>
              </p:nvSpPr>
              <p:spPr>
                <a:xfrm>
                  <a:off x="688648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78" name="Freeform 1377">
                  <a:extLst>
                    <a:ext uri="{FF2B5EF4-FFF2-40B4-BE49-F238E27FC236}">
                      <a16:creationId xmlns:a16="http://schemas.microsoft.com/office/drawing/2014/main" id="{C31AED67-2270-6C92-3B9B-146FEF725E40}"/>
                    </a:ext>
                  </a:extLst>
                </p:cNvPr>
                <p:cNvSpPr/>
                <p:nvPr/>
              </p:nvSpPr>
              <p:spPr>
                <a:xfrm>
                  <a:off x="591086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79" name="Freeform 1378">
                  <a:extLst>
                    <a:ext uri="{FF2B5EF4-FFF2-40B4-BE49-F238E27FC236}">
                      <a16:creationId xmlns:a16="http://schemas.microsoft.com/office/drawing/2014/main" id="{6FBAAD46-3186-2C8A-6EFC-918045955510}"/>
                    </a:ext>
                  </a:extLst>
                </p:cNvPr>
                <p:cNvSpPr/>
                <p:nvPr/>
              </p:nvSpPr>
              <p:spPr>
                <a:xfrm>
                  <a:off x="601926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0" name="Freeform 1379">
                  <a:extLst>
                    <a:ext uri="{FF2B5EF4-FFF2-40B4-BE49-F238E27FC236}">
                      <a16:creationId xmlns:a16="http://schemas.microsoft.com/office/drawing/2014/main" id="{F06B0A66-D1AA-6486-0276-5963C33451A1}"/>
                    </a:ext>
                  </a:extLst>
                </p:cNvPr>
                <p:cNvSpPr/>
                <p:nvPr/>
              </p:nvSpPr>
              <p:spPr>
                <a:xfrm>
                  <a:off x="612766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1" name="Freeform 1380">
                  <a:extLst>
                    <a:ext uri="{FF2B5EF4-FFF2-40B4-BE49-F238E27FC236}">
                      <a16:creationId xmlns:a16="http://schemas.microsoft.com/office/drawing/2014/main" id="{0CFD39C9-818E-0D4E-472D-C7032C3D9E41}"/>
                    </a:ext>
                  </a:extLst>
                </p:cNvPr>
                <p:cNvSpPr/>
                <p:nvPr/>
              </p:nvSpPr>
              <p:spPr>
                <a:xfrm>
                  <a:off x="6452875"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2" name="Freeform 1381">
                  <a:extLst>
                    <a:ext uri="{FF2B5EF4-FFF2-40B4-BE49-F238E27FC236}">
                      <a16:creationId xmlns:a16="http://schemas.microsoft.com/office/drawing/2014/main" id="{A725F72E-A04D-0289-C105-0F303E052CA7}"/>
                    </a:ext>
                  </a:extLst>
                </p:cNvPr>
                <p:cNvSpPr/>
                <p:nvPr/>
              </p:nvSpPr>
              <p:spPr>
                <a:xfrm>
                  <a:off x="6561277"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3" name="Freeform 1382">
                  <a:extLst>
                    <a:ext uri="{FF2B5EF4-FFF2-40B4-BE49-F238E27FC236}">
                      <a16:creationId xmlns:a16="http://schemas.microsoft.com/office/drawing/2014/main" id="{4BE673A3-9181-1264-2907-AB82557A420C}"/>
                    </a:ext>
                  </a:extLst>
                </p:cNvPr>
                <p:cNvSpPr/>
                <p:nvPr/>
              </p:nvSpPr>
              <p:spPr>
                <a:xfrm>
                  <a:off x="666968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4" name="Freeform 1383">
                  <a:extLst>
                    <a:ext uri="{FF2B5EF4-FFF2-40B4-BE49-F238E27FC236}">
                      <a16:creationId xmlns:a16="http://schemas.microsoft.com/office/drawing/2014/main" id="{D70730D9-8881-D628-EAF1-02D9ADBF9A1C}"/>
                    </a:ext>
                  </a:extLst>
                </p:cNvPr>
                <p:cNvSpPr/>
                <p:nvPr/>
              </p:nvSpPr>
              <p:spPr>
                <a:xfrm>
                  <a:off x="6778083"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8" y="41038"/>
                        <a:pt x="0" y="31851"/>
                        <a:pt x="0" y="20519"/>
                      </a:cubicBezTo>
                      <a:cubicBezTo>
                        <a:pt x="0" y="9187"/>
                        <a:pt x="9168"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5" name="Freeform 1384">
                  <a:extLst>
                    <a:ext uri="{FF2B5EF4-FFF2-40B4-BE49-F238E27FC236}">
                      <a16:creationId xmlns:a16="http://schemas.microsoft.com/office/drawing/2014/main" id="{4FCB4DAF-5F9A-A43C-D811-41CA1FB20C31}"/>
                    </a:ext>
                  </a:extLst>
                </p:cNvPr>
                <p:cNvSpPr/>
                <p:nvPr/>
              </p:nvSpPr>
              <p:spPr>
                <a:xfrm>
                  <a:off x="6236070"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sp>
              <p:nvSpPr>
                <p:cNvPr id="1386" name="Freeform 1385">
                  <a:extLst>
                    <a:ext uri="{FF2B5EF4-FFF2-40B4-BE49-F238E27FC236}">
                      <a16:creationId xmlns:a16="http://schemas.microsoft.com/office/drawing/2014/main" id="{7BAC4A51-4E85-31DB-C1B1-016F26B6DE76}"/>
                    </a:ext>
                  </a:extLst>
                </p:cNvPr>
                <p:cNvSpPr/>
                <p:nvPr/>
              </p:nvSpPr>
              <p:spPr>
                <a:xfrm>
                  <a:off x="6344472" y="4903914"/>
                  <a:ext cx="40952" cy="41038"/>
                </a:xfrm>
                <a:custGeom>
                  <a:avLst/>
                  <a:gdLst>
                    <a:gd name="connsiteX0" fmla="*/ 40952 w 40952"/>
                    <a:gd name="connsiteY0" fmla="*/ 20519 h 41038"/>
                    <a:gd name="connsiteX1" fmla="*/ 20476 w 40952"/>
                    <a:gd name="connsiteY1" fmla="*/ 41038 h 41038"/>
                    <a:gd name="connsiteX2" fmla="*/ 0 w 40952"/>
                    <a:gd name="connsiteY2" fmla="*/ 20519 h 41038"/>
                    <a:gd name="connsiteX3" fmla="*/ 20476 w 40952"/>
                    <a:gd name="connsiteY3" fmla="*/ 0 h 41038"/>
                    <a:gd name="connsiteX4" fmla="*/ 40952 w 40952"/>
                    <a:gd name="connsiteY4" fmla="*/ 20519 h 4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2" h="41038">
                      <a:moveTo>
                        <a:pt x="40952" y="20519"/>
                      </a:moveTo>
                      <a:cubicBezTo>
                        <a:pt x="40952" y="31851"/>
                        <a:pt x="31785" y="41038"/>
                        <a:pt x="20476" y="41038"/>
                      </a:cubicBezTo>
                      <a:cubicBezTo>
                        <a:pt x="9167" y="41038"/>
                        <a:pt x="0" y="31851"/>
                        <a:pt x="0" y="20519"/>
                      </a:cubicBezTo>
                      <a:cubicBezTo>
                        <a:pt x="0" y="9187"/>
                        <a:pt x="9167" y="0"/>
                        <a:pt x="20476" y="0"/>
                      </a:cubicBezTo>
                      <a:cubicBezTo>
                        <a:pt x="31785" y="0"/>
                        <a:pt x="40952" y="9187"/>
                        <a:pt x="40952" y="20519"/>
                      </a:cubicBezTo>
                      <a:close/>
                    </a:path>
                  </a:pathLst>
                </a:custGeom>
                <a:solidFill>
                  <a:schemeClr val="bg1">
                    <a:alpha val="10000"/>
                  </a:schemeClr>
                </a:solidFill>
                <a:ln w="11953" cap="flat">
                  <a:noFill/>
                  <a:prstDash val="solid"/>
                  <a:round/>
                </a:ln>
              </p:spPr>
              <p:txBody>
                <a:bodyPr rtlCol="0" anchor="ctr"/>
                <a:lstStyle/>
                <a:p>
                  <a:endParaRPr lang="en-US"/>
                </a:p>
              </p:txBody>
            </p:sp>
          </p:grpSp>
        </p:grpSp>
        <p:sp>
          <p:nvSpPr>
            <p:cNvPr id="1366" name="Rectangle: Rounded Corners 14">
              <a:extLst>
                <a:ext uri="{FF2B5EF4-FFF2-40B4-BE49-F238E27FC236}">
                  <a16:creationId xmlns:a16="http://schemas.microsoft.com/office/drawing/2014/main" id="{54935833-5D3A-1CCE-F526-18A4D451497D}"/>
                </a:ext>
              </a:extLst>
            </p:cNvPr>
            <p:cNvSpPr/>
            <p:nvPr/>
          </p:nvSpPr>
          <p:spPr>
            <a:xfrm>
              <a:off x="5752940" y="4056610"/>
              <a:ext cx="1219200" cy="8617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US" sz="1100" dirty="0"/>
                <a:t>Response after primary therapy</a:t>
              </a:r>
            </a:p>
          </p:txBody>
        </p:sp>
      </p:grpSp>
      <p:sp>
        <p:nvSpPr>
          <p:cNvPr id="1483" name="Triangle 1482">
            <a:extLst>
              <a:ext uri="{FF2B5EF4-FFF2-40B4-BE49-F238E27FC236}">
                <a16:creationId xmlns:a16="http://schemas.microsoft.com/office/drawing/2014/main" id="{C843574F-9F26-E063-BF67-A7A863704F74}"/>
              </a:ext>
            </a:extLst>
          </p:cNvPr>
          <p:cNvSpPr>
            <a:spLocks noChangeAspect="1"/>
          </p:cNvSpPr>
          <p:nvPr/>
        </p:nvSpPr>
        <p:spPr>
          <a:xfrm rot="5400000">
            <a:off x="7284720" y="2061779"/>
            <a:ext cx="137160" cy="13716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85" name="Straight Connector 1484">
            <a:extLst>
              <a:ext uri="{FF2B5EF4-FFF2-40B4-BE49-F238E27FC236}">
                <a16:creationId xmlns:a16="http://schemas.microsoft.com/office/drawing/2014/main" id="{0D938C0D-6DC7-3B49-7B0C-27AE185362C9}"/>
              </a:ext>
            </a:extLst>
          </p:cNvPr>
          <p:cNvCxnSpPr>
            <a:cxnSpLocks/>
          </p:cNvCxnSpPr>
          <p:nvPr/>
        </p:nvCxnSpPr>
        <p:spPr>
          <a:xfrm flipV="1">
            <a:off x="6674339" y="2120834"/>
            <a:ext cx="0" cy="6400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6" name="Straight Connector 1485">
            <a:extLst>
              <a:ext uri="{FF2B5EF4-FFF2-40B4-BE49-F238E27FC236}">
                <a16:creationId xmlns:a16="http://schemas.microsoft.com/office/drawing/2014/main" id="{291EB8B5-996A-C62F-7C9E-E9268B9605EC}"/>
              </a:ext>
            </a:extLst>
          </p:cNvPr>
          <p:cNvCxnSpPr>
            <a:cxnSpLocks/>
          </p:cNvCxnSpPr>
          <p:nvPr/>
        </p:nvCxnSpPr>
        <p:spPr>
          <a:xfrm>
            <a:off x="6674339" y="2130360"/>
            <a:ext cx="610382"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496" name="Group 1495">
            <a:extLst>
              <a:ext uri="{FF2B5EF4-FFF2-40B4-BE49-F238E27FC236}">
                <a16:creationId xmlns:a16="http://schemas.microsoft.com/office/drawing/2014/main" id="{F5955E57-9672-0BC4-27A0-8985359DF191}"/>
              </a:ext>
            </a:extLst>
          </p:cNvPr>
          <p:cNvGrpSpPr/>
          <p:nvPr/>
        </p:nvGrpSpPr>
        <p:grpSpPr>
          <a:xfrm>
            <a:off x="320040" y="2617064"/>
            <a:ext cx="274320" cy="274320"/>
            <a:chOff x="3407508" y="1695011"/>
            <a:chExt cx="274320" cy="274320"/>
          </a:xfrm>
        </p:grpSpPr>
        <p:sp>
          <p:nvSpPr>
            <p:cNvPr id="1492" name="Oval 1491">
              <a:extLst>
                <a:ext uri="{FF2B5EF4-FFF2-40B4-BE49-F238E27FC236}">
                  <a16:creationId xmlns:a16="http://schemas.microsoft.com/office/drawing/2014/main" id="{44ABE9EB-2F22-6A8C-81B0-3F71843D7915}"/>
                </a:ext>
              </a:extLst>
            </p:cNvPr>
            <p:cNvSpPr>
              <a:spLocks noChangeAspect="1"/>
            </p:cNvSpPr>
            <p:nvPr/>
          </p:nvSpPr>
          <p:spPr>
            <a:xfrm>
              <a:off x="3407508" y="1695011"/>
              <a:ext cx="274320" cy="27432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4" name="Straight Connector 1493">
              <a:extLst>
                <a:ext uri="{FF2B5EF4-FFF2-40B4-BE49-F238E27FC236}">
                  <a16:creationId xmlns:a16="http://schemas.microsoft.com/office/drawing/2014/main" id="{36C1F859-5CED-8058-DCD5-7E48E34F278A}"/>
                </a:ext>
              </a:extLst>
            </p:cNvPr>
            <p:cNvCxnSpPr>
              <a:cxnSpLocks/>
            </p:cNvCxnSpPr>
            <p:nvPr/>
          </p:nvCxnSpPr>
          <p:spPr>
            <a:xfrm>
              <a:off x="3544668" y="1749875"/>
              <a:ext cx="0" cy="1645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5" name="Straight Connector 1494">
              <a:extLst>
                <a:ext uri="{FF2B5EF4-FFF2-40B4-BE49-F238E27FC236}">
                  <a16:creationId xmlns:a16="http://schemas.microsoft.com/office/drawing/2014/main" id="{A9BF881C-3181-D3BE-8358-F612E80589C2}"/>
                </a:ext>
              </a:extLst>
            </p:cNvPr>
            <p:cNvCxnSpPr>
              <a:cxnSpLocks/>
            </p:cNvCxnSpPr>
            <p:nvPr/>
          </p:nvCxnSpPr>
          <p:spPr>
            <a:xfrm rot="5400000">
              <a:off x="3544668" y="1749875"/>
              <a:ext cx="0" cy="1645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97" name="Group 1496">
            <a:extLst>
              <a:ext uri="{FF2B5EF4-FFF2-40B4-BE49-F238E27FC236}">
                <a16:creationId xmlns:a16="http://schemas.microsoft.com/office/drawing/2014/main" id="{0B35D367-2FD4-7D32-DB97-8F734CB22022}"/>
              </a:ext>
            </a:extLst>
          </p:cNvPr>
          <p:cNvGrpSpPr/>
          <p:nvPr/>
        </p:nvGrpSpPr>
        <p:grpSpPr>
          <a:xfrm>
            <a:off x="3131077" y="2617064"/>
            <a:ext cx="274320" cy="274320"/>
            <a:chOff x="3407508" y="1695011"/>
            <a:chExt cx="274320" cy="274320"/>
          </a:xfrm>
        </p:grpSpPr>
        <p:sp>
          <p:nvSpPr>
            <p:cNvPr id="1498" name="Oval 1497">
              <a:extLst>
                <a:ext uri="{FF2B5EF4-FFF2-40B4-BE49-F238E27FC236}">
                  <a16:creationId xmlns:a16="http://schemas.microsoft.com/office/drawing/2014/main" id="{E90B162B-D00F-CD7F-1FCC-9836A7D944D8}"/>
                </a:ext>
              </a:extLst>
            </p:cNvPr>
            <p:cNvSpPr>
              <a:spLocks noChangeAspect="1"/>
            </p:cNvSpPr>
            <p:nvPr/>
          </p:nvSpPr>
          <p:spPr>
            <a:xfrm>
              <a:off x="3407508" y="1695011"/>
              <a:ext cx="274320" cy="27432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9" name="Straight Connector 1498">
              <a:extLst>
                <a:ext uri="{FF2B5EF4-FFF2-40B4-BE49-F238E27FC236}">
                  <a16:creationId xmlns:a16="http://schemas.microsoft.com/office/drawing/2014/main" id="{53DEF112-A66E-A97E-13AE-F983BB9FC5F9}"/>
                </a:ext>
              </a:extLst>
            </p:cNvPr>
            <p:cNvCxnSpPr>
              <a:cxnSpLocks/>
            </p:cNvCxnSpPr>
            <p:nvPr/>
          </p:nvCxnSpPr>
          <p:spPr>
            <a:xfrm>
              <a:off x="3544668" y="1749875"/>
              <a:ext cx="0" cy="1645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0" name="Straight Connector 1499">
              <a:extLst>
                <a:ext uri="{FF2B5EF4-FFF2-40B4-BE49-F238E27FC236}">
                  <a16:creationId xmlns:a16="http://schemas.microsoft.com/office/drawing/2014/main" id="{304B46C0-EE80-2560-4250-A342A64BAAEB}"/>
                </a:ext>
              </a:extLst>
            </p:cNvPr>
            <p:cNvCxnSpPr>
              <a:cxnSpLocks/>
            </p:cNvCxnSpPr>
            <p:nvPr/>
          </p:nvCxnSpPr>
          <p:spPr>
            <a:xfrm rot="5400000">
              <a:off x="3544668" y="1749875"/>
              <a:ext cx="0" cy="1645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01" name="Group 1500">
            <a:extLst>
              <a:ext uri="{FF2B5EF4-FFF2-40B4-BE49-F238E27FC236}">
                <a16:creationId xmlns:a16="http://schemas.microsoft.com/office/drawing/2014/main" id="{6FFC1540-3345-CC15-8C3D-640C50FC2735}"/>
              </a:ext>
            </a:extLst>
          </p:cNvPr>
          <p:cNvGrpSpPr/>
          <p:nvPr/>
        </p:nvGrpSpPr>
        <p:grpSpPr>
          <a:xfrm>
            <a:off x="5930566" y="2617064"/>
            <a:ext cx="274320" cy="274320"/>
            <a:chOff x="3407508" y="1695011"/>
            <a:chExt cx="274320" cy="274320"/>
          </a:xfrm>
        </p:grpSpPr>
        <p:sp>
          <p:nvSpPr>
            <p:cNvPr id="1502" name="Oval 1501">
              <a:extLst>
                <a:ext uri="{FF2B5EF4-FFF2-40B4-BE49-F238E27FC236}">
                  <a16:creationId xmlns:a16="http://schemas.microsoft.com/office/drawing/2014/main" id="{BB7566DC-408B-D46E-E8BA-5C509D71FE79}"/>
                </a:ext>
              </a:extLst>
            </p:cNvPr>
            <p:cNvSpPr>
              <a:spLocks noChangeAspect="1"/>
            </p:cNvSpPr>
            <p:nvPr/>
          </p:nvSpPr>
          <p:spPr>
            <a:xfrm>
              <a:off x="3407508" y="1695011"/>
              <a:ext cx="274320" cy="27432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3" name="Straight Connector 1502">
              <a:extLst>
                <a:ext uri="{FF2B5EF4-FFF2-40B4-BE49-F238E27FC236}">
                  <a16:creationId xmlns:a16="http://schemas.microsoft.com/office/drawing/2014/main" id="{CF7765FF-4B09-F2A1-9AAC-B8DB6E75C6E4}"/>
                </a:ext>
              </a:extLst>
            </p:cNvPr>
            <p:cNvCxnSpPr>
              <a:cxnSpLocks/>
            </p:cNvCxnSpPr>
            <p:nvPr/>
          </p:nvCxnSpPr>
          <p:spPr>
            <a:xfrm>
              <a:off x="3544668" y="1749875"/>
              <a:ext cx="0" cy="1645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4" name="Straight Connector 1503">
              <a:extLst>
                <a:ext uri="{FF2B5EF4-FFF2-40B4-BE49-F238E27FC236}">
                  <a16:creationId xmlns:a16="http://schemas.microsoft.com/office/drawing/2014/main" id="{6AA471FD-FDEA-4C30-416B-268CBA2F75FB}"/>
                </a:ext>
              </a:extLst>
            </p:cNvPr>
            <p:cNvCxnSpPr>
              <a:cxnSpLocks/>
            </p:cNvCxnSpPr>
            <p:nvPr/>
          </p:nvCxnSpPr>
          <p:spPr>
            <a:xfrm rot="5400000">
              <a:off x="3544668" y="1749875"/>
              <a:ext cx="0" cy="1645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14" name="Group 1513">
            <a:extLst>
              <a:ext uri="{FF2B5EF4-FFF2-40B4-BE49-F238E27FC236}">
                <a16:creationId xmlns:a16="http://schemas.microsoft.com/office/drawing/2014/main" id="{43EDD35B-D081-5C23-03EA-0E5F48CD8175}"/>
              </a:ext>
            </a:extLst>
          </p:cNvPr>
          <p:cNvGrpSpPr/>
          <p:nvPr/>
        </p:nvGrpSpPr>
        <p:grpSpPr>
          <a:xfrm>
            <a:off x="2604702" y="4866040"/>
            <a:ext cx="3946289" cy="850617"/>
            <a:chOff x="2604702" y="4681425"/>
            <a:chExt cx="3946289" cy="850617"/>
          </a:xfrm>
        </p:grpSpPr>
        <p:sp>
          <p:nvSpPr>
            <p:cNvPr id="38" name="TextBox 37">
              <a:extLst>
                <a:ext uri="{FF2B5EF4-FFF2-40B4-BE49-F238E27FC236}">
                  <a16:creationId xmlns:a16="http://schemas.microsoft.com/office/drawing/2014/main" id="{9AF647A2-0FC1-3E51-F45B-CE325FBC9997}"/>
                </a:ext>
              </a:extLst>
            </p:cNvPr>
            <p:cNvSpPr txBox="1"/>
            <p:nvPr/>
          </p:nvSpPr>
          <p:spPr>
            <a:xfrm>
              <a:off x="3012263" y="5269096"/>
              <a:ext cx="3538728" cy="169277"/>
            </a:xfrm>
            <a:prstGeom prst="rect">
              <a:avLst/>
            </a:prstGeom>
            <a:noFill/>
          </p:spPr>
          <p:txBody>
            <a:bodyPr wrap="square" lIns="91440" tIns="0" rIns="0" bIns="0">
              <a:spAutoFit/>
            </a:bodyPr>
            <a:lstStyle/>
            <a:p>
              <a:r>
                <a:rPr lang="en-US" sz="1100" u="sng" dirty="0">
                  <a:latin typeface="Arial" panose="020B0604020202020204" pitchFamily="34" charset="0"/>
                  <a:hlinkClick r:id="rId4"/>
                </a:rPr>
                <a:t>Watch a thorough review of the complete ASCT journey</a:t>
              </a:r>
              <a:endParaRPr lang="en-US" sz="1100" u="sng" dirty="0">
                <a:latin typeface="Arial" panose="020B0604020202020204" pitchFamily="34" charset="0"/>
              </a:endParaRPr>
            </a:p>
          </p:txBody>
        </p:sp>
        <p:sp>
          <p:nvSpPr>
            <p:cNvPr id="40" name="TextBox 39">
              <a:extLst>
                <a:ext uri="{FF2B5EF4-FFF2-40B4-BE49-F238E27FC236}">
                  <a16:creationId xmlns:a16="http://schemas.microsoft.com/office/drawing/2014/main" id="{624F3AB1-4F55-2093-C33C-A3286E73B9F4}"/>
                </a:ext>
              </a:extLst>
            </p:cNvPr>
            <p:cNvSpPr txBox="1"/>
            <p:nvPr/>
          </p:nvSpPr>
          <p:spPr>
            <a:xfrm>
              <a:off x="3012263" y="4775095"/>
              <a:ext cx="2240280" cy="169277"/>
            </a:xfrm>
            <a:prstGeom prst="rect">
              <a:avLst/>
            </a:prstGeom>
            <a:noFill/>
          </p:spPr>
          <p:txBody>
            <a:bodyPr wrap="square" lIns="91440" tIns="0" rIns="0" bIns="0">
              <a:spAutoFit/>
            </a:bodyPr>
            <a:lstStyle/>
            <a:p>
              <a:r>
                <a:rPr lang="en-US" sz="1100" u="sng" dirty="0">
                  <a:latin typeface="Arial" panose="020B0604020202020204" pitchFamily="34" charset="0"/>
                  <a:hlinkClick r:id="rId5"/>
                </a:rPr>
                <a:t>Watch a brief introduction to ASCT</a:t>
              </a:r>
              <a:endParaRPr lang="en-US" sz="1100" u="sng" dirty="0">
                <a:latin typeface="Arial" panose="020B0604020202020204" pitchFamily="34" charset="0"/>
              </a:endParaRPr>
            </a:p>
          </p:txBody>
        </p:sp>
        <p:pic>
          <p:nvPicPr>
            <p:cNvPr id="63" name="Graphic 62">
              <a:extLst>
                <a:ext uri="{FF2B5EF4-FFF2-40B4-BE49-F238E27FC236}">
                  <a16:creationId xmlns:a16="http://schemas.microsoft.com/office/drawing/2014/main" id="{8D359E35-8736-DE87-61FC-3642B10F7F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4702" y="4681425"/>
              <a:ext cx="407561" cy="356616"/>
            </a:xfrm>
            <a:prstGeom prst="rect">
              <a:avLst/>
            </a:prstGeom>
          </p:spPr>
        </p:pic>
        <p:pic>
          <p:nvPicPr>
            <p:cNvPr id="64" name="Graphic 63">
              <a:extLst>
                <a:ext uri="{FF2B5EF4-FFF2-40B4-BE49-F238E27FC236}">
                  <a16:creationId xmlns:a16="http://schemas.microsoft.com/office/drawing/2014/main" id="{DC09A652-7569-82B9-BC16-837881BB61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4702" y="5175426"/>
              <a:ext cx="407561" cy="356616"/>
            </a:xfrm>
            <a:prstGeom prst="rect">
              <a:avLst/>
            </a:prstGeom>
          </p:spPr>
        </p:pic>
      </p:grpSp>
      <p:sp>
        <p:nvSpPr>
          <p:cNvPr id="2" name="ARTID" hidden="1">
            <a:extLst>
              <a:ext uri="{FF2B5EF4-FFF2-40B4-BE49-F238E27FC236}">
                <a16:creationId xmlns:a16="http://schemas.microsoft.com/office/drawing/2014/main" id="{014B2C18-D6DC-9147-4561-CA2B24615B90}"/>
              </a:ext>
            </a:extLst>
          </p:cNvPr>
          <p:cNvSpPr txBox="1"/>
          <p:nvPr/>
        </p:nvSpPr>
        <p:spPr>
          <a:xfrm>
            <a:off x="9235440" y="182880"/>
            <a:ext cx="1320800" cy="369332"/>
          </a:xfrm>
          <a:prstGeom prst="rect">
            <a:avLst/>
          </a:prstGeom>
          <a:noFill/>
        </p:spPr>
        <p:txBody>
          <a:bodyPr wrap="square" rtlCol="0">
            <a:spAutoFit/>
          </a:bodyPr>
          <a:lstStyle/>
          <a:p>
            <a:pPr algn="l"/>
            <a:r>
              <a:rPr lang="en-US" b="1" dirty="0">
                <a:solidFill>
                  <a:srgbClr val="FF0000"/>
                </a:solidFill>
              </a:rPr>
              <a:t>ITC_107</a:t>
            </a:r>
          </a:p>
        </p:txBody>
      </p:sp>
    </p:spTree>
    <p:extLst>
      <p:ext uri="{BB962C8B-B14F-4D97-AF65-F5344CB8AC3E}">
        <p14:creationId xmlns:p14="http://schemas.microsoft.com/office/powerpoint/2010/main" val="18248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240A3-2F7A-5B46-92C4-CC2F832BE22F}"/>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F8AFD78A-9FD4-EEB7-20B2-26D1C20D0739}"/>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16</a:t>
            </a:fld>
            <a:endParaRPr lang="en-US"/>
          </a:p>
        </p:txBody>
      </p:sp>
      <p:sp>
        <p:nvSpPr>
          <p:cNvPr id="5" name="Content Placeholder 4">
            <a:extLst>
              <a:ext uri="{FF2B5EF4-FFF2-40B4-BE49-F238E27FC236}">
                <a16:creationId xmlns:a16="http://schemas.microsoft.com/office/drawing/2014/main" id="{9D6A6232-EEF9-CE9B-498F-E7934C70C15D}"/>
              </a:ext>
            </a:extLst>
          </p:cNvPr>
          <p:cNvSpPr>
            <a:spLocks noGrp="1"/>
          </p:cNvSpPr>
          <p:nvPr>
            <p:ph idx="1"/>
          </p:nvPr>
        </p:nvSpPr>
        <p:spPr>
          <a:xfrm>
            <a:off x="685800" y="1399590"/>
            <a:ext cx="7772400" cy="4772609"/>
          </a:xfrm>
        </p:spPr>
        <p:txBody>
          <a:bodyPr/>
          <a:lstStyle/>
          <a:p>
            <a:pPr marL="0" indent="0">
              <a:buNone/>
            </a:pPr>
            <a:r>
              <a:rPr lang="en-US" dirty="0"/>
              <a:t>All patients are assessed for HSCT eligibility. Criteria for eligibility vary by center, but are based on:</a:t>
            </a:r>
          </a:p>
          <a:p>
            <a:r>
              <a:rPr lang="en-US" dirty="0"/>
              <a:t>Performance status and the presence of comorbidities </a:t>
            </a:r>
            <a:endParaRPr lang="en-US" sz="1200" dirty="0">
              <a:solidFill>
                <a:srgbClr val="FF0000"/>
              </a:solidFill>
            </a:endParaRPr>
          </a:p>
          <a:p>
            <a:r>
              <a:rPr lang="en-US" dirty="0"/>
              <a:t>Adequate renal, cardiac, pulmonary, and liver function </a:t>
            </a:r>
            <a:endParaRPr lang="en-US" sz="1200" dirty="0">
              <a:solidFill>
                <a:srgbClr val="FF0000"/>
              </a:solidFill>
            </a:endParaRPr>
          </a:p>
          <a:p>
            <a:r>
              <a:rPr lang="en-US" dirty="0"/>
              <a:t>Adequate psychosocial and financial support </a:t>
            </a:r>
            <a:endParaRPr lang="en-US" sz="1200" dirty="0">
              <a:solidFill>
                <a:srgbClr val="FF0000"/>
              </a:solidFill>
            </a:endParaRPr>
          </a:p>
          <a:p>
            <a:r>
              <a:rPr lang="en-US" dirty="0"/>
              <a:t>No evidence of myelodysplasia on bone marrow examination </a:t>
            </a:r>
            <a:endParaRPr lang="en-US" sz="1200" dirty="0">
              <a:solidFill>
                <a:srgbClr val="FF0000"/>
              </a:solidFill>
            </a:endParaRPr>
          </a:p>
          <a:p>
            <a:pPr marL="0" indent="0">
              <a:buNone/>
            </a:pPr>
            <a:r>
              <a:rPr lang="en-US" dirty="0"/>
              <a:t>There is no strict age cutoff for eligibility. Instead, eligibility is determined by functional capacity (“physiologic age”) rather than chronologic age.</a:t>
            </a:r>
            <a:endParaRPr lang="en-US" sz="1200" dirty="0">
              <a:solidFill>
                <a:srgbClr val="FF0000"/>
              </a:solidFill>
            </a:endParaRPr>
          </a:p>
          <a:p>
            <a:endParaRPr lang="en-US" dirty="0"/>
          </a:p>
        </p:txBody>
      </p:sp>
      <p:sp>
        <p:nvSpPr>
          <p:cNvPr id="2" name="Title 1">
            <a:extLst>
              <a:ext uri="{FF2B5EF4-FFF2-40B4-BE49-F238E27FC236}">
                <a16:creationId xmlns:a16="http://schemas.microsoft.com/office/drawing/2014/main" id="{3B1AF7D9-8C90-AF41-1770-A6E91DF06E33}"/>
              </a:ext>
            </a:extLst>
          </p:cNvPr>
          <p:cNvSpPr>
            <a:spLocks noGrp="1"/>
          </p:cNvSpPr>
          <p:nvPr>
            <p:ph type="title"/>
          </p:nvPr>
        </p:nvSpPr>
        <p:spPr>
          <a:xfrm>
            <a:off x="685799" y="777240"/>
            <a:ext cx="7772400" cy="365760"/>
          </a:xfrm>
        </p:spPr>
        <p:txBody>
          <a:bodyPr/>
          <a:lstStyle/>
          <a:p>
            <a:r>
              <a:rPr lang="en-US" dirty="0"/>
              <a:t>Determination of Transplant Eligibility</a:t>
            </a:r>
          </a:p>
        </p:txBody>
      </p:sp>
    </p:spTree>
    <p:extLst>
      <p:ext uri="{BB962C8B-B14F-4D97-AF65-F5344CB8AC3E}">
        <p14:creationId xmlns:p14="http://schemas.microsoft.com/office/powerpoint/2010/main" val="2073792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240A3-2F7A-5B46-92C4-CC2F832BE22F}"/>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F8AFD78A-9FD4-EEB7-20B2-26D1C20D0739}"/>
              </a:ext>
            </a:extLst>
          </p:cNvPr>
          <p:cNvSpPr>
            <a:spLocks noGrp="1"/>
          </p:cNvSpPr>
          <p:nvPr>
            <p:ph type="sldNum" sz="quarter" idx="12"/>
          </p:nvPr>
        </p:nvSpPr>
        <p:spPr/>
        <p:txBody>
          <a:bodyPr/>
          <a:lstStyle/>
          <a:p>
            <a:fld id="{32F8B705-E198-5940-A58A-5D00C10E5F4B}" type="slidenum">
              <a:rPr lang="en-US" smtClean="0"/>
              <a:pPr/>
              <a:t>17</a:t>
            </a:fld>
            <a:endParaRPr lang="en-US"/>
          </a:p>
        </p:txBody>
      </p:sp>
      <p:sp>
        <p:nvSpPr>
          <p:cNvPr id="29" name="Content Placeholder 28">
            <a:extLst>
              <a:ext uri="{FF2B5EF4-FFF2-40B4-BE49-F238E27FC236}">
                <a16:creationId xmlns:a16="http://schemas.microsoft.com/office/drawing/2014/main" id="{AA90E465-3825-972F-4E9C-D454FFD16CFF}"/>
              </a:ext>
            </a:extLst>
          </p:cNvPr>
          <p:cNvSpPr>
            <a:spLocks noGrp="1"/>
          </p:cNvSpPr>
          <p:nvPr>
            <p:ph idx="1"/>
          </p:nvPr>
        </p:nvSpPr>
        <p:spPr/>
        <p:txBody>
          <a:bodyPr/>
          <a:lstStyle/>
          <a:p>
            <a:pPr marL="0" indent="0">
              <a:buNone/>
            </a:pPr>
            <a:r>
              <a:rPr lang="en-US" sz="1600" dirty="0"/>
              <a:t>Primary therapy is intended to reduce the number of tumor cells in the bone marrow and peripheral blood, reduce symptoms, and address end-organ damage.</a:t>
            </a:r>
          </a:p>
          <a:p>
            <a:endParaRPr lang="en-US" dirty="0"/>
          </a:p>
        </p:txBody>
      </p:sp>
      <p:sp>
        <p:nvSpPr>
          <p:cNvPr id="28" name="Title 27">
            <a:extLst>
              <a:ext uri="{FF2B5EF4-FFF2-40B4-BE49-F238E27FC236}">
                <a16:creationId xmlns:a16="http://schemas.microsoft.com/office/drawing/2014/main" id="{63F97CB3-83B2-2F6A-BE86-34E62ECDD218}"/>
              </a:ext>
            </a:extLst>
          </p:cNvPr>
          <p:cNvSpPr>
            <a:spLocks noGrp="1"/>
          </p:cNvSpPr>
          <p:nvPr>
            <p:ph type="title"/>
          </p:nvPr>
        </p:nvSpPr>
        <p:spPr/>
        <p:txBody>
          <a:bodyPr/>
          <a:lstStyle/>
          <a:p>
            <a:r>
              <a:rPr lang="en-US"/>
              <a:t>Primary Therapy for Transplant Candidates</a:t>
            </a:r>
            <a:endParaRPr lang="en-US" dirty="0"/>
          </a:p>
        </p:txBody>
      </p:sp>
      <p:graphicFrame>
        <p:nvGraphicFramePr>
          <p:cNvPr id="23" name="Content Placeholder 5">
            <a:extLst>
              <a:ext uri="{FF2B5EF4-FFF2-40B4-BE49-F238E27FC236}">
                <a16:creationId xmlns:a16="http://schemas.microsoft.com/office/drawing/2014/main" id="{7802739F-8750-19F6-D913-40F67652E068}"/>
              </a:ext>
            </a:extLst>
          </p:cNvPr>
          <p:cNvGraphicFramePr>
            <a:graphicFrameLocks/>
          </p:cNvGraphicFramePr>
          <p:nvPr>
            <p:extLst>
              <p:ext uri="{D42A27DB-BD31-4B8C-83A1-F6EECF244321}">
                <p14:modId xmlns:p14="http://schemas.microsoft.com/office/powerpoint/2010/main" val="446213418"/>
              </p:ext>
            </p:extLst>
          </p:nvPr>
        </p:nvGraphicFramePr>
        <p:xfrm>
          <a:off x="685799" y="2920519"/>
          <a:ext cx="4206240" cy="1706880"/>
        </p:xfrm>
        <a:graphic>
          <a:graphicData uri="http://schemas.openxmlformats.org/drawingml/2006/table">
            <a:tbl>
              <a:tblPr firstRow="1" bandRow="1">
                <a:tableStyleId>{5940675A-B579-460E-94D1-54222C63F5DA}</a:tableStyleId>
              </a:tblPr>
              <a:tblGrid>
                <a:gridCol w="4206240">
                  <a:extLst>
                    <a:ext uri="{9D8B030D-6E8A-4147-A177-3AD203B41FA5}">
                      <a16:colId xmlns:a16="http://schemas.microsoft.com/office/drawing/2014/main" val="2228177963"/>
                    </a:ext>
                  </a:extLst>
                </a:gridCol>
              </a:tblGrid>
              <a:tr h="0">
                <a:tc>
                  <a:txBody>
                    <a:bodyPr/>
                    <a:lstStyle/>
                    <a:p>
                      <a:r>
                        <a:rPr lang="en-US" sz="1400" b="1" dirty="0">
                          <a:solidFill>
                            <a:schemeClr val="bg1"/>
                          </a:solidFill>
                        </a:rPr>
                        <a:t>Preferred Regimens</a:t>
                      </a:r>
                    </a:p>
                  </a:txBody>
                  <a:tcPr marT="91440" marB="9144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mpd="sng">
                      <a:noFill/>
                    </a:lnB>
                    <a:solidFill>
                      <a:schemeClr val="tx2"/>
                    </a:solidFill>
                  </a:tcPr>
                </a:tc>
                <a:extLst>
                  <a:ext uri="{0D108BD9-81ED-4DB2-BD59-A6C34878D82A}">
                    <a16:rowId xmlns:a16="http://schemas.microsoft.com/office/drawing/2014/main" val="2315055777"/>
                  </a:ext>
                </a:extLst>
              </a:tr>
              <a:tr h="0">
                <a:tc>
                  <a:txBody>
                    <a:bodyPr/>
                    <a:lstStyle/>
                    <a:p>
                      <a:pPr marL="171450" indent="-171450">
                        <a:buFont typeface="Arial" panose="020B0604020202020204" pitchFamily="34" charset="0"/>
                        <a:buChar char="•"/>
                      </a:pPr>
                      <a:r>
                        <a:rPr lang="en-US" sz="1200" dirty="0">
                          <a:solidFill>
                            <a:schemeClr val="accent1"/>
                          </a:solidFill>
                        </a:rPr>
                        <a:t>Bortezomib/lenalidomide/dexamethasone</a:t>
                      </a:r>
                    </a:p>
                    <a:p>
                      <a:pPr marL="171450" indent="-171450">
                        <a:buFont typeface="Arial" panose="020B0604020202020204" pitchFamily="34" charset="0"/>
                        <a:buChar char="•"/>
                      </a:pPr>
                      <a:r>
                        <a:rPr lang="en-US" sz="1200" dirty="0">
                          <a:solidFill>
                            <a:schemeClr val="accent1"/>
                          </a:solidFill>
                        </a:rPr>
                        <a:t>Carfilzomib/lenalidomide/dexamethasone</a:t>
                      </a:r>
                    </a:p>
                  </a:txBody>
                  <a:tcPr marT="9144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CCBE6">
                        <a:alpha val="20000"/>
                      </a:srgbClr>
                    </a:solidFill>
                  </a:tcPr>
                </a:tc>
                <a:extLst>
                  <a:ext uri="{0D108BD9-81ED-4DB2-BD59-A6C34878D82A}">
                    <a16:rowId xmlns:a16="http://schemas.microsoft.com/office/drawing/2014/main" val="3237633202"/>
                  </a:ext>
                </a:extLst>
              </a:tr>
              <a:tr h="0">
                <a:tc>
                  <a:txBody>
                    <a:bodyPr/>
                    <a:lstStyle/>
                    <a:p>
                      <a:r>
                        <a:rPr lang="en-US" sz="1400" b="1" dirty="0">
                          <a:solidFill>
                            <a:schemeClr val="accent1"/>
                          </a:solidFill>
                        </a:rPr>
                        <a:t>Other Recommended Regimens</a:t>
                      </a:r>
                    </a:p>
                  </a:txBody>
                  <a:tcPr marT="9144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633921"/>
                  </a:ext>
                </a:extLst>
              </a:tr>
              <a:tr h="0">
                <a:tc>
                  <a:txBody>
                    <a:bodyPr/>
                    <a:lstStyle/>
                    <a:p>
                      <a:pPr marL="171450" indent="-171450">
                        <a:buFont typeface="Arial" panose="020B0604020202020204" pitchFamily="34" charset="0"/>
                        <a:buChar char="•"/>
                      </a:pPr>
                      <a:r>
                        <a:rPr lang="en-US" sz="1200" dirty="0">
                          <a:solidFill>
                            <a:schemeClr val="accent1"/>
                          </a:solidFill>
                        </a:rPr>
                        <a:t>Daratumumab/lenalidomide/bortezomib/dexamethasone</a:t>
                      </a:r>
                    </a:p>
                  </a:txBody>
                  <a:tcPr marT="9144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CCBE6">
                        <a:alpha val="20000"/>
                      </a:srgbClr>
                    </a:solidFill>
                  </a:tcPr>
                </a:tc>
                <a:extLst>
                  <a:ext uri="{0D108BD9-81ED-4DB2-BD59-A6C34878D82A}">
                    <a16:rowId xmlns:a16="http://schemas.microsoft.com/office/drawing/2014/main" val="906921446"/>
                  </a:ext>
                </a:extLst>
              </a:tr>
            </a:tbl>
          </a:graphicData>
        </a:graphic>
      </p:graphicFrame>
      <p:sp>
        <p:nvSpPr>
          <p:cNvPr id="25" name="TextBox 24">
            <a:extLst>
              <a:ext uri="{FF2B5EF4-FFF2-40B4-BE49-F238E27FC236}">
                <a16:creationId xmlns:a16="http://schemas.microsoft.com/office/drawing/2014/main" id="{1003C8E3-4562-9C12-5319-508CA9C7EAA8}"/>
              </a:ext>
            </a:extLst>
          </p:cNvPr>
          <p:cNvSpPr txBox="1"/>
          <p:nvPr/>
        </p:nvSpPr>
        <p:spPr>
          <a:xfrm>
            <a:off x="685799" y="2565141"/>
            <a:ext cx="2590800" cy="338554"/>
          </a:xfrm>
          <a:prstGeom prst="rect">
            <a:avLst/>
          </a:prstGeom>
          <a:noFill/>
        </p:spPr>
        <p:txBody>
          <a:bodyPr wrap="square" lIns="0" rtlCol="0">
            <a:spAutoFit/>
          </a:bodyPr>
          <a:lstStyle/>
          <a:p>
            <a:pPr algn="l"/>
            <a:r>
              <a:rPr lang="en-US" sz="1600" b="1" dirty="0">
                <a:solidFill>
                  <a:schemeClr val="accent1"/>
                </a:solidFill>
              </a:rPr>
              <a:t>PRIMARY THERAPY</a:t>
            </a:r>
          </a:p>
        </p:txBody>
      </p:sp>
      <p:graphicFrame>
        <p:nvGraphicFramePr>
          <p:cNvPr id="26" name="Content Placeholder 5">
            <a:extLst>
              <a:ext uri="{FF2B5EF4-FFF2-40B4-BE49-F238E27FC236}">
                <a16:creationId xmlns:a16="http://schemas.microsoft.com/office/drawing/2014/main" id="{397304DB-0C30-805D-6000-92F69404A52F}"/>
              </a:ext>
            </a:extLst>
          </p:cNvPr>
          <p:cNvGraphicFramePr>
            <a:graphicFrameLocks/>
          </p:cNvGraphicFramePr>
          <p:nvPr>
            <p:extLst>
              <p:ext uri="{D42A27DB-BD31-4B8C-83A1-F6EECF244321}">
                <p14:modId xmlns:p14="http://schemas.microsoft.com/office/powerpoint/2010/main" val="2963289699"/>
              </p:ext>
            </p:extLst>
          </p:nvPr>
        </p:nvGraphicFramePr>
        <p:xfrm>
          <a:off x="5390710" y="2920519"/>
          <a:ext cx="2926080" cy="1706880"/>
        </p:xfrm>
        <a:graphic>
          <a:graphicData uri="http://schemas.openxmlformats.org/drawingml/2006/table">
            <a:tbl>
              <a:tblPr firstRow="1" bandRow="1">
                <a:tableStyleId>{5940675A-B579-460E-94D1-54222C63F5DA}</a:tableStyleId>
              </a:tblPr>
              <a:tblGrid>
                <a:gridCol w="2926080">
                  <a:extLst>
                    <a:ext uri="{9D8B030D-6E8A-4147-A177-3AD203B41FA5}">
                      <a16:colId xmlns:a16="http://schemas.microsoft.com/office/drawing/2014/main" val="2228177963"/>
                    </a:ext>
                  </a:extLst>
                </a:gridCol>
              </a:tblGrid>
              <a:tr h="0">
                <a:tc>
                  <a:txBody>
                    <a:bodyPr/>
                    <a:lstStyle/>
                    <a:p>
                      <a:r>
                        <a:rPr lang="en-US" sz="1400" b="1" dirty="0">
                          <a:solidFill>
                            <a:schemeClr val="bg1"/>
                          </a:solidFill>
                        </a:rPr>
                        <a:t>Preferred Regimens</a:t>
                      </a:r>
                    </a:p>
                  </a:txBody>
                  <a:tcPr marT="91440" marB="9144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mpd="sng">
                      <a:noFill/>
                    </a:lnB>
                    <a:solidFill>
                      <a:schemeClr val="tx2"/>
                    </a:solidFill>
                  </a:tcPr>
                </a:tc>
                <a:extLst>
                  <a:ext uri="{0D108BD9-81ED-4DB2-BD59-A6C34878D82A}">
                    <a16:rowId xmlns:a16="http://schemas.microsoft.com/office/drawing/2014/main" val="2315055777"/>
                  </a:ext>
                </a:extLst>
              </a:tr>
              <a:tr h="548640">
                <a:tc>
                  <a:txBody>
                    <a:bodyPr/>
                    <a:lstStyle/>
                    <a:p>
                      <a:pPr marL="171450" indent="-171450">
                        <a:buFont typeface="Arial" panose="020B0604020202020204" pitchFamily="34" charset="0"/>
                        <a:buChar char="•"/>
                      </a:pPr>
                      <a:r>
                        <a:rPr lang="en-US" sz="1200" dirty="0">
                          <a:solidFill>
                            <a:schemeClr val="accent1"/>
                          </a:solidFill>
                        </a:rPr>
                        <a:t>Lenalidomide</a:t>
                      </a:r>
                    </a:p>
                  </a:txBody>
                  <a:tcPr marT="9144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CCBE6">
                        <a:alpha val="20000"/>
                      </a:srgbClr>
                    </a:solidFill>
                  </a:tcPr>
                </a:tc>
                <a:extLst>
                  <a:ext uri="{0D108BD9-81ED-4DB2-BD59-A6C34878D82A}">
                    <a16:rowId xmlns:a16="http://schemas.microsoft.com/office/drawing/2014/main" val="3237633202"/>
                  </a:ext>
                </a:extLst>
              </a:tr>
              <a:tr h="0">
                <a:tc>
                  <a:txBody>
                    <a:bodyPr/>
                    <a:lstStyle/>
                    <a:p>
                      <a:r>
                        <a:rPr lang="en-US" sz="1400" b="1" dirty="0">
                          <a:solidFill>
                            <a:schemeClr val="accent1"/>
                          </a:solidFill>
                        </a:rPr>
                        <a:t>Other Recommended Regimens</a:t>
                      </a:r>
                    </a:p>
                  </a:txBody>
                  <a:tcPr marT="9144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633921"/>
                  </a:ext>
                </a:extLst>
              </a:tr>
              <a:tr h="0">
                <a:tc>
                  <a:txBody>
                    <a:bodyPr/>
                    <a:lstStyle/>
                    <a:p>
                      <a:pPr marL="171450" indent="-171450">
                        <a:buFont typeface="Arial" panose="020B0604020202020204" pitchFamily="34" charset="0"/>
                        <a:buChar char="•"/>
                      </a:pPr>
                      <a:r>
                        <a:rPr lang="en-US" sz="1200" dirty="0">
                          <a:solidFill>
                            <a:schemeClr val="accent1"/>
                          </a:solidFill>
                        </a:rPr>
                        <a:t>Bortezomib</a:t>
                      </a:r>
                    </a:p>
                  </a:txBody>
                  <a:tcPr marT="9144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CCBE6">
                        <a:alpha val="20000"/>
                      </a:srgbClr>
                    </a:solidFill>
                  </a:tcPr>
                </a:tc>
                <a:extLst>
                  <a:ext uri="{0D108BD9-81ED-4DB2-BD59-A6C34878D82A}">
                    <a16:rowId xmlns:a16="http://schemas.microsoft.com/office/drawing/2014/main" val="906921446"/>
                  </a:ext>
                </a:extLst>
              </a:tr>
            </a:tbl>
          </a:graphicData>
        </a:graphic>
      </p:graphicFrame>
      <p:sp>
        <p:nvSpPr>
          <p:cNvPr id="27" name="TextBox 26">
            <a:extLst>
              <a:ext uri="{FF2B5EF4-FFF2-40B4-BE49-F238E27FC236}">
                <a16:creationId xmlns:a16="http://schemas.microsoft.com/office/drawing/2014/main" id="{29679241-1CB4-01AC-B4F7-28A0FA5AEE75}"/>
              </a:ext>
            </a:extLst>
          </p:cNvPr>
          <p:cNvSpPr txBox="1"/>
          <p:nvPr/>
        </p:nvSpPr>
        <p:spPr>
          <a:xfrm>
            <a:off x="5390710" y="2565141"/>
            <a:ext cx="2743200" cy="338554"/>
          </a:xfrm>
          <a:prstGeom prst="rect">
            <a:avLst/>
          </a:prstGeom>
          <a:noFill/>
        </p:spPr>
        <p:txBody>
          <a:bodyPr wrap="square" lIns="0" rtlCol="0">
            <a:spAutoFit/>
          </a:bodyPr>
          <a:lstStyle/>
          <a:p>
            <a:pPr algn="l"/>
            <a:r>
              <a:rPr lang="en-US" sz="1600" b="1" dirty="0">
                <a:solidFill>
                  <a:schemeClr val="accent1"/>
                </a:solidFill>
              </a:rPr>
              <a:t>MAINTENANCE THERAPY</a:t>
            </a:r>
          </a:p>
        </p:txBody>
      </p:sp>
      <p:grpSp>
        <p:nvGrpSpPr>
          <p:cNvPr id="5" name="REFS" hidden="1">
            <a:extLst>
              <a:ext uri="{FF2B5EF4-FFF2-40B4-BE49-F238E27FC236}">
                <a16:creationId xmlns:a16="http://schemas.microsoft.com/office/drawing/2014/main" id="{D22A32C9-A180-908C-8DFB-8070BA165F7A}"/>
              </a:ext>
            </a:extLst>
          </p:cNvPr>
          <p:cNvGrpSpPr/>
          <p:nvPr/>
        </p:nvGrpSpPr>
        <p:grpSpPr>
          <a:xfrm>
            <a:off x="685799" y="1638400"/>
            <a:ext cx="8097254" cy="4339143"/>
            <a:chOff x="685799" y="1638400"/>
            <a:chExt cx="8097254" cy="4339143"/>
          </a:xfrm>
        </p:grpSpPr>
        <p:sp>
          <p:nvSpPr>
            <p:cNvPr id="24" name="TextBox 23">
              <a:extLst>
                <a:ext uri="{FF2B5EF4-FFF2-40B4-BE49-F238E27FC236}">
                  <a16:creationId xmlns:a16="http://schemas.microsoft.com/office/drawing/2014/main" id="{F68B12B6-BBC6-007E-5586-AF8E46167F89}"/>
                </a:ext>
              </a:extLst>
            </p:cNvPr>
            <p:cNvSpPr txBox="1"/>
            <p:nvPr/>
          </p:nvSpPr>
          <p:spPr>
            <a:xfrm>
              <a:off x="685799" y="5700544"/>
              <a:ext cx="4579620" cy="276999"/>
            </a:xfrm>
            <a:prstGeom prst="rect">
              <a:avLst/>
            </a:prstGeom>
            <a:noFill/>
          </p:spPr>
          <p:txBody>
            <a:bodyPr wrap="square">
              <a:spAutoFit/>
            </a:bodyPr>
            <a:lstStyle/>
            <a:p>
              <a:r>
                <a:rPr lang="en-US" sz="1200" dirty="0">
                  <a:solidFill>
                    <a:srgbClr val="FF0000"/>
                  </a:solidFill>
                </a:rPr>
                <a:t>[NCCN Myeloma 2024, p 24A]</a:t>
              </a:r>
              <a:endParaRPr lang="en-US" sz="1200" dirty="0"/>
            </a:p>
          </p:txBody>
        </p:sp>
        <p:sp>
          <p:nvSpPr>
            <p:cNvPr id="2" name="TextBox 1">
              <a:extLst>
                <a:ext uri="{FF2B5EF4-FFF2-40B4-BE49-F238E27FC236}">
                  <a16:creationId xmlns:a16="http://schemas.microsoft.com/office/drawing/2014/main" id="{CD4650D5-8BE2-67DE-DF2B-91DC82F37489}"/>
                </a:ext>
              </a:extLst>
            </p:cNvPr>
            <p:cNvSpPr txBox="1"/>
            <p:nvPr/>
          </p:nvSpPr>
          <p:spPr>
            <a:xfrm>
              <a:off x="7260657" y="1638400"/>
              <a:ext cx="1522396" cy="276999"/>
            </a:xfrm>
            <a:prstGeom prst="rect">
              <a:avLst/>
            </a:prstGeom>
            <a:noFill/>
          </p:spPr>
          <p:txBody>
            <a:bodyPr wrap="square">
              <a:spAutoFit/>
            </a:bodyPr>
            <a:lstStyle/>
            <a:p>
              <a:r>
                <a:rPr lang="en-US" sz="1200" dirty="0">
                  <a:solidFill>
                    <a:srgbClr val="FF0000"/>
                  </a:solidFill>
                </a:rPr>
                <a:t>[Kumar 2023, p 2A]</a:t>
              </a:r>
              <a:endParaRPr lang="en-US" sz="1200" dirty="0"/>
            </a:p>
          </p:txBody>
        </p:sp>
      </p:grpSp>
    </p:spTree>
    <p:extLst>
      <p:ext uri="{BB962C8B-B14F-4D97-AF65-F5344CB8AC3E}">
        <p14:creationId xmlns:p14="http://schemas.microsoft.com/office/powerpoint/2010/main" val="3246364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240A3-2F7A-5B46-92C4-CC2F832BE22F}"/>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F8AFD78A-9FD4-EEB7-20B2-26D1C20D0739}"/>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18</a:t>
            </a:fld>
            <a:endParaRPr lang="en-US"/>
          </a:p>
        </p:txBody>
      </p:sp>
      <p:sp>
        <p:nvSpPr>
          <p:cNvPr id="5" name="Content Placeholder 4">
            <a:extLst>
              <a:ext uri="{FF2B5EF4-FFF2-40B4-BE49-F238E27FC236}">
                <a16:creationId xmlns:a16="http://schemas.microsoft.com/office/drawing/2014/main" id="{A0DCF757-C9CA-5617-8E6C-F2D8C27FBDBE}"/>
              </a:ext>
            </a:extLst>
          </p:cNvPr>
          <p:cNvSpPr>
            <a:spLocks noGrp="1"/>
          </p:cNvSpPr>
          <p:nvPr>
            <p:ph idx="1"/>
          </p:nvPr>
        </p:nvSpPr>
        <p:spPr>
          <a:xfrm>
            <a:off x="685800" y="1400175"/>
            <a:ext cx="7772400" cy="5059363"/>
          </a:xfrm>
        </p:spPr>
        <p:txBody>
          <a:bodyPr/>
          <a:lstStyle/>
          <a:p>
            <a:pPr marL="0" indent="0">
              <a:buNone/>
            </a:pPr>
            <a:r>
              <a:rPr lang="en-US" b="1" dirty="0">
                <a:solidFill>
                  <a:schemeClr val="accent3"/>
                </a:solidFill>
              </a:rPr>
              <a:t>Mobilization and Collection</a:t>
            </a:r>
            <a:br>
              <a:rPr lang="en-US" dirty="0"/>
            </a:br>
            <a:r>
              <a:rPr lang="en-US" dirty="0"/>
              <a:t>Patients receive granulocyte colony-stimulating factor (G-CSF; filgrastim) alone or in combination with a mobilizing agent, such as plerixafor or </a:t>
            </a:r>
            <a:r>
              <a:rPr lang="en-US" dirty="0" err="1"/>
              <a:t>motixafortide</a:t>
            </a:r>
            <a:r>
              <a:rPr lang="en-US" dirty="0"/>
              <a:t>, and stem cells are collected from peripheral blood by apheresis.</a:t>
            </a:r>
            <a:r>
              <a:rPr lang="en-US" dirty="0">
                <a:solidFill>
                  <a:srgbClr val="FF0000"/>
                </a:solidFill>
              </a:rPr>
              <a:t> </a:t>
            </a:r>
            <a:r>
              <a:rPr lang="en-US" dirty="0"/>
              <a:t>Stem cells are collected daily until the goal is reached—usually enough for 2 transplants.</a:t>
            </a:r>
            <a:endParaRPr lang="en-US" sz="1200" dirty="0">
              <a:solidFill>
                <a:srgbClr val="FF0000"/>
              </a:solidFill>
            </a:endParaRPr>
          </a:p>
          <a:p>
            <a:pPr marL="0" indent="0">
              <a:buNone/>
            </a:pPr>
            <a:r>
              <a:rPr lang="en-US" b="1" dirty="0">
                <a:solidFill>
                  <a:schemeClr val="accent3"/>
                </a:solidFill>
              </a:rPr>
              <a:t>Conditioning Chemotherapy</a:t>
            </a:r>
            <a:br>
              <a:rPr lang="en-US" dirty="0"/>
            </a:br>
            <a:r>
              <a:rPr lang="en-US" dirty="0"/>
              <a:t>Conditioning chemotherapy consists of high-dose chemotherapy intended to eliminate malignant cells before “rescue” with the stem cells collected in the previous step. In multiple myeloma, most patients receive melphalan, a cytotoxic agent, as conditioning chemotherapy.</a:t>
            </a:r>
            <a:endParaRPr lang="en-US" sz="1200" dirty="0">
              <a:solidFill>
                <a:srgbClr val="FF0000"/>
              </a:solidFill>
            </a:endParaRPr>
          </a:p>
          <a:p>
            <a:pPr marL="0" indent="0">
              <a:buNone/>
            </a:pPr>
            <a:r>
              <a:rPr lang="en-US" b="1" dirty="0">
                <a:solidFill>
                  <a:schemeClr val="accent3"/>
                </a:solidFill>
              </a:rPr>
              <a:t>Reinfusion and Engraftment</a:t>
            </a:r>
            <a:br>
              <a:rPr lang="en-US" b="1" dirty="0"/>
            </a:br>
            <a:r>
              <a:rPr lang="en-US" dirty="0"/>
              <a:t>Approximately 1 day after completion of conditioning, stem cells are reinfused. During this period, patients are highly </a:t>
            </a:r>
            <a:r>
              <a:rPr lang="en-US" dirty="0" err="1"/>
              <a:t>pancytopenic</a:t>
            </a:r>
            <a:r>
              <a:rPr lang="en-US" dirty="0"/>
              <a:t> and require red blood cell and platelet transfusions as well as G-CSF. Patients are monitored closely for bacterial, viral, and fungal infections.</a:t>
            </a:r>
            <a:endParaRPr lang="en-US" sz="1200" dirty="0">
              <a:solidFill>
                <a:srgbClr val="FF0000"/>
              </a:solidFill>
            </a:endParaRPr>
          </a:p>
          <a:p>
            <a:pPr marL="0" indent="0">
              <a:buNone/>
            </a:pPr>
            <a:r>
              <a:rPr lang="en-US" b="1" dirty="0">
                <a:solidFill>
                  <a:schemeClr val="accent3"/>
                </a:solidFill>
              </a:rPr>
              <a:t>Maintenance Therapy</a:t>
            </a:r>
            <a:br>
              <a:rPr lang="en-US" dirty="0"/>
            </a:br>
            <a:r>
              <a:rPr lang="en-US" dirty="0"/>
              <a:t>Patients may receive several years of maintenance therapy following autologous HSCT in certain cases.</a:t>
            </a:r>
            <a:endParaRPr lang="en-US" sz="1200" dirty="0">
              <a:solidFill>
                <a:srgbClr val="FF0000"/>
              </a:solidFill>
            </a:endParaRPr>
          </a:p>
        </p:txBody>
      </p:sp>
      <p:sp>
        <p:nvSpPr>
          <p:cNvPr id="2" name="Title 1">
            <a:extLst>
              <a:ext uri="{FF2B5EF4-FFF2-40B4-BE49-F238E27FC236}">
                <a16:creationId xmlns:a16="http://schemas.microsoft.com/office/drawing/2014/main" id="{97C0212F-BCFB-DC56-BB35-B8A615B24B46}"/>
              </a:ext>
            </a:extLst>
          </p:cNvPr>
          <p:cNvSpPr>
            <a:spLocks noGrp="1"/>
          </p:cNvSpPr>
          <p:nvPr>
            <p:ph type="title"/>
          </p:nvPr>
        </p:nvSpPr>
        <p:spPr>
          <a:xfrm>
            <a:off x="685799" y="777240"/>
            <a:ext cx="7772400" cy="365760"/>
          </a:xfrm>
        </p:spPr>
        <p:txBody>
          <a:bodyPr/>
          <a:lstStyle/>
          <a:p>
            <a:r>
              <a:rPr lang="en-US" dirty="0"/>
              <a:t>Autologous HSCT</a:t>
            </a:r>
          </a:p>
        </p:txBody>
      </p:sp>
    </p:spTree>
    <p:extLst>
      <p:ext uri="{BB962C8B-B14F-4D97-AF65-F5344CB8AC3E}">
        <p14:creationId xmlns:p14="http://schemas.microsoft.com/office/powerpoint/2010/main" val="1688121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FB1C8A-BD02-7484-A553-EAC7996107A1}"/>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3" name="Slide Number Placeholder 2">
            <a:extLst>
              <a:ext uri="{FF2B5EF4-FFF2-40B4-BE49-F238E27FC236}">
                <a16:creationId xmlns:a16="http://schemas.microsoft.com/office/drawing/2014/main" id="{80EF73F9-543A-94B0-75B9-CA5F3ABBB7A7}"/>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19</a:t>
            </a:fld>
            <a:endParaRPr lang="en-US" dirty="0"/>
          </a:p>
        </p:txBody>
      </p:sp>
      <p:sp>
        <p:nvSpPr>
          <p:cNvPr id="7" name="Title 5">
            <a:extLst>
              <a:ext uri="{FF2B5EF4-FFF2-40B4-BE49-F238E27FC236}">
                <a16:creationId xmlns:a16="http://schemas.microsoft.com/office/drawing/2014/main" id="{9844ED6F-7FF7-D758-734F-C6E316B0C254}"/>
              </a:ext>
            </a:extLst>
          </p:cNvPr>
          <p:cNvSpPr>
            <a:spLocks noGrp="1"/>
          </p:cNvSpPr>
          <p:nvPr>
            <p:ph type="title"/>
          </p:nvPr>
        </p:nvSpPr>
        <p:spPr>
          <a:xfrm>
            <a:off x="1020486" y="176701"/>
            <a:ext cx="6587322" cy="664797"/>
          </a:xfrm>
        </p:spPr>
        <p:txBody>
          <a:bodyPr/>
          <a:lstStyle/>
          <a:p>
            <a:r>
              <a:rPr lang="en-US" dirty="0"/>
              <a:t>Key Points and Implications</a:t>
            </a:r>
          </a:p>
        </p:txBody>
      </p:sp>
      <p:pic>
        <p:nvPicPr>
          <p:cNvPr id="8" name="Graphic 7">
            <a:extLst>
              <a:ext uri="{FF2B5EF4-FFF2-40B4-BE49-F238E27FC236}">
                <a16:creationId xmlns:a16="http://schemas.microsoft.com/office/drawing/2014/main" id="{6A29B1E1-C763-88FF-1A19-0509FD8FE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810" y="228598"/>
            <a:ext cx="385137" cy="557784"/>
          </a:xfrm>
          <a:prstGeom prst="rect">
            <a:avLst/>
          </a:prstGeom>
        </p:spPr>
      </p:pic>
      <p:sp>
        <p:nvSpPr>
          <p:cNvPr id="36" name="Rectangle 35">
            <a:extLst>
              <a:ext uri="{FF2B5EF4-FFF2-40B4-BE49-F238E27FC236}">
                <a16:creationId xmlns:a16="http://schemas.microsoft.com/office/drawing/2014/main" id="{6FBBC7FE-75E8-2CB9-3453-1055B9A09F5B}"/>
              </a:ext>
            </a:extLst>
          </p:cNvPr>
          <p:cNvSpPr/>
          <p:nvPr/>
        </p:nvSpPr>
        <p:spPr>
          <a:xfrm>
            <a:off x="457199" y="1705772"/>
            <a:ext cx="1915659" cy="4479583"/>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1">
            <a:extLst>
              <a:ext uri="{FF2B5EF4-FFF2-40B4-BE49-F238E27FC236}">
                <a16:creationId xmlns:a16="http://schemas.microsoft.com/office/drawing/2014/main" id="{070CC7B8-EAAD-359B-1120-49B4946CF080}"/>
              </a:ext>
            </a:extLst>
          </p:cNvPr>
          <p:cNvSpPr/>
          <p:nvPr/>
        </p:nvSpPr>
        <p:spPr>
          <a:xfrm>
            <a:off x="457199" y="2315065"/>
            <a:ext cx="1915659" cy="276229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137160" rIns="137160" bIns="137160" rtlCol="0" anchor="t" anchorCtr="0">
            <a:spAutoFit/>
          </a:bodyPr>
          <a:lstStyle/>
          <a:p>
            <a:pPr algn="ctr">
              <a:spcAft>
                <a:spcPts val="600"/>
              </a:spcAft>
            </a:pPr>
            <a:r>
              <a:rPr lang="en-US" sz="1200" b="1" dirty="0">
                <a:solidFill>
                  <a:schemeClr val="accent3"/>
                </a:solidFill>
                <a:latin typeface="Arial" panose="020B0604020202020204" pitchFamily="34" charset="0"/>
                <a:cs typeface="Arial" panose="020B0604020202020204" pitchFamily="34" charset="0"/>
              </a:rPr>
              <a:t>Role of Transplant Centers in Multiple Myeloma Care</a:t>
            </a: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ASCT is the standard of care for fit MM patients</a:t>
            </a:r>
            <a:endParaRPr lang="en-US" sz="1050" dirty="0">
              <a:solidFill>
                <a:srgbClr val="FF0000"/>
              </a:solidFill>
              <a:latin typeface="Arial" panose="020B0604020202020204" pitchFamily="34" charset="0"/>
              <a:cs typeface="Arial" panose="020B0604020202020204" pitchFamily="34" charset="0"/>
            </a:endParaRP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ASCT is complex, lengthy, and may be associated with</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adverse events</a:t>
            </a:r>
            <a:endParaRPr lang="en-US" sz="1050" dirty="0">
              <a:solidFill>
                <a:srgbClr val="FF0000"/>
              </a:solidFill>
              <a:latin typeface="Arial" panose="020B0604020202020204" pitchFamily="34" charset="0"/>
              <a:cs typeface="Arial" panose="020B0604020202020204" pitchFamily="34" charset="0"/>
            </a:endParaRP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ASCT must therefore be performed at specialized centers with dedicated facilities and highly trained personnel</a:t>
            </a:r>
            <a:endParaRPr lang="en-US" sz="1050" dirty="0">
              <a:solidFill>
                <a:srgbClr val="FF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CBEE65D-16FE-FDE6-88DA-47EB874CD5D5}"/>
              </a:ext>
            </a:extLst>
          </p:cNvPr>
          <p:cNvSpPr/>
          <p:nvPr/>
        </p:nvSpPr>
        <p:spPr>
          <a:xfrm>
            <a:off x="6766560" y="1705772"/>
            <a:ext cx="1915658" cy="4479583"/>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1">
            <a:extLst>
              <a:ext uri="{FF2B5EF4-FFF2-40B4-BE49-F238E27FC236}">
                <a16:creationId xmlns:a16="http://schemas.microsoft.com/office/drawing/2014/main" id="{FED14A79-9DA7-01C0-9D3B-57DD1DDDEEA1}"/>
              </a:ext>
            </a:extLst>
          </p:cNvPr>
          <p:cNvSpPr/>
          <p:nvPr/>
        </p:nvSpPr>
        <p:spPr>
          <a:xfrm>
            <a:off x="6766560" y="2315065"/>
            <a:ext cx="1915658" cy="354712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137160" rIns="137160" bIns="137160" rtlCol="0" anchor="t" anchorCtr="0">
            <a:spAutoFit/>
          </a:bodyPr>
          <a:lstStyle/>
          <a:p>
            <a:pPr algn="ctr">
              <a:spcAft>
                <a:spcPts val="600"/>
              </a:spcAft>
            </a:pPr>
            <a:r>
              <a:rPr lang="en-US" sz="1200" b="1" dirty="0">
                <a:solidFill>
                  <a:schemeClr val="accent3"/>
                </a:solidFill>
                <a:latin typeface="Arial" panose="020B0604020202020204" pitchFamily="34" charset="0"/>
                <a:cs typeface="Arial" panose="020B0604020202020204" pitchFamily="34" charset="0"/>
              </a:rPr>
              <a:t>ASCT Pathway</a:t>
            </a: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ASCT is associated with considerable toxicities and risk; thus, it is not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an option for all patients</a:t>
            </a: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Pathway:</a:t>
            </a:r>
          </a:p>
          <a:p>
            <a:pPr marL="228600" lvl="1"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Primary therapy to reduce tumor burden, reduce symptoms,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and address end-</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organ damage</a:t>
            </a:r>
            <a:endParaRPr lang="en-US" sz="1050" dirty="0">
              <a:solidFill>
                <a:srgbClr val="FF0000"/>
              </a:solidFill>
              <a:latin typeface="Arial" panose="020B0604020202020204" pitchFamily="34" charset="0"/>
              <a:cs typeface="Arial" panose="020B0604020202020204" pitchFamily="34" charset="0"/>
            </a:endParaRPr>
          </a:p>
          <a:p>
            <a:pPr marL="228600" lvl="1"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Mobilization and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stem cell collection</a:t>
            </a:r>
            <a:endParaRPr lang="en-US" sz="1050" dirty="0">
              <a:solidFill>
                <a:srgbClr val="FF0000"/>
              </a:solidFill>
              <a:latin typeface="Arial" panose="020B0604020202020204" pitchFamily="34" charset="0"/>
              <a:cs typeface="Arial" panose="020B0604020202020204" pitchFamily="34" charset="0"/>
            </a:endParaRPr>
          </a:p>
          <a:p>
            <a:pPr marL="228600" lvl="1"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Conditioning chemotherapy</a:t>
            </a:r>
            <a:endParaRPr lang="en-US" sz="1050" dirty="0">
              <a:solidFill>
                <a:srgbClr val="FF0000"/>
              </a:solidFill>
              <a:latin typeface="Arial" panose="020B0604020202020204" pitchFamily="34" charset="0"/>
              <a:cs typeface="Arial" panose="020B0604020202020204" pitchFamily="34" charset="0"/>
            </a:endParaRPr>
          </a:p>
          <a:p>
            <a:pPr marL="228600" lvl="1"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Reinfusion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and engraftment</a:t>
            </a:r>
            <a:endParaRPr lang="en-US" sz="1050" dirty="0">
              <a:solidFill>
                <a:srgbClr val="FF0000"/>
              </a:solidFill>
              <a:latin typeface="Arial" panose="020B0604020202020204" pitchFamily="34" charset="0"/>
              <a:cs typeface="Arial" panose="020B0604020202020204" pitchFamily="34" charset="0"/>
            </a:endParaRPr>
          </a:p>
          <a:p>
            <a:pPr marL="228600" lvl="1"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Maintenance therapy</a:t>
            </a:r>
            <a:endParaRPr lang="en-US" sz="1050" dirty="0">
              <a:solidFill>
                <a:srgbClr val="FF00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2FB46B09-DB6F-7341-3998-7E485737AA45}"/>
              </a:ext>
            </a:extLst>
          </p:cNvPr>
          <p:cNvSpPr/>
          <p:nvPr/>
        </p:nvSpPr>
        <p:spPr>
          <a:xfrm>
            <a:off x="2560320" y="1705772"/>
            <a:ext cx="1915659" cy="4479583"/>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1">
            <a:extLst>
              <a:ext uri="{FF2B5EF4-FFF2-40B4-BE49-F238E27FC236}">
                <a16:creationId xmlns:a16="http://schemas.microsoft.com/office/drawing/2014/main" id="{A65B8B7A-FB86-F48A-E402-DF5B853DC47B}"/>
              </a:ext>
            </a:extLst>
          </p:cNvPr>
          <p:cNvSpPr/>
          <p:nvPr/>
        </p:nvSpPr>
        <p:spPr>
          <a:xfrm>
            <a:off x="2560320" y="2315065"/>
            <a:ext cx="1915659" cy="387029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137160" rIns="137160" bIns="137160" rtlCol="0" anchor="t" anchorCtr="0">
            <a:spAutoFit/>
          </a:bodyPr>
          <a:lstStyle/>
          <a:p>
            <a:pPr algn="ctr">
              <a:spcAft>
                <a:spcPts val="600"/>
              </a:spcAft>
            </a:pPr>
            <a:r>
              <a:rPr lang="en-US" sz="1200" b="1" dirty="0">
                <a:solidFill>
                  <a:schemeClr val="accent3"/>
                </a:solidFill>
                <a:latin typeface="Arial" panose="020B0604020202020204" pitchFamily="34" charset="0"/>
                <a:cs typeface="Arial" panose="020B0604020202020204" pitchFamily="34" charset="0"/>
              </a:rPr>
              <a:t>Essential Elements of a Transplant Program</a:t>
            </a: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Inpatient centers are equipped to isolate patients during engraftment and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provide intensive care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to address the toxicities of conditioning therapy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and infection risk</a:t>
            </a:r>
            <a:endParaRPr lang="en-US" sz="1050" dirty="0">
              <a:solidFill>
                <a:srgbClr val="FF0000"/>
              </a:solidFill>
              <a:latin typeface="Arial" panose="020B0604020202020204" pitchFamily="34" charset="0"/>
              <a:cs typeface="Arial" panose="020B0604020202020204" pitchFamily="34" charset="0"/>
            </a:endParaRP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Apheresis services collect peripheral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blood stem cells</a:t>
            </a:r>
            <a:endParaRPr lang="en-US" sz="1050" dirty="0">
              <a:solidFill>
                <a:srgbClr val="FF0000"/>
              </a:solidFill>
              <a:latin typeface="Arial" panose="020B0604020202020204" pitchFamily="34" charset="0"/>
              <a:cs typeface="Arial" panose="020B0604020202020204" pitchFamily="34" charset="0"/>
            </a:endParaRP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Transplant programs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also include an array of ancillary medical services (ICUs, infectious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disease, radiation oncology, radiology, pharmacy, laboratory,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blood banking)</a:t>
            </a:r>
            <a:endParaRPr lang="en-US" sz="1050" dirty="0">
              <a:solidFill>
                <a:srgbClr val="FF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DCF75CF-FE7A-E9F3-0CF3-422A97784317}"/>
              </a:ext>
            </a:extLst>
          </p:cNvPr>
          <p:cNvSpPr/>
          <p:nvPr/>
        </p:nvSpPr>
        <p:spPr>
          <a:xfrm>
            <a:off x="4663439" y="1705772"/>
            <a:ext cx="1915658" cy="4479583"/>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1">
            <a:extLst>
              <a:ext uri="{FF2B5EF4-FFF2-40B4-BE49-F238E27FC236}">
                <a16:creationId xmlns:a16="http://schemas.microsoft.com/office/drawing/2014/main" id="{17829C92-1627-F287-5AD3-477C22D55AD4}"/>
              </a:ext>
            </a:extLst>
          </p:cNvPr>
          <p:cNvSpPr/>
          <p:nvPr/>
        </p:nvSpPr>
        <p:spPr>
          <a:xfrm>
            <a:off x="4663439" y="2315065"/>
            <a:ext cx="1915658" cy="373179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137160" rIns="137160" bIns="137160" rtlCol="0" anchor="t" anchorCtr="0">
            <a:spAutoFit/>
          </a:bodyPr>
          <a:lstStyle/>
          <a:p>
            <a:pPr algn="ctr">
              <a:spcAft>
                <a:spcPts val="600"/>
              </a:spcAft>
            </a:pPr>
            <a:r>
              <a:rPr lang="en-US" sz="1200" b="1" dirty="0">
                <a:solidFill>
                  <a:schemeClr val="accent3"/>
                </a:solidFill>
                <a:latin typeface="Arial" panose="020B0604020202020204" pitchFamily="34" charset="0"/>
                <a:cs typeface="Arial" panose="020B0604020202020204" pitchFamily="34" charset="0"/>
              </a:rPr>
              <a:t>Transplant Program Personnel</a:t>
            </a: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Medical staff include clinical program directors, attending physicians, consulting specialists, advanced practice providers, and nurses/nurse managers, all of whom have specific training in HSCT</a:t>
            </a:r>
            <a:endParaRPr lang="en-US" sz="1050" dirty="0">
              <a:solidFill>
                <a:srgbClr val="FF0000"/>
              </a:solidFill>
              <a:latin typeface="Arial" panose="020B0604020202020204" pitchFamily="34" charset="0"/>
              <a:cs typeface="Arial" panose="020B0604020202020204" pitchFamily="34" charset="0"/>
            </a:endParaRPr>
          </a:p>
          <a:p>
            <a:pPr marL="109728" indent="-109728">
              <a:spcAft>
                <a:spcPts val="300"/>
              </a:spcAft>
              <a:buClr>
                <a:schemeClr val="accent3"/>
              </a:buClr>
              <a:buFont typeface="Arial" panose="020B0604020202020204" pitchFamily="34" charset="0"/>
              <a:buChar char="•"/>
            </a:pPr>
            <a:r>
              <a:rPr lang="en-US" sz="1050" dirty="0">
                <a:solidFill>
                  <a:schemeClr val="accent1"/>
                </a:solidFill>
                <a:latin typeface="Arial" panose="020B0604020202020204" pitchFamily="34" charset="0"/>
                <a:cs typeface="Arial" panose="020B0604020202020204" pitchFamily="34" charset="0"/>
              </a:rPr>
              <a:t>Medical staff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are supported by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clinical transplantation coordinators, who help patients navigate the treatment pathway, pharmacists, quality managers, and </a:t>
            </a:r>
            <a:br>
              <a:rPr lang="en-US" sz="1050" dirty="0">
                <a:solidFill>
                  <a:schemeClr val="accent1"/>
                </a:solidFill>
                <a:latin typeface="Arial" panose="020B0604020202020204" pitchFamily="34" charset="0"/>
                <a:cs typeface="Arial" panose="020B0604020202020204" pitchFamily="34" charset="0"/>
              </a:rPr>
            </a:br>
            <a:r>
              <a:rPr lang="en-US" sz="1050" dirty="0">
                <a:solidFill>
                  <a:schemeClr val="accent1"/>
                </a:solidFill>
                <a:latin typeface="Arial" panose="020B0604020202020204" pitchFamily="34" charset="0"/>
                <a:cs typeface="Arial" panose="020B0604020202020204" pitchFamily="34" charset="0"/>
              </a:rPr>
              <a:t>other personnel</a:t>
            </a:r>
            <a:endParaRPr lang="en-US" sz="1050" dirty="0">
              <a:solidFill>
                <a:srgbClr val="FF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549E0DF5-C923-840F-E14E-D01AE8C61F4C}"/>
              </a:ext>
            </a:extLst>
          </p:cNvPr>
          <p:cNvSpPr/>
          <p:nvPr/>
        </p:nvSpPr>
        <p:spPr>
          <a:xfrm>
            <a:off x="457199" y="1705772"/>
            <a:ext cx="1915659" cy="137160"/>
          </a:xfrm>
          <a:prstGeom prst="rect">
            <a:avLst/>
          </a:prstGeom>
          <a:solidFill>
            <a:schemeClr val="tx2"/>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D4CACA-2E21-372A-8B61-2D0FD22C54AC}"/>
              </a:ext>
            </a:extLst>
          </p:cNvPr>
          <p:cNvSpPr/>
          <p:nvPr/>
        </p:nvSpPr>
        <p:spPr>
          <a:xfrm>
            <a:off x="2560320" y="1705772"/>
            <a:ext cx="1915659" cy="137160"/>
          </a:xfrm>
          <a:prstGeom prst="rect">
            <a:avLst/>
          </a:prstGeom>
          <a:solidFill>
            <a:schemeClr val="tx2"/>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DDF593-7F1D-B15E-70FB-E77B0EF8ED6F}"/>
              </a:ext>
            </a:extLst>
          </p:cNvPr>
          <p:cNvSpPr/>
          <p:nvPr/>
        </p:nvSpPr>
        <p:spPr>
          <a:xfrm>
            <a:off x="4663438" y="1705772"/>
            <a:ext cx="1915659" cy="137160"/>
          </a:xfrm>
          <a:prstGeom prst="rect">
            <a:avLst/>
          </a:prstGeom>
          <a:solidFill>
            <a:schemeClr val="tx2"/>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803D18-CE84-A8F9-209F-5B646B2A7430}"/>
              </a:ext>
            </a:extLst>
          </p:cNvPr>
          <p:cNvSpPr/>
          <p:nvPr/>
        </p:nvSpPr>
        <p:spPr>
          <a:xfrm>
            <a:off x="6766559" y="1705772"/>
            <a:ext cx="1915659" cy="137160"/>
          </a:xfrm>
          <a:prstGeom prst="rect">
            <a:avLst/>
          </a:prstGeom>
          <a:solidFill>
            <a:schemeClr val="tx2"/>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8C5549-261A-B2BF-9E49-AA80B7D13CE0}"/>
              </a:ext>
            </a:extLst>
          </p:cNvPr>
          <p:cNvSpPr>
            <a:spLocks noChangeAspect="1"/>
          </p:cNvSpPr>
          <p:nvPr/>
        </p:nvSpPr>
        <p:spPr>
          <a:xfrm>
            <a:off x="2977438" y="1233641"/>
            <a:ext cx="1081423" cy="1081423"/>
          </a:xfrm>
          <a:prstGeom prst="ellipse">
            <a:avLst/>
          </a:prstGeom>
          <a:solidFill>
            <a:schemeClr val="bg1"/>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053D06-2DE5-43F9-3E9A-C281C99CB026}"/>
              </a:ext>
            </a:extLst>
          </p:cNvPr>
          <p:cNvSpPr>
            <a:spLocks noChangeAspect="1"/>
          </p:cNvSpPr>
          <p:nvPr/>
        </p:nvSpPr>
        <p:spPr>
          <a:xfrm>
            <a:off x="5080557" y="1233641"/>
            <a:ext cx="1081423" cy="1081423"/>
          </a:xfrm>
          <a:prstGeom prst="ellipse">
            <a:avLst/>
          </a:prstGeom>
          <a:solidFill>
            <a:schemeClr val="bg1"/>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DB60EB4-870E-D997-9690-1BE5BD8633E9}"/>
              </a:ext>
            </a:extLst>
          </p:cNvPr>
          <p:cNvSpPr>
            <a:spLocks noChangeAspect="1"/>
          </p:cNvSpPr>
          <p:nvPr/>
        </p:nvSpPr>
        <p:spPr>
          <a:xfrm>
            <a:off x="7183678" y="1233641"/>
            <a:ext cx="1081423" cy="1081423"/>
          </a:xfrm>
          <a:prstGeom prst="ellipse">
            <a:avLst/>
          </a:prstGeom>
          <a:solidFill>
            <a:schemeClr val="bg1"/>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7CD687-596D-E5DB-BFAC-B92647C531A6}"/>
              </a:ext>
            </a:extLst>
          </p:cNvPr>
          <p:cNvSpPr>
            <a:spLocks noChangeAspect="1"/>
          </p:cNvSpPr>
          <p:nvPr/>
        </p:nvSpPr>
        <p:spPr>
          <a:xfrm>
            <a:off x="874317" y="1233641"/>
            <a:ext cx="1081423" cy="1081423"/>
          </a:xfrm>
          <a:prstGeom prst="ellipse">
            <a:avLst/>
          </a:prstGeom>
          <a:solidFill>
            <a:schemeClr val="bg1"/>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BBA78AAA-ED8D-0B76-F150-E75F4A8F0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132" y="1463456"/>
            <a:ext cx="621792" cy="621792"/>
          </a:xfrm>
          <a:prstGeom prst="rect">
            <a:avLst/>
          </a:prstGeom>
        </p:spPr>
      </p:pic>
      <p:pic>
        <p:nvPicPr>
          <p:cNvPr id="24" name="Graphic 23">
            <a:extLst>
              <a:ext uri="{FF2B5EF4-FFF2-40B4-BE49-F238E27FC236}">
                <a16:creationId xmlns:a16="http://schemas.microsoft.com/office/drawing/2014/main" id="{91DC9630-DA70-1EF0-0190-B0377B492C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07253" y="1463456"/>
            <a:ext cx="621792" cy="621792"/>
          </a:xfrm>
          <a:prstGeom prst="rect">
            <a:avLst/>
          </a:prstGeom>
        </p:spPr>
      </p:pic>
      <p:pic>
        <p:nvPicPr>
          <p:cNvPr id="35" name="Graphic 34">
            <a:extLst>
              <a:ext uri="{FF2B5EF4-FFF2-40B4-BE49-F238E27FC236}">
                <a16:creationId xmlns:a16="http://schemas.microsoft.com/office/drawing/2014/main" id="{A8E19365-8117-B763-F7FB-4408D337FB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4220" y="1463456"/>
            <a:ext cx="580339" cy="621792"/>
          </a:xfrm>
          <a:prstGeom prst="rect">
            <a:avLst/>
          </a:prstGeom>
        </p:spPr>
      </p:pic>
      <p:pic>
        <p:nvPicPr>
          <p:cNvPr id="39" name="Graphic 38">
            <a:extLst>
              <a:ext uri="{FF2B5EF4-FFF2-40B4-BE49-F238E27FC236}">
                <a16:creationId xmlns:a16="http://schemas.microsoft.com/office/drawing/2014/main" id="{17D24716-8B85-0361-92E9-EC9C631F64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86369" y="1463456"/>
            <a:ext cx="469798" cy="621792"/>
          </a:xfrm>
          <a:prstGeom prst="rect">
            <a:avLst/>
          </a:prstGeom>
        </p:spPr>
      </p:pic>
      <p:grpSp>
        <p:nvGrpSpPr>
          <p:cNvPr id="54" name="REFS" hidden="1">
            <a:extLst>
              <a:ext uri="{FF2B5EF4-FFF2-40B4-BE49-F238E27FC236}">
                <a16:creationId xmlns:a16="http://schemas.microsoft.com/office/drawing/2014/main" id="{997629B7-8269-F75D-3CE4-58CE3EE3583A}"/>
              </a:ext>
            </a:extLst>
          </p:cNvPr>
          <p:cNvGrpSpPr/>
          <p:nvPr/>
        </p:nvGrpSpPr>
        <p:grpSpPr>
          <a:xfrm>
            <a:off x="1367017" y="3352056"/>
            <a:ext cx="8116446" cy="2789947"/>
            <a:chOff x="1367017" y="3352056"/>
            <a:chExt cx="8116446" cy="2789947"/>
          </a:xfrm>
        </p:grpSpPr>
        <p:sp>
          <p:nvSpPr>
            <p:cNvPr id="41" name="Rectangle: Rounded Corners 10">
              <a:extLst>
                <a:ext uri="{FF2B5EF4-FFF2-40B4-BE49-F238E27FC236}">
                  <a16:creationId xmlns:a16="http://schemas.microsoft.com/office/drawing/2014/main" id="{F24E1F14-8E8E-2CA9-4073-B1F22731B13F}"/>
                </a:ext>
              </a:extLst>
            </p:cNvPr>
            <p:cNvSpPr/>
            <p:nvPr/>
          </p:nvSpPr>
          <p:spPr>
            <a:xfrm>
              <a:off x="2593378" y="6003504"/>
              <a:ext cx="2050545"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400"/>
                </a:spcBef>
                <a:buClr>
                  <a:schemeClr val="accent3"/>
                </a:buClr>
              </a:pPr>
              <a:r>
                <a:rPr lang="en-US" sz="900" dirty="0">
                  <a:solidFill>
                    <a:srgbClr val="FF0000"/>
                  </a:solidFill>
                  <a:latin typeface="Arial" panose="020B0604020202020204" pitchFamily="34" charset="0"/>
                  <a:cs typeface="Arial" panose="020B0604020202020204" pitchFamily="34" charset="0"/>
                </a:rPr>
                <a:t>[EBMT 2019, p 29A, B, C; 30A; 31A]</a:t>
              </a:r>
            </a:p>
          </p:txBody>
        </p:sp>
        <p:sp>
          <p:nvSpPr>
            <p:cNvPr id="42" name="Rectangle: Rounded Corners 13">
              <a:extLst>
                <a:ext uri="{FF2B5EF4-FFF2-40B4-BE49-F238E27FC236}">
                  <a16:creationId xmlns:a16="http://schemas.microsoft.com/office/drawing/2014/main" id="{41C18ACB-924B-381D-9FD8-3BAA8E4F9B5C}"/>
                </a:ext>
              </a:extLst>
            </p:cNvPr>
            <p:cNvSpPr/>
            <p:nvPr/>
          </p:nvSpPr>
          <p:spPr>
            <a:xfrm>
              <a:off x="5953513" y="4180960"/>
              <a:ext cx="1158374" cy="41549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[FACT 2023, p 33A, p 34A; pp31-32A; Raley 2019, p 6A, B] </a:t>
              </a:r>
            </a:p>
          </p:txBody>
        </p:sp>
        <p:sp>
          <p:nvSpPr>
            <p:cNvPr id="43" name="Rectangle: Rounded Corners 16">
              <a:extLst>
                <a:ext uri="{FF2B5EF4-FFF2-40B4-BE49-F238E27FC236}">
                  <a16:creationId xmlns:a16="http://schemas.microsoft.com/office/drawing/2014/main" id="{E4C18213-E60C-043E-B82E-23823BD32214}"/>
                </a:ext>
              </a:extLst>
            </p:cNvPr>
            <p:cNvSpPr/>
            <p:nvPr/>
          </p:nvSpPr>
          <p:spPr>
            <a:xfrm>
              <a:off x="8203303" y="5148048"/>
              <a:ext cx="1280160" cy="2769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[Kumar 2023, p 9A, IMF 2023, p 10C, D]</a:t>
              </a:r>
            </a:p>
          </p:txBody>
        </p:sp>
        <p:sp>
          <p:nvSpPr>
            <p:cNvPr id="44" name="Rectangle: Rounded Corners 8">
              <a:extLst>
                <a:ext uri="{FF2B5EF4-FFF2-40B4-BE49-F238E27FC236}">
                  <a16:creationId xmlns:a16="http://schemas.microsoft.com/office/drawing/2014/main" id="{411B69B4-75E1-C84C-3019-C463B4EAD016}"/>
                </a:ext>
              </a:extLst>
            </p:cNvPr>
            <p:cNvSpPr/>
            <p:nvPr/>
          </p:nvSpPr>
          <p:spPr>
            <a:xfrm>
              <a:off x="1367017" y="3352056"/>
              <a:ext cx="1005840"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[IMF 2023, p 1A]</a:t>
              </a:r>
            </a:p>
          </p:txBody>
        </p:sp>
        <p:sp>
          <p:nvSpPr>
            <p:cNvPr id="45" name="Rectangle: Rounded Corners 8">
              <a:extLst>
                <a:ext uri="{FF2B5EF4-FFF2-40B4-BE49-F238E27FC236}">
                  <a16:creationId xmlns:a16="http://schemas.microsoft.com/office/drawing/2014/main" id="{9D10CB68-BBAF-1BB6-EA49-FFF3B43FC413}"/>
                </a:ext>
              </a:extLst>
            </p:cNvPr>
            <p:cNvSpPr/>
            <p:nvPr/>
          </p:nvSpPr>
          <p:spPr>
            <a:xfrm>
              <a:off x="1398309" y="4916315"/>
              <a:ext cx="1005840"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[IMF 2023, p 1A]</a:t>
              </a:r>
            </a:p>
          </p:txBody>
        </p:sp>
        <p:sp>
          <p:nvSpPr>
            <p:cNvPr id="46" name="Rectangle: Rounded Corners 8">
              <a:extLst>
                <a:ext uri="{FF2B5EF4-FFF2-40B4-BE49-F238E27FC236}">
                  <a16:creationId xmlns:a16="http://schemas.microsoft.com/office/drawing/2014/main" id="{CBB12F9A-3E5D-9920-430B-0C4FB76A9C1A}"/>
                </a:ext>
              </a:extLst>
            </p:cNvPr>
            <p:cNvSpPr/>
            <p:nvPr/>
          </p:nvSpPr>
          <p:spPr>
            <a:xfrm>
              <a:off x="1640342" y="3909632"/>
              <a:ext cx="1005840"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[IMF 2023, p 10A]</a:t>
              </a:r>
            </a:p>
          </p:txBody>
        </p:sp>
        <p:sp>
          <p:nvSpPr>
            <p:cNvPr id="47" name="Rectangle: Rounded Corners 10">
              <a:extLst>
                <a:ext uri="{FF2B5EF4-FFF2-40B4-BE49-F238E27FC236}">
                  <a16:creationId xmlns:a16="http://schemas.microsoft.com/office/drawing/2014/main" id="{072870D0-9A74-42F2-26C1-ED9F3D7AECFD}"/>
                </a:ext>
              </a:extLst>
            </p:cNvPr>
            <p:cNvSpPr/>
            <p:nvPr/>
          </p:nvSpPr>
          <p:spPr>
            <a:xfrm>
              <a:off x="3455203" y="4116423"/>
              <a:ext cx="1188720"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[EBMT 2019, p 27A]</a:t>
              </a:r>
            </a:p>
          </p:txBody>
        </p:sp>
        <p:sp>
          <p:nvSpPr>
            <p:cNvPr id="48" name="Rectangle: Rounded Corners 10">
              <a:extLst>
                <a:ext uri="{FF2B5EF4-FFF2-40B4-BE49-F238E27FC236}">
                  <a16:creationId xmlns:a16="http://schemas.microsoft.com/office/drawing/2014/main" id="{97C2B5FF-4D5B-2458-42CF-46E7D5B9E5F6}"/>
                </a:ext>
              </a:extLst>
            </p:cNvPr>
            <p:cNvSpPr/>
            <p:nvPr/>
          </p:nvSpPr>
          <p:spPr>
            <a:xfrm>
              <a:off x="3481051" y="4636131"/>
              <a:ext cx="1188720"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[EBMT 2019, p 30B]</a:t>
              </a:r>
            </a:p>
          </p:txBody>
        </p:sp>
        <p:sp>
          <p:nvSpPr>
            <p:cNvPr id="49" name="Rectangle: Rounded Corners 13">
              <a:extLst>
                <a:ext uri="{FF2B5EF4-FFF2-40B4-BE49-F238E27FC236}">
                  <a16:creationId xmlns:a16="http://schemas.microsoft.com/office/drawing/2014/main" id="{84E8D09C-A4B9-253B-3A16-FD9DE8A43906}"/>
                </a:ext>
              </a:extLst>
            </p:cNvPr>
            <p:cNvSpPr/>
            <p:nvPr/>
          </p:nvSpPr>
          <p:spPr>
            <a:xfrm>
              <a:off x="4747864" y="5844848"/>
              <a:ext cx="2018694" cy="2769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[Langebrake 2020, p 64A, B, C, D; EBMT 2019, p 32A; FACT 2023, p 40A] </a:t>
              </a:r>
            </a:p>
          </p:txBody>
        </p:sp>
        <p:sp>
          <p:nvSpPr>
            <p:cNvPr id="50" name="Rectangle: Rounded Corners 16">
              <a:extLst>
                <a:ext uri="{FF2B5EF4-FFF2-40B4-BE49-F238E27FC236}">
                  <a16:creationId xmlns:a16="http://schemas.microsoft.com/office/drawing/2014/main" id="{435EEE09-6545-E7B1-68C5-B95247DBC946}"/>
                </a:ext>
              </a:extLst>
            </p:cNvPr>
            <p:cNvSpPr/>
            <p:nvPr/>
          </p:nvSpPr>
          <p:spPr>
            <a:xfrm>
              <a:off x="7493498" y="4330458"/>
              <a:ext cx="1188720"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[Kumar 2023, p 2A]</a:t>
              </a:r>
            </a:p>
          </p:txBody>
        </p:sp>
        <p:sp>
          <p:nvSpPr>
            <p:cNvPr id="51" name="Rectangle: Rounded Corners 16">
              <a:extLst>
                <a:ext uri="{FF2B5EF4-FFF2-40B4-BE49-F238E27FC236}">
                  <a16:creationId xmlns:a16="http://schemas.microsoft.com/office/drawing/2014/main" id="{3564E7B0-3CBB-174B-0EBF-DC7AA3560605}"/>
                </a:ext>
              </a:extLst>
            </p:cNvPr>
            <p:cNvSpPr/>
            <p:nvPr/>
          </p:nvSpPr>
          <p:spPr>
            <a:xfrm>
              <a:off x="7724388" y="4712946"/>
              <a:ext cx="1280160"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[IMF 2023, p 9B]</a:t>
              </a:r>
            </a:p>
          </p:txBody>
        </p:sp>
        <p:sp>
          <p:nvSpPr>
            <p:cNvPr id="52" name="Rectangle: Rounded Corners 16">
              <a:extLst>
                <a:ext uri="{FF2B5EF4-FFF2-40B4-BE49-F238E27FC236}">
                  <a16:creationId xmlns:a16="http://schemas.microsoft.com/office/drawing/2014/main" id="{27EED027-98E3-BECD-5570-B42429D9954C}"/>
                </a:ext>
              </a:extLst>
            </p:cNvPr>
            <p:cNvSpPr/>
            <p:nvPr/>
          </p:nvSpPr>
          <p:spPr>
            <a:xfrm>
              <a:off x="8014559" y="4916733"/>
              <a:ext cx="1280160"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spcBef>
                  <a:spcPts val="400"/>
                </a:spcBef>
              </a:pPr>
              <a:r>
                <a:rPr lang="en-US" sz="900" dirty="0">
                  <a:solidFill>
                    <a:srgbClr val="FF0000"/>
                  </a:solidFill>
                  <a:latin typeface="Arial" panose="020B0604020202020204" pitchFamily="34" charset="0"/>
                  <a:cs typeface="Arial" panose="020B0604020202020204" pitchFamily="34" charset="0"/>
                </a:rPr>
                <a:t>[IMF 2023, p 10C, D]</a:t>
              </a:r>
            </a:p>
          </p:txBody>
        </p:sp>
        <p:sp>
          <p:nvSpPr>
            <p:cNvPr id="53" name="Rectangle: Rounded Corners 16">
              <a:extLst>
                <a:ext uri="{FF2B5EF4-FFF2-40B4-BE49-F238E27FC236}">
                  <a16:creationId xmlns:a16="http://schemas.microsoft.com/office/drawing/2014/main" id="{BD80F2E3-EF1F-51E6-152F-3B2A934D0DD7}"/>
                </a:ext>
              </a:extLst>
            </p:cNvPr>
            <p:cNvSpPr/>
            <p:nvPr/>
          </p:nvSpPr>
          <p:spPr>
            <a:xfrm>
              <a:off x="6859224" y="5684425"/>
              <a:ext cx="1736136" cy="1384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lvl="1">
                <a:spcBef>
                  <a:spcPts val="400"/>
                </a:spcBef>
                <a:buClr>
                  <a:schemeClr val="accent3"/>
                </a:buClr>
              </a:pPr>
              <a:r>
                <a:rPr lang="en-US" sz="900" dirty="0">
                  <a:solidFill>
                    <a:srgbClr val="FF0000"/>
                  </a:solidFill>
                  <a:latin typeface="Arial" panose="020B0604020202020204" pitchFamily="34" charset="0"/>
                  <a:cs typeface="Arial" panose="020B0604020202020204" pitchFamily="34" charset="0"/>
                </a:rPr>
                <a:t>[NCCN Myeloma 2024, p 11A]</a:t>
              </a:r>
            </a:p>
          </p:txBody>
        </p:sp>
      </p:grpSp>
      <p:sp>
        <p:nvSpPr>
          <p:cNvPr id="5" name="ARTID" hidden="1">
            <a:extLst>
              <a:ext uri="{FF2B5EF4-FFF2-40B4-BE49-F238E27FC236}">
                <a16:creationId xmlns:a16="http://schemas.microsoft.com/office/drawing/2014/main" id="{9F4B4492-FBB9-EC81-BF22-90E9EDA9C43C}"/>
              </a:ext>
            </a:extLst>
          </p:cNvPr>
          <p:cNvSpPr txBox="1"/>
          <p:nvPr/>
        </p:nvSpPr>
        <p:spPr>
          <a:xfrm>
            <a:off x="9235440" y="182880"/>
            <a:ext cx="1320800" cy="369332"/>
          </a:xfrm>
          <a:prstGeom prst="rect">
            <a:avLst/>
          </a:prstGeom>
          <a:noFill/>
        </p:spPr>
        <p:txBody>
          <a:bodyPr wrap="square" rtlCol="0">
            <a:spAutoFit/>
          </a:bodyPr>
          <a:lstStyle/>
          <a:p>
            <a:pPr algn="l"/>
            <a:r>
              <a:rPr lang="en-US" b="1" dirty="0">
                <a:solidFill>
                  <a:srgbClr val="FF0000"/>
                </a:solidFill>
              </a:rPr>
              <a:t>ITC_108</a:t>
            </a:r>
          </a:p>
        </p:txBody>
      </p:sp>
    </p:spTree>
    <p:extLst>
      <p:ext uri="{BB962C8B-B14F-4D97-AF65-F5344CB8AC3E}">
        <p14:creationId xmlns:p14="http://schemas.microsoft.com/office/powerpoint/2010/main" val="4173748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C5D042-215A-C7D5-9172-CBB94A2DD117}"/>
              </a:ext>
            </a:extLst>
          </p:cNvPr>
          <p:cNvSpPr>
            <a:spLocks noGrp="1"/>
          </p:cNvSpPr>
          <p:nvPr>
            <p:ph idx="1"/>
          </p:nvPr>
        </p:nvSpPr>
        <p:spPr>
          <a:xfrm>
            <a:off x="459486" y="1246801"/>
            <a:ext cx="8235987" cy="4696569"/>
          </a:xfrm>
        </p:spPr>
        <p:txBody>
          <a:bodyPr/>
          <a:lstStyle/>
          <a:p>
            <a:pPr lvl="1"/>
            <a:r>
              <a:rPr lang="en-US" b="1" dirty="0"/>
              <a:t>This background information </a:t>
            </a:r>
            <a:r>
              <a:rPr lang="en-US" dirty="0"/>
              <a:t>MUST NOT be used in promotion or distributed outside Sanofi. Please remember that when you are discussing Sanofi products with our customers, this discussion must be completely consistent with approved labeling, applicable law, FDA regulations, and Sanofi policies.</a:t>
            </a:r>
          </a:p>
          <a:p>
            <a:pPr lvl="1"/>
            <a:r>
              <a:rPr lang="en-US" dirty="0"/>
              <a:t>You are only permitted to use review committee-approved materials in your communications with customers.</a:t>
            </a:r>
          </a:p>
          <a:p>
            <a:pPr lvl="1"/>
            <a:r>
              <a:rPr lang="en-US" dirty="0"/>
              <a:t>All off-label inquiries must be referred to your local MSL or to Medical Information. If you have any questions about the materials, messaging, or scientific communications you may use with any customer or patients, please ask your manager.</a:t>
            </a:r>
          </a:p>
          <a:p>
            <a:endParaRPr lang="en-US" dirty="0"/>
          </a:p>
        </p:txBody>
      </p:sp>
      <p:sp>
        <p:nvSpPr>
          <p:cNvPr id="4" name="Footer Placeholder 3">
            <a:extLst>
              <a:ext uri="{FF2B5EF4-FFF2-40B4-BE49-F238E27FC236}">
                <a16:creationId xmlns:a16="http://schemas.microsoft.com/office/drawing/2014/main" id="{FC318FBA-9FC6-91CE-40EC-3A3D8383FEEE}"/>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5" name="Slide Number Placeholder 4">
            <a:extLst>
              <a:ext uri="{FF2B5EF4-FFF2-40B4-BE49-F238E27FC236}">
                <a16:creationId xmlns:a16="http://schemas.microsoft.com/office/drawing/2014/main" id="{D68BE189-3CC4-D6D7-18E7-B26DE5D79D10}"/>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2</a:t>
            </a:fld>
            <a:endParaRPr lang="en-US" dirty="0"/>
          </a:p>
        </p:txBody>
      </p:sp>
      <p:sp>
        <p:nvSpPr>
          <p:cNvPr id="17" name="Text Placeholder 16">
            <a:extLst>
              <a:ext uri="{FF2B5EF4-FFF2-40B4-BE49-F238E27FC236}">
                <a16:creationId xmlns:a16="http://schemas.microsoft.com/office/drawing/2014/main" id="{C19E0715-1740-3233-7BF1-569ADB3909E0}"/>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FEBD15D8-0206-CBDB-3B9C-1B30CBA2AF17}"/>
              </a:ext>
            </a:extLst>
          </p:cNvPr>
          <p:cNvSpPr>
            <a:spLocks noGrp="1"/>
          </p:cNvSpPr>
          <p:nvPr>
            <p:ph type="title"/>
          </p:nvPr>
        </p:nvSpPr>
        <p:spPr>
          <a:xfrm>
            <a:off x="459486" y="457200"/>
            <a:ext cx="8227314" cy="332399"/>
          </a:xfrm>
        </p:spPr>
        <p:txBody>
          <a:bodyPr/>
          <a:lstStyle/>
          <a:p>
            <a:r>
              <a:rPr lang="en-US" dirty="0"/>
              <a:t>Important Information</a:t>
            </a:r>
          </a:p>
        </p:txBody>
      </p:sp>
    </p:spTree>
    <p:extLst>
      <p:ext uri="{BB962C8B-B14F-4D97-AF65-F5344CB8AC3E}">
        <p14:creationId xmlns:p14="http://schemas.microsoft.com/office/powerpoint/2010/main" val="4290445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EA2126-8031-97E7-1E52-C7973BF18781}"/>
              </a:ext>
            </a:extLst>
          </p:cNvPr>
          <p:cNvSpPr>
            <a:spLocks noGrp="1"/>
          </p:cNvSpPr>
          <p:nvPr>
            <p:ph idx="1"/>
          </p:nvPr>
        </p:nvSpPr>
        <p:spPr/>
        <p:txBody>
          <a:bodyPr/>
          <a:lstStyle/>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Ali MO, Al </a:t>
            </a:r>
            <a:r>
              <a:rPr lang="en-US" sz="1200" kern="100" dirty="0" err="1">
                <a:effectLst/>
                <a:latin typeface="+mn-lt"/>
                <a:ea typeface="Calibri" panose="020F0502020204030204" pitchFamily="34" charset="0"/>
                <a:cs typeface="Times New Roman" panose="02020603050405020304" pitchFamily="18" charset="0"/>
              </a:rPr>
              <a:t>Hadidi</a:t>
            </a:r>
            <a:r>
              <a:rPr lang="en-US" sz="1200" kern="100" dirty="0">
                <a:effectLst/>
                <a:latin typeface="+mn-lt"/>
                <a:ea typeface="Calibri" panose="020F0502020204030204" pitchFamily="34" charset="0"/>
                <a:cs typeface="Times New Roman" panose="02020603050405020304" pitchFamily="18" charset="0"/>
              </a:rPr>
              <a:t> S. High-dose (conditioning) regimens used prior to autologous stem cell transplantation in multiple myeloma. </a:t>
            </a:r>
            <a:r>
              <a:rPr lang="en-US" sz="1200" i="1" kern="100" dirty="0" err="1">
                <a:effectLst/>
                <a:latin typeface="+mn-lt"/>
                <a:ea typeface="Calibri" panose="020F0502020204030204" pitchFamily="34" charset="0"/>
                <a:cs typeface="Times New Roman" panose="02020603050405020304" pitchFamily="18" charset="0"/>
              </a:rPr>
              <a:t>Transpl</a:t>
            </a:r>
            <a:r>
              <a:rPr lang="en-US" sz="1200" i="1" kern="100" dirty="0">
                <a:effectLst/>
                <a:latin typeface="+mn-lt"/>
                <a:ea typeface="Calibri" panose="020F0502020204030204" pitchFamily="34" charset="0"/>
                <a:cs typeface="Times New Roman" panose="02020603050405020304" pitchFamily="18" charset="0"/>
              </a:rPr>
              <a:t> Cell </a:t>
            </a:r>
            <a:r>
              <a:rPr lang="en-US" sz="1200" i="1" kern="100" dirty="0" err="1">
                <a:effectLst/>
                <a:latin typeface="+mn-lt"/>
                <a:ea typeface="Calibri" panose="020F0502020204030204" pitchFamily="34" charset="0"/>
                <a:cs typeface="Times New Roman" panose="02020603050405020304" pitchFamily="18" charset="0"/>
              </a:rPr>
              <a:t>Ther</a:t>
            </a:r>
            <a:r>
              <a:rPr lang="en-US" sz="1200" kern="100" dirty="0">
                <a:effectLst/>
                <a:latin typeface="+mn-lt"/>
                <a:ea typeface="Calibri" panose="020F0502020204030204" pitchFamily="34" charset="0"/>
                <a:cs typeface="Times New Roman" panose="02020603050405020304" pitchFamily="18" charset="0"/>
              </a:rPr>
              <a:t>. 2022;28:572-580. </a:t>
            </a:r>
            <a:endParaRPr lang="en-US" sz="1200" kern="100" dirty="0">
              <a:solidFill>
                <a:srgbClr val="FF0000"/>
              </a:solidFill>
              <a:latin typeface="+mn-lt"/>
              <a:ea typeface="Calibri" panose="020F0502020204030204" pitchFamily="34" charset="0"/>
              <a:cs typeface="Times New Roman" panose="02020603050405020304" pitchFamily="18" charset="0"/>
            </a:endParaRPr>
          </a:p>
          <a:p>
            <a:pPr marL="0" marR="0">
              <a:spcBef>
                <a:spcPts val="0"/>
              </a:spcBef>
            </a:pPr>
            <a:r>
              <a:rPr lang="en-US" sz="1200" kern="100" dirty="0" err="1">
                <a:effectLst/>
                <a:latin typeface="+mn-lt"/>
                <a:ea typeface="Calibri" panose="020F0502020204030204" pitchFamily="34" charset="0"/>
                <a:cs typeface="Times New Roman" panose="02020603050405020304" pitchFamily="18" charset="0"/>
              </a:rPr>
              <a:t>ArraGroup</a:t>
            </a:r>
            <a:r>
              <a:rPr lang="en-US" sz="1200" kern="100" dirty="0">
                <a:effectLst/>
                <a:latin typeface="+mn-lt"/>
                <a:ea typeface="Calibri" panose="020F0502020204030204" pitchFamily="34" charset="0"/>
                <a:cs typeface="Times New Roman" panose="02020603050405020304" pitchFamily="18" charset="0"/>
              </a:rPr>
              <a:t>. RN nurse manager bone marrow transplant oncology. Accessed November 27, 2023. https://www.thearragroup.com/jobs/rn-nurse-manager-oncology-hematology-bmt-14494255 </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Canadian Cancer Center. Stem cell transplant for multiple myeloma. Accessed November 27, 2023. https://cancer.ca/en/cancer-information/cancer-types/multiple-myeloma/treatment/stem-cell-transplant </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European Bone Marrow Transplant Society. The EBMT Handbook. Springer Nature Switzerland. 2020. </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FACT-JACIE International Standards for Hematopoietic Cellular Therapy Product Collection, Processing, and Administration. 8th ed. 2021. </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Holmberg LA, </a:t>
            </a:r>
            <a:r>
              <a:rPr lang="en-US" sz="1200" kern="100" dirty="0" err="1">
                <a:effectLst/>
                <a:latin typeface="+mn-lt"/>
                <a:ea typeface="Calibri" panose="020F0502020204030204" pitchFamily="34" charset="0"/>
                <a:cs typeface="Times New Roman" panose="02020603050405020304" pitchFamily="18" charset="0"/>
              </a:rPr>
              <a:t>Deeg</a:t>
            </a:r>
            <a:r>
              <a:rPr lang="en-US" sz="1200" kern="100" dirty="0">
                <a:effectLst/>
                <a:latin typeface="+mn-lt"/>
                <a:ea typeface="Calibri" panose="020F0502020204030204" pitchFamily="34" charset="0"/>
                <a:cs typeface="Times New Roman" panose="02020603050405020304" pitchFamily="18" charset="0"/>
              </a:rPr>
              <a:t> HJ, </a:t>
            </a:r>
            <a:r>
              <a:rPr lang="en-US" sz="1200" kern="100" dirty="0" err="1">
                <a:effectLst/>
                <a:latin typeface="+mn-lt"/>
                <a:ea typeface="Calibri" panose="020F0502020204030204" pitchFamily="34" charset="0"/>
                <a:cs typeface="Times New Roman" panose="02020603050405020304" pitchFamily="18" charset="0"/>
              </a:rPr>
              <a:t>Sandmaier</a:t>
            </a:r>
            <a:r>
              <a:rPr lang="en-US" sz="1200" kern="100" dirty="0">
                <a:effectLst/>
                <a:latin typeface="+mn-lt"/>
                <a:ea typeface="Calibri" panose="020F0502020204030204" pitchFamily="34" charset="0"/>
                <a:cs typeface="Times New Roman" panose="02020603050405020304" pitchFamily="18" charset="0"/>
              </a:rPr>
              <a:t> BM. Determining eligibility for autologous hematopoietic stem cell transplantation. Accessed November 27, 2023. https://www.uptodate.com/contents/determining-eligibility-for-autologous-hematopoietic-cell-transplantation </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International Myeloma Foundation. What is autologous stem cell transplant (or bone marrow transplant)? Accessed November 27, 2023. https://www.myeloma.org/autologous-stem-cell-transplant </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Kumar S. Multiple myeloma: Use of hematopoietic stem cell transplantation. Accessed November 27, 2023. https://www.uptodate.com/contents/multiple-myeloma-use-of-hematopoietic-cell-transplantation/ </a:t>
            </a:r>
          </a:p>
          <a:p>
            <a:endParaRPr lang="en-US" sz="1200" dirty="0">
              <a:latin typeface="+mn-lt"/>
            </a:endParaRPr>
          </a:p>
        </p:txBody>
      </p:sp>
      <p:sp>
        <p:nvSpPr>
          <p:cNvPr id="3" name="Footer Placeholder 2">
            <a:extLst>
              <a:ext uri="{FF2B5EF4-FFF2-40B4-BE49-F238E27FC236}">
                <a16:creationId xmlns:a16="http://schemas.microsoft.com/office/drawing/2014/main" id="{E2A2AEEA-B969-431A-E189-FA17B0451BC8}"/>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B14D5A5C-CC26-66DB-00AB-553263C6952E}"/>
              </a:ext>
            </a:extLst>
          </p:cNvPr>
          <p:cNvSpPr>
            <a:spLocks noGrp="1"/>
          </p:cNvSpPr>
          <p:nvPr>
            <p:ph type="sldNum" sz="quarter" idx="12"/>
          </p:nvPr>
        </p:nvSpPr>
        <p:spPr/>
        <p:txBody>
          <a:bodyPr/>
          <a:lstStyle/>
          <a:p>
            <a:fld id="{32F8B705-E198-5940-A58A-5D00C10E5F4B}" type="slidenum">
              <a:rPr lang="en-US" smtClean="0"/>
              <a:pPr/>
              <a:t>20</a:t>
            </a:fld>
            <a:endParaRPr lang="en-US"/>
          </a:p>
        </p:txBody>
      </p:sp>
      <p:sp>
        <p:nvSpPr>
          <p:cNvPr id="5" name="Text Placeholder 4">
            <a:extLst>
              <a:ext uri="{FF2B5EF4-FFF2-40B4-BE49-F238E27FC236}">
                <a16:creationId xmlns:a16="http://schemas.microsoft.com/office/drawing/2014/main" id="{494B1373-4C70-584A-4A98-74739EBF0EDF}"/>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5F60F4F2-C2A9-4852-A3A6-D84A4053297C}"/>
              </a:ext>
            </a:extLst>
          </p:cNvPr>
          <p:cNvSpPr>
            <a:spLocks noGrp="1"/>
          </p:cNvSpPr>
          <p:nvPr>
            <p:ph type="title"/>
          </p:nvPr>
        </p:nvSpPr>
        <p:spPr/>
        <p:txBody>
          <a:bodyPr/>
          <a:lstStyle/>
          <a:p>
            <a:r>
              <a:rPr lang="en-US"/>
              <a:t>References</a:t>
            </a:r>
            <a:endParaRPr lang="en-US" dirty="0"/>
          </a:p>
        </p:txBody>
      </p:sp>
    </p:spTree>
    <p:extLst>
      <p:ext uri="{BB962C8B-B14F-4D97-AF65-F5344CB8AC3E}">
        <p14:creationId xmlns:p14="http://schemas.microsoft.com/office/powerpoint/2010/main" val="137953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EA2126-8031-97E7-1E52-C7973BF18781}"/>
              </a:ext>
            </a:extLst>
          </p:cNvPr>
          <p:cNvSpPr>
            <a:spLocks noGrp="1"/>
          </p:cNvSpPr>
          <p:nvPr>
            <p:ph idx="1"/>
          </p:nvPr>
        </p:nvSpPr>
        <p:spPr/>
        <p:txBody>
          <a:bodyPr/>
          <a:lstStyle/>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Langebrake C, Admiraal R, van </a:t>
            </a:r>
            <a:r>
              <a:rPr lang="en-US" sz="1200" kern="100" dirty="0" err="1">
                <a:effectLst/>
                <a:latin typeface="+mn-lt"/>
                <a:ea typeface="Calibri" panose="020F0502020204030204" pitchFamily="34" charset="0"/>
                <a:cs typeface="Times New Roman" panose="02020603050405020304" pitchFamily="18" charset="0"/>
              </a:rPr>
              <a:t>Maarseveen</a:t>
            </a:r>
            <a:r>
              <a:rPr lang="en-US" sz="1200" kern="100" dirty="0">
                <a:effectLst/>
                <a:latin typeface="+mn-lt"/>
                <a:ea typeface="Calibri" panose="020F0502020204030204" pitchFamily="34" charset="0"/>
                <a:cs typeface="Times New Roman" panose="02020603050405020304" pitchFamily="18" charset="0"/>
              </a:rPr>
              <a:t> E, et al. Consensus recommendations for the role and competencies of the EBMT clinical pharmacist and clinical pharmacologist involved in hematopoietic stem cell transplantation. </a:t>
            </a:r>
            <a:r>
              <a:rPr lang="en-US" sz="1200" i="1" kern="100" dirty="0">
                <a:effectLst/>
                <a:latin typeface="+mn-lt"/>
                <a:ea typeface="Calibri" panose="020F0502020204030204" pitchFamily="34" charset="0"/>
                <a:cs typeface="Times New Roman" panose="02020603050405020304" pitchFamily="18" charset="0"/>
              </a:rPr>
              <a:t>Bone Marrow </a:t>
            </a:r>
            <a:r>
              <a:rPr lang="en-US" sz="1200" i="1" kern="100" dirty="0" err="1">
                <a:effectLst/>
                <a:latin typeface="+mn-lt"/>
                <a:ea typeface="Calibri" panose="020F0502020204030204" pitchFamily="34" charset="0"/>
                <a:cs typeface="Times New Roman" panose="02020603050405020304" pitchFamily="18" charset="0"/>
              </a:rPr>
              <a:t>Transpl</a:t>
            </a:r>
            <a:r>
              <a:rPr lang="en-US" sz="1200" kern="100" dirty="0">
                <a:effectLst/>
                <a:latin typeface="+mn-lt"/>
                <a:ea typeface="Calibri" panose="020F0502020204030204" pitchFamily="34" charset="0"/>
                <a:cs typeface="Times New Roman" panose="02020603050405020304" pitchFamily="18" charset="0"/>
              </a:rPr>
              <a:t>. 2020;55:62-69. </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National Comprehensive Cancer Network. NCCN Clinical Practice Guidelines in Oncology. Multiple Myeloma. Version 2.2024—November 1, 2023. Available at: </a:t>
            </a:r>
            <a:r>
              <a:rPr lang="en-US" sz="1200" kern="100" dirty="0" err="1">
                <a:effectLst/>
                <a:latin typeface="+mn-lt"/>
                <a:ea typeface="Calibri" panose="020F0502020204030204" pitchFamily="34" charset="0"/>
                <a:cs typeface="Times New Roman" panose="02020603050405020304" pitchFamily="18" charset="0"/>
              </a:rPr>
              <a:t>www.nccn.org</a:t>
            </a:r>
            <a:r>
              <a:rPr lang="en-US" sz="1200" kern="100" dirty="0">
                <a:effectLst/>
                <a:latin typeface="+mn-lt"/>
                <a:ea typeface="Calibri" panose="020F0502020204030204" pitchFamily="34" charset="0"/>
                <a:cs typeface="Times New Roman" panose="02020603050405020304" pitchFamily="18" charset="0"/>
              </a:rPr>
              <a:t> </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Raley DY for the ASBMT NP/PA Steering Committee. Guidelines for training in hematopoietic progenitor cell transplantation for nurse practitioners and physician assistants. Accessed November 26, 2023. </a:t>
            </a:r>
            <a:r>
              <a:rPr lang="en-US" sz="1200" kern="100" dirty="0" err="1">
                <a:effectLst/>
                <a:latin typeface="+mn-lt"/>
                <a:ea typeface="Calibri" panose="020F0502020204030204" pitchFamily="34" charset="0"/>
                <a:cs typeface="Times New Roman" panose="02020603050405020304" pitchFamily="18" charset="0"/>
              </a:rPr>
              <a:t>www.astct.com</a:t>
            </a:r>
            <a:r>
              <a:rPr lang="en-US" sz="1200" kern="100" dirty="0">
                <a:effectLst/>
                <a:latin typeface="+mn-lt"/>
                <a:ea typeface="Calibri" panose="020F0502020204030204" pitchFamily="34" charset="0"/>
                <a:cs typeface="Times New Roman" panose="02020603050405020304" pitchFamily="18" charset="0"/>
              </a:rPr>
              <a:t>.</a:t>
            </a:r>
          </a:p>
          <a:p>
            <a:pPr marL="0" marR="0">
              <a:spcBef>
                <a:spcPts val="0"/>
              </a:spcBef>
            </a:pPr>
            <a:r>
              <a:rPr lang="en-US" sz="1200" kern="100" dirty="0">
                <a:effectLst/>
                <a:latin typeface="+mn-lt"/>
                <a:ea typeface="Calibri" panose="020F0502020204030204" pitchFamily="34" charset="0"/>
                <a:cs typeface="Times New Roman" panose="02020603050405020304" pitchFamily="18" charset="0"/>
              </a:rPr>
              <a:t>Watters A. Complexity is the cornerstone of BMT nursing. 2019. Accessed November 27, 2023. https://voice.ons.org/stories/complexity-is-the-cornerstone-of-</a:t>
            </a:r>
            <a:r>
              <a:rPr lang="en-US" sz="1200" kern="100" dirty="0" err="1">
                <a:effectLst/>
                <a:latin typeface="+mn-lt"/>
                <a:ea typeface="Calibri" panose="020F0502020204030204" pitchFamily="34" charset="0"/>
                <a:cs typeface="Times New Roman" panose="02020603050405020304" pitchFamily="18" charset="0"/>
              </a:rPr>
              <a:t>bmt</a:t>
            </a:r>
            <a:r>
              <a:rPr lang="en-US" sz="1200" kern="100" dirty="0">
                <a:effectLst/>
                <a:latin typeface="+mn-lt"/>
                <a:ea typeface="Calibri" panose="020F0502020204030204" pitchFamily="34" charset="0"/>
                <a:cs typeface="Times New Roman" panose="02020603050405020304" pitchFamily="18" charset="0"/>
              </a:rPr>
              <a:t>-nursing</a:t>
            </a:r>
          </a:p>
        </p:txBody>
      </p:sp>
      <p:sp>
        <p:nvSpPr>
          <p:cNvPr id="3" name="Footer Placeholder 2">
            <a:extLst>
              <a:ext uri="{FF2B5EF4-FFF2-40B4-BE49-F238E27FC236}">
                <a16:creationId xmlns:a16="http://schemas.microsoft.com/office/drawing/2014/main" id="{E2A2AEEA-B969-431A-E189-FA17B0451BC8}"/>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B14D5A5C-CC26-66DB-00AB-553263C6952E}"/>
              </a:ext>
            </a:extLst>
          </p:cNvPr>
          <p:cNvSpPr>
            <a:spLocks noGrp="1"/>
          </p:cNvSpPr>
          <p:nvPr>
            <p:ph type="sldNum" sz="quarter" idx="12"/>
          </p:nvPr>
        </p:nvSpPr>
        <p:spPr/>
        <p:txBody>
          <a:bodyPr/>
          <a:lstStyle/>
          <a:p>
            <a:fld id="{32F8B705-E198-5940-A58A-5D00C10E5F4B}" type="slidenum">
              <a:rPr lang="en-US" smtClean="0"/>
              <a:pPr/>
              <a:t>21</a:t>
            </a:fld>
            <a:endParaRPr lang="en-US"/>
          </a:p>
        </p:txBody>
      </p:sp>
      <p:sp>
        <p:nvSpPr>
          <p:cNvPr id="5" name="Text Placeholder 4">
            <a:extLst>
              <a:ext uri="{FF2B5EF4-FFF2-40B4-BE49-F238E27FC236}">
                <a16:creationId xmlns:a16="http://schemas.microsoft.com/office/drawing/2014/main" id="{494B1373-4C70-584A-4A98-74739EBF0EDF}"/>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5F60F4F2-C2A9-4852-A3A6-D84A4053297C}"/>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65689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D093C4-09B4-771A-41A8-06FAAA69687C}"/>
              </a:ext>
            </a:extLst>
          </p:cNvPr>
          <p:cNvSpPr>
            <a:spLocks noGrp="1"/>
          </p:cNvSpPr>
          <p:nvPr>
            <p:ph type="ftr" sz="quarter" idx="11"/>
          </p:nvPr>
        </p:nvSpPr>
        <p:spPr>
          <a:xfrm>
            <a:off x="1161307" y="6419082"/>
            <a:ext cx="6675120" cy="215444"/>
          </a:xfrm>
        </p:spPr>
        <p:txBody>
          <a:bodyPr/>
          <a:lstStyle/>
          <a:p>
            <a:r>
              <a:rPr lang="en-US" dirty="0"/>
              <a:t>CONFIDENTIAL. FOR INTERNAL USE ONLY. THE INFORMATION CONTAINED IN THIS TRAINING IS FOR INTERNAL, EDUCATIONAL PURPOSES ONLY. DO NOT COPY OR DISTRIBUTE OUTSIDE OF SANOFI OR USE IN PROMOTION. MAT-US-2401023-v1.0-02/2024 </a:t>
            </a:r>
          </a:p>
        </p:txBody>
      </p:sp>
      <p:sp>
        <p:nvSpPr>
          <p:cNvPr id="4" name="Slide Number Placeholder 3">
            <a:extLst>
              <a:ext uri="{FF2B5EF4-FFF2-40B4-BE49-F238E27FC236}">
                <a16:creationId xmlns:a16="http://schemas.microsoft.com/office/drawing/2014/main" id="{36F47D24-40A6-710A-BA67-BD717C5C15F8}"/>
              </a:ext>
            </a:extLst>
          </p:cNvPr>
          <p:cNvSpPr>
            <a:spLocks noGrp="1"/>
          </p:cNvSpPr>
          <p:nvPr>
            <p:ph type="sldNum" sz="quarter" idx="12"/>
          </p:nvPr>
        </p:nvSpPr>
        <p:spPr>
          <a:xfrm>
            <a:off x="7814165" y="6460122"/>
            <a:ext cx="182880" cy="123111"/>
          </a:xfrm>
        </p:spPr>
        <p:txBody>
          <a:bodyPr/>
          <a:lstStyle/>
          <a:p>
            <a:fld id="{32F8B705-E198-5940-A58A-5D00C10E5F4B}" type="slidenum">
              <a:rPr lang="en-US" smtClean="0"/>
              <a:pPr/>
              <a:t>3</a:t>
            </a:fld>
            <a:endParaRPr lang="en-US"/>
          </a:p>
        </p:txBody>
      </p:sp>
      <p:sp>
        <p:nvSpPr>
          <p:cNvPr id="5" name="Title 4">
            <a:extLst>
              <a:ext uri="{FF2B5EF4-FFF2-40B4-BE49-F238E27FC236}">
                <a16:creationId xmlns:a16="http://schemas.microsoft.com/office/drawing/2014/main" id="{D5177CFC-8EFF-02D7-19E2-FABE0C80F5EE}"/>
              </a:ext>
            </a:extLst>
          </p:cNvPr>
          <p:cNvSpPr>
            <a:spLocks noGrp="1"/>
          </p:cNvSpPr>
          <p:nvPr>
            <p:ph type="title"/>
          </p:nvPr>
        </p:nvSpPr>
        <p:spPr>
          <a:xfrm>
            <a:off x="459987" y="457200"/>
            <a:ext cx="6560424" cy="332399"/>
          </a:xfrm>
        </p:spPr>
        <p:txBody>
          <a:bodyPr/>
          <a:lstStyle/>
          <a:p>
            <a:r>
              <a:rPr lang="en-US" dirty="0"/>
              <a:t>Table of Contents</a:t>
            </a:r>
          </a:p>
        </p:txBody>
      </p:sp>
      <p:sp>
        <p:nvSpPr>
          <p:cNvPr id="43" name="Rectangle 42">
            <a:extLst>
              <a:ext uri="{FF2B5EF4-FFF2-40B4-BE49-F238E27FC236}">
                <a16:creationId xmlns:a16="http://schemas.microsoft.com/office/drawing/2014/main" id="{2E06137E-1695-36CA-2029-96D68539132A}"/>
              </a:ext>
            </a:extLst>
          </p:cNvPr>
          <p:cNvSpPr/>
          <p:nvPr/>
        </p:nvSpPr>
        <p:spPr>
          <a:xfrm>
            <a:off x="1236341" y="1246801"/>
            <a:ext cx="6560424" cy="822960"/>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a:extLst>
              <a:ext uri="{FF2B5EF4-FFF2-40B4-BE49-F238E27FC236}">
                <a16:creationId xmlns:a16="http://schemas.microsoft.com/office/drawing/2014/main" id="{DEEB75BD-5787-CA1E-C54A-5A5480E408B8}"/>
              </a:ext>
            </a:extLst>
          </p:cNvPr>
          <p:cNvSpPr txBox="1">
            <a:spLocks/>
          </p:cNvSpPr>
          <p:nvPr/>
        </p:nvSpPr>
        <p:spPr>
          <a:xfrm>
            <a:off x="1280159" y="1519782"/>
            <a:ext cx="5746605" cy="276999"/>
          </a:xfrm>
          <a:prstGeom prst="rect">
            <a:avLst/>
          </a:prstGeom>
        </p:spPr>
        <p:txBody>
          <a:bodyPr vert="horz" wrap="square" lIns="182880" tIns="0" rIns="0" bIns="0" rtlCol="0" anchor="t">
            <a:spAutoFit/>
          </a:bodyPr>
          <a:lstStyle>
            <a:lvl1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800" b="0" i="0" kern="1200">
                <a:solidFill>
                  <a:schemeClr val="tx2"/>
                </a:solidFill>
                <a:latin typeface="+mj-lt"/>
                <a:ea typeface="+mn-ea"/>
                <a:cs typeface="+mn-cs"/>
              </a:defRPr>
            </a:lvl1pPr>
            <a:lvl2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800" b="0" i="0" kern="1200">
                <a:solidFill>
                  <a:schemeClr val="accent1"/>
                </a:solidFill>
                <a:latin typeface="+mj-lt"/>
                <a:ea typeface="+mn-ea"/>
                <a:cs typeface="+mn-cs"/>
              </a:defRPr>
            </a:lvl2pPr>
            <a:lvl3pPr marL="36576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600" b="0" i="0" kern="1200">
                <a:solidFill>
                  <a:schemeClr val="accent1"/>
                </a:solidFill>
                <a:latin typeface="+mj-lt"/>
                <a:ea typeface="+mn-ea"/>
                <a:cs typeface="+mn-cs"/>
              </a:defRPr>
            </a:lvl3pPr>
            <a:lvl4pPr marL="54864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4pPr>
            <a:lvl5pPr marL="73152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Role of Transplant Centers in Multiple Myeloma</a:t>
            </a:r>
          </a:p>
        </p:txBody>
      </p:sp>
      <p:sp>
        <p:nvSpPr>
          <p:cNvPr id="45" name="Rectangle 44">
            <a:extLst>
              <a:ext uri="{FF2B5EF4-FFF2-40B4-BE49-F238E27FC236}">
                <a16:creationId xmlns:a16="http://schemas.microsoft.com/office/drawing/2014/main" id="{2BF18B5B-1325-78B0-635C-826587A0D565}"/>
              </a:ext>
            </a:extLst>
          </p:cNvPr>
          <p:cNvSpPr/>
          <p:nvPr/>
        </p:nvSpPr>
        <p:spPr>
          <a:xfrm>
            <a:off x="457200" y="1246801"/>
            <a:ext cx="822960" cy="822960"/>
          </a:xfrm>
          <a:prstGeom prst="rect">
            <a:avLst/>
          </a:prstGeom>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3706427-28EF-3936-5497-87DC10B679EB}"/>
              </a:ext>
            </a:extLst>
          </p:cNvPr>
          <p:cNvSpPr/>
          <p:nvPr/>
        </p:nvSpPr>
        <p:spPr>
          <a:xfrm>
            <a:off x="1236341" y="2298362"/>
            <a:ext cx="6560424" cy="822960"/>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1">
            <a:extLst>
              <a:ext uri="{FF2B5EF4-FFF2-40B4-BE49-F238E27FC236}">
                <a16:creationId xmlns:a16="http://schemas.microsoft.com/office/drawing/2014/main" id="{EF6A8F68-775D-09B2-F33A-AAD0831ED28F}"/>
              </a:ext>
            </a:extLst>
          </p:cNvPr>
          <p:cNvSpPr txBox="1">
            <a:spLocks/>
          </p:cNvSpPr>
          <p:nvPr/>
        </p:nvSpPr>
        <p:spPr>
          <a:xfrm>
            <a:off x="1280159" y="2571343"/>
            <a:ext cx="5746605" cy="276999"/>
          </a:xfrm>
          <a:prstGeom prst="rect">
            <a:avLst/>
          </a:prstGeom>
        </p:spPr>
        <p:txBody>
          <a:bodyPr vert="horz" wrap="square" lIns="182880" tIns="0" rIns="0" bIns="0" rtlCol="0" anchor="t">
            <a:spAutoFit/>
          </a:bodyPr>
          <a:lstStyle>
            <a:lvl1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800" b="0" i="0" kern="1200">
                <a:solidFill>
                  <a:schemeClr val="tx2"/>
                </a:solidFill>
                <a:latin typeface="+mj-lt"/>
                <a:ea typeface="+mn-ea"/>
                <a:cs typeface="+mn-cs"/>
              </a:defRPr>
            </a:lvl1pPr>
            <a:lvl2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800" b="0" i="0" kern="1200">
                <a:solidFill>
                  <a:schemeClr val="accent1"/>
                </a:solidFill>
                <a:latin typeface="+mj-lt"/>
                <a:ea typeface="+mn-ea"/>
                <a:cs typeface="+mn-cs"/>
              </a:defRPr>
            </a:lvl2pPr>
            <a:lvl3pPr marL="36576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600" b="0" i="0" kern="1200">
                <a:solidFill>
                  <a:schemeClr val="accent1"/>
                </a:solidFill>
                <a:latin typeface="+mj-lt"/>
                <a:ea typeface="+mn-ea"/>
                <a:cs typeface="+mn-cs"/>
              </a:defRPr>
            </a:lvl3pPr>
            <a:lvl4pPr marL="54864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4pPr>
            <a:lvl5pPr marL="73152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Essential Elements of a Transplant Program</a:t>
            </a:r>
          </a:p>
        </p:txBody>
      </p:sp>
      <p:sp>
        <p:nvSpPr>
          <p:cNvPr id="48" name="Rectangle 47">
            <a:extLst>
              <a:ext uri="{FF2B5EF4-FFF2-40B4-BE49-F238E27FC236}">
                <a16:creationId xmlns:a16="http://schemas.microsoft.com/office/drawing/2014/main" id="{1D9B87FE-5916-87B7-B086-D44C7975A87A}"/>
              </a:ext>
            </a:extLst>
          </p:cNvPr>
          <p:cNvSpPr/>
          <p:nvPr/>
        </p:nvSpPr>
        <p:spPr>
          <a:xfrm>
            <a:off x="457200" y="2298362"/>
            <a:ext cx="822960" cy="822960"/>
          </a:xfrm>
          <a:prstGeom prst="rect">
            <a:avLst/>
          </a:prstGeom>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6DA64CE-7B6E-FA4B-F23A-416715130C5C}"/>
              </a:ext>
            </a:extLst>
          </p:cNvPr>
          <p:cNvSpPr/>
          <p:nvPr/>
        </p:nvSpPr>
        <p:spPr>
          <a:xfrm>
            <a:off x="1236341" y="3349923"/>
            <a:ext cx="6560424" cy="822960"/>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1">
            <a:extLst>
              <a:ext uri="{FF2B5EF4-FFF2-40B4-BE49-F238E27FC236}">
                <a16:creationId xmlns:a16="http://schemas.microsoft.com/office/drawing/2014/main" id="{DD362917-B23E-81A9-C2D7-6AE405F86A22}"/>
              </a:ext>
            </a:extLst>
          </p:cNvPr>
          <p:cNvSpPr txBox="1">
            <a:spLocks/>
          </p:cNvSpPr>
          <p:nvPr/>
        </p:nvSpPr>
        <p:spPr>
          <a:xfrm>
            <a:off x="1280159" y="3622904"/>
            <a:ext cx="5746605" cy="276999"/>
          </a:xfrm>
          <a:prstGeom prst="rect">
            <a:avLst/>
          </a:prstGeom>
        </p:spPr>
        <p:txBody>
          <a:bodyPr vert="horz" wrap="square" lIns="182880" tIns="0" rIns="0" bIns="0" rtlCol="0" anchor="t">
            <a:spAutoFit/>
          </a:bodyPr>
          <a:lstStyle>
            <a:lvl1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800" b="0" i="0" kern="1200">
                <a:solidFill>
                  <a:schemeClr val="tx2"/>
                </a:solidFill>
                <a:latin typeface="+mj-lt"/>
                <a:ea typeface="+mn-ea"/>
                <a:cs typeface="+mn-cs"/>
              </a:defRPr>
            </a:lvl1pPr>
            <a:lvl2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800" b="0" i="0" kern="1200">
                <a:solidFill>
                  <a:schemeClr val="accent1"/>
                </a:solidFill>
                <a:latin typeface="+mj-lt"/>
                <a:ea typeface="+mn-ea"/>
                <a:cs typeface="+mn-cs"/>
              </a:defRPr>
            </a:lvl2pPr>
            <a:lvl3pPr marL="36576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600" b="0" i="0" kern="1200">
                <a:solidFill>
                  <a:schemeClr val="accent1"/>
                </a:solidFill>
                <a:latin typeface="+mj-lt"/>
                <a:ea typeface="+mn-ea"/>
                <a:cs typeface="+mn-cs"/>
              </a:defRPr>
            </a:lvl3pPr>
            <a:lvl4pPr marL="54864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4pPr>
            <a:lvl5pPr marL="73152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Transplant Program Personnel</a:t>
            </a:r>
          </a:p>
        </p:txBody>
      </p:sp>
      <p:sp>
        <p:nvSpPr>
          <p:cNvPr id="51" name="Rectangle 50">
            <a:extLst>
              <a:ext uri="{FF2B5EF4-FFF2-40B4-BE49-F238E27FC236}">
                <a16:creationId xmlns:a16="http://schemas.microsoft.com/office/drawing/2014/main" id="{F6AF9342-48E3-B02D-6A98-B62B99B5EB16}"/>
              </a:ext>
            </a:extLst>
          </p:cNvPr>
          <p:cNvSpPr/>
          <p:nvPr/>
        </p:nvSpPr>
        <p:spPr>
          <a:xfrm>
            <a:off x="457200" y="3349923"/>
            <a:ext cx="822960" cy="822960"/>
          </a:xfrm>
          <a:prstGeom prst="rect">
            <a:avLst/>
          </a:prstGeom>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EB6D7C8-1ED1-4A85-37BB-BA00231DF7A4}"/>
              </a:ext>
            </a:extLst>
          </p:cNvPr>
          <p:cNvSpPr/>
          <p:nvPr/>
        </p:nvSpPr>
        <p:spPr>
          <a:xfrm>
            <a:off x="1236341" y="4401484"/>
            <a:ext cx="6560424" cy="822960"/>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1">
            <a:extLst>
              <a:ext uri="{FF2B5EF4-FFF2-40B4-BE49-F238E27FC236}">
                <a16:creationId xmlns:a16="http://schemas.microsoft.com/office/drawing/2014/main" id="{5550C929-E01E-D7EA-7375-E764EA6F7952}"/>
              </a:ext>
            </a:extLst>
          </p:cNvPr>
          <p:cNvSpPr txBox="1">
            <a:spLocks/>
          </p:cNvSpPr>
          <p:nvPr/>
        </p:nvSpPr>
        <p:spPr>
          <a:xfrm>
            <a:off x="1280159" y="4674465"/>
            <a:ext cx="5746605" cy="276999"/>
          </a:xfrm>
          <a:prstGeom prst="rect">
            <a:avLst/>
          </a:prstGeom>
        </p:spPr>
        <p:txBody>
          <a:bodyPr vert="horz" wrap="square" lIns="182880" tIns="0" rIns="0" bIns="0" rtlCol="0" anchor="t">
            <a:spAutoFit/>
          </a:bodyPr>
          <a:lstStyle>
            <a:lvl1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800" b="0" i="0" kern="1200">
                <a:solidFill>
                  <a:schemeClr val="tx2"/>
                </a:solidFill>
                <a:latin typeface="+mj-lt"/>
                <a:ea typeface="+mn-ea"/>
                <a:cs typeface="+mn-cs"/>
              </a:defRPr>
            </a:lvl1pPr>
            <a:lvl2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800" b="0" i="0" kern="1200">
                <a:solidFill>
                  <a:schemeClr val="accent1"/>
                </a:solidFill>
                <a:latin typeface="+mj-lt"/>
                <a:ea typeface="+mn-ea"/>
                <a:cs typeface="+mn-cs"/>
              </a:defRPr>
            </a:lvl2pPr>
            <a:lvl3pPr marL="36576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600" b="0" i="0" kern="1200">
                <a:solidFill>
                  <a:schemeClr val="accent1"/>
                </a:solidFill>
                <a:latin typeface="+mj-lt"/>
                <a:ea typeface="+mn-ea"/>
                <a:cs typeface="+mn-cs"/>
              </a:defRPr>
            </a:lvl3pPr>
            <a:lvl4pPr marL="54864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4pPr>
            <a:lvl5pPr marL="73152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tabLst/>
              <a:defRPr sz="1400" b="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Review: Autologous HSCT Pathway</a:t>
            </a:r>
          </a:p>
        </p:txBody>
      </p:sp>
      <p:sp>
        <p:nvSpPr>
          <p:cNvPr id="54" name="Rectangle 53">
            <a:extLst>
              <a:ext uri="{FF2B5EF4-FFF2-40B4-BE49-F238E27FC236}">
                <a16:creationId xmlns:a16="http://schemas.microsoft.com/office/drawing/2014/main" id="{B133EA35-CFB3-1348-8F5F-5B4D1839A541}"/>
              </a:ext>
            </a:extLst>
          </p:cNvPr>
          <p:cNvSpPr/>
          <p:nvPr/>
        </p:nvSpPr>
        <p:spPr>
          <a:xfrm>
            <a:off x="457200" y="4401484"/>
            <a:ext cx="822960" cy="822960"/>
          </a:xfrm>
          <a:prstGeom prst="rect">
            <a:avLst/>
          </a:prstGeom>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a:extLst>
              <a:ext uri="{FF2B5EF4-FFF2-40B4-BE49-F238E27FC236}">
                <a16:creationId xmlns:a16="http://schemas.microsoft.com/office/drawing/2014/main" id="{1DE70373-6529-1B4F-D37E-613570EDD6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360" y="1383961"/>
            <a:ext cx="548640" cy="548640"/>
          </a:xfrm>
          <a:prstGeom prst="rect">
            <a:avLst/>
          </a:prstGeom>
        </p:spPr>
      </p:pic>
      <p:pic>
        <p:nvPicPr>
          <p:cNvPr id="56" name="Graphic 55">
            <a:extLst>
              <a:ext uri="{FF2B5EF4-FFF2-40B4-BE49-F238E27FC236}">
                <a16:creationId xmlns:a16="http://schemas.microsoft.com/office/drawing/2014/main" id="{4E6ADA6E-D86F-985C-DA03-08E0602C81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360" y="2435522"/>
            <a:ext cx="548640" cy="548640"/>
          </a:xfrm>
          <a:prstGeom prst="rect">
            <a:avLst/>
          </a:prstGeom>
        </p:spPr>
      </p:pic>
      <p:pic>
        <p:nvPicPr>
          <p:cNvPr id="57" name="Graphic 56">
            <a:extLst>
              <a:ext uri="{FF2B5EF4-FFF2-40B4-BE49-F238E27FC236}">
                <a16:creationId xmlns:a16="http://schemas.microsoft.com/office/drawing/2014/main" id="{13FBDC9C-EB4F-26A8-A9A3-92422ACF4A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2648" y="4538644"/>
            <a:ext cx="512064" cy="548640"/>
          </a:xfrm>
          <a:prstGeom prst="rect">
            <a:avLst/>
          </a:prstGeom>
        </p:spPr>
      </p:pic>
      <p:pic>
        <p:nvPicPr>
          <p:cNvPr id="58" name="Graphic 57">
            <a:extLst>
              <a:ext uri="{FF2B5EF4-FFF2-40B4-BE49-F238E27FC236}">
                <a16:creationId xmlns:a16="http://schemas.microsoft.com/office/drawing/2014/main" id="{29786ED2-8AE7-04EC-E28F-2D148F2345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1416" y="3487083"/>
            <a:ext cx="414528" cy="548640"/>
          </a:xfrm>
          <a:prstGeom prst="rect">
            <a:avLst/>
          </a:prstGeom>
        </p:spPr>
      </p:pic>
      <p:pic>
        <p:nvPicPr>
          <p:cNvPr id="59" name="Graphic 58">
            <a:extLst>
              <a:ext uri="{FF2B5EF4-FFF2-40B4-BE49-F238E27FC236}">
                <a16:creationId xmlns:a16="http://schemas.microsoft.com/office/drawing/2014/main" id="{D6B47748-9A13-1CA1-7329-5D5E970FFE0E}"/>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17287" r="82865" b="17391"/>
          <a:stretch/>
        </p:blipFill>
        <p:spPr>
          <a:xfrm>
            <a:off x="7255365" y="-10993"/>
            <a:ext cx="1888635" cy="6868994"/>
          </a:xfrm>
          <a:prstGeom prst="rect">
            <a:avLst/>
          </a:prstGeom>
        </p:spPr>
      </p:pic>
      <p:sp>
        <p:nvSpPr>
          <p:cNvPr id="6" name="ARTID" hidden="1">
            <a:extLst>
              <a:ext uri="{FF2B5EF4-FFF2-40B4-BE49-F238E27FC236}">
                <a16:creationId xmlns:a16="http://schemas.microsoft.com/office/drawing/2014/main" id="{48DEDEB6-7355-56BC-0E7B-DA8C4E12C2D0}"/>
              </a:ext>
            </a:extLst>
          </p:cNvPr>
          <p:cNvSpPr txBox="1"/>
          <p:nvPr/>
        </p:nvSpPr>
        <p:spPr>
          <a:xfrm>
            <a:off x="9235440" y="182880"/>
            <a:ext cx="1320800" cy="369332"/>
          </a:xfrm>
          <a:prstGeom prst="rect">
            <a:avLst/>
          </a:prstGeom>
          <a:noFill/>
        </p:spPr>
        <p:txBody>
          <a:bodyPr wrap="square" rtlCol="0">
            <a:spAutoFit/>
          </a:bodyPr>
          <a:lstStyle/>
          <a:p>
            <a:pPr algn="l"/>
            <a:r>
              <a:rPr lang="en-US" b="1" dirty="0">
                <a:solidFill>
                  <a:srgbClr val="FF0000"/>
                </a:solidFill>
              </a:rPr>
              <a:t>ITC_101</a:t>
            </a:r>
          </a:p>
        </p:txBody>
      </p:sp>
    </p:spTree>
    <p:extLst>
      <p:ext uri="{BB962C8B-B14F-4D97-AF65-F5344CB8AC3E}">
        <p14:creationId xmlns:p14="http://schemas.microsoft.com/office/powerpoint/2010/main" val="242956621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C24E06-1723-900C-C493-94C1BC34C6E5}"/>
              </a:ext>
            </a:extLst>
          </p:cNvPr>
          <p:cNvSpPr>
            <a:spLocks noGrp="1"/>
          </p:cNvSpPr>
          <p:nvPr>
            <p:ph idx="1"/>
          </p:nvPr>
        </p:nvSpPr>
        <p:spPr>
          <a:xfrm>
            <a:off x="459487" y="1246801"/>
            <a:ext cx="4636388" cy="3493264"/>
          </a:xfrm>
        </p:spPr>
        <p:txBody>
          <a:bodyPr wrap="square">
            <a:spAutoFit/>
          </a:bodyPr>
          <a:lstStyle/>
          <a:p>
            <a:pPr lvl="1"/>
            <a:r>
              <a:rPr lang="en-US" sz="1600" dirty="0"/>
              <a:t>High-dose chemotherapy with autologous stem cell rescue (autologous stem cell transplant [ASCT]) is the standard of care for fit patients with multiple myeloma </a:t>
            </a:r>
            <a:endParaRPr lang="en-US" sz="1200" dirty="0">
              <a:solidFill>
                <a:srgbClr val="FF0000"/>
              </a:solidFill>
            </a:endParaRPr>
          </a:p>
          <a:p>
            <a:pPr lvl="2"/>
            <a:r>
              <a:rPr lang="en-US" sz="1400" dirty="0"/>
              <a:t>Has the potential to provide deep responses and </a:t>
            </a:r>
            <a:br>
              <a:rPr lang="en-US" sz="1400" dirty="0"/>
            </a:br>
            <a:r>
              <a:rPr lang="en-US" sz="1400" dirty="0"/>
              <a:t>long-term remission </a:t>
            </a:r>
            <a:endParaRPr lang="en-US" sz="1200" dirty="0">
              <a:solidFill>
                <a:srgbClr val="FF0000"/>
              </a:solidFill>
            </a:endParaRPr>
          </a:p>
          <a:p>
            <a:pPr lvl="1"/>
            <a:r>
              <a:rPr lang="en-US" sz="1600" dirty="0"/>
              <a:t>While highly effective, ASCT is complex and lengthy, requires hospitalization, and may be associated with adverse events and additional short- and long-term risks</a:t>
            </a:r>
            <a:endParaRPr lang="en-US" sz="1200" dirty="0">
              <a:solidFill>
                <a:srgbClr val="FF0000"/>
              </a:solidFill>
            </a:endParaRPr>
          </a:p>
          <a:p>
            <a:pPr lvl="2"/>
            <a:r>
              <a:rPr lang="en-US" sz="1400" dirty="0"/>
              <a:t>For these reasons, ASCT is only performed in a relatively limited number of specialized transplant centers that have the appropriate facilities and personnel to manage these patients</a:t>
            </a:r>
            <a:endParaRPr lang="en-US" sz="1200" dirty="0">
              <a:solidFill>
                <a:srgbClr val="FF0000"/>
              </a:solidFill>
            </a:endParaRPr>
          </a:p>
        </p:txBody>
      </p:sp>
      <p:sp>
        <p:nvSpPr>
          <p:cNvPr id="3" name="Footer Placeholder 2">
            <a:extLst>
              <a:ext uri="{FF2B5EF4-FFF2-40B4-BE49-F238E27FC236}">
                <a16:creationId xmlns:a16="http://schemas.microsoft.com/office/drawing/2014/main" id="{6FAAF12D-5C3B-26DA-617E-44EBB4295232}"/>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2667762A-100D-80EE-EBEA-E6033C4912F4}"/>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4</a:t>
            </a:fld>
            <a:endParaRPr lang="en-US"/>
          </a:p>
        </p:txBody>
      </p:sp>
      <p:sp>
        <p:nvSpPr>
          <p:cNvPr id="33" name="Title 32">
            <a:extLst>
              <a:ext uri="{FF2B5EF4-FFF2-40B4-BE49-F238E27FC236}">
                <a16:creationId xmlns:a16="http://schemas.microsoft.com/office/drawing/2014/main" id="{964B7236-A203-33D5-384F-2BAB2195F954}"/>
              </a:ext>
            </a:extLst>
          </p:cNvPr>
          <p:cNvSpPr>
            <a:spLocks noGrp="1"/>
          </p:cNvSpPr>
          <p:nvPr>
            <p:ph type="title"/>
          </p:nvPr>
        </p:nvSpPr>
        <p:spPr>
          <a:xfrm>
            <a:off x="1020486" y="176701"/>
            <a:ext cx="6587322" cy="664797"/>
          </a:xfrm>
        </p:spPr>
        <p:txBody>
          <a:bodyPr/>
          <a:lstStyle/>
          <a:p>
            <a:r>
              <a:rPr lang="en-US"/>
              <a:t>Role of Transplant Centers in Multiple </a:t>
            </a:r>
            <a:br>
              <a:rPr lang="en-US"/>
            </a:br>
            <a:r>
              <a:rPr lang="en-US"/>
              <a:t>Myeloma Care</a:t>
            </a:r>
            <a:endParaRPr lang="en-US" dirty="0"/>
          </a:p>
        </p:txBody>
      </p:sp>
      <p:sp>
        <p:nvSpPr>
          <p:cNvPr id="16" name="Rectangle: Rounded Corners 15">
            <a:extLst>
              <a:ext uri="{FF2B5EF4-FFF2-40B4-BE49-F238E27FC236}">
                <a16:creationId xmlns:a16="http://schemas.microsoft.com/office/drawing/2014/main" id="{689CEC0E-6D68-D8DF-73BE-D43819371F66}"/>
              </a:ext>
            </a:extLst>
          </p:cNvPr>
          <p:cNvSpPr/>
          <p:nvPr/>
        </p:nvSpPr>
        <p:spPr>
          <a:xfrm>
            <a:off x="6584640" y="5789965"/>
            <a:ext cx="2100572" cy="389513"/>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wrap="square" lIns="137160" rIns="137160" rtlCol="0" anchor="ctr">
            <a:spAutoFit/>
          </a:bodyPr>
          <a:lstStyle/>
          <a:p>
            <a:pPr algn="ctr"/>
            <a:r>
              <a:rPr lang="en-US" sz="1200" b="1" dirty="0"/>
              <a:t>Benefit of ASCT in MM</a:t>
            </a:r>
          </a:p>
        </p:txBody>
      </p:sp>
      <p:sp>
        <p:nvSpPr>
          <p:cNvPr id="42" name="Rectangle 41">
            <a:extLst>
              <a:ext uri="{FF2B5EF4-FFF2-40B4-BE49-F238E27FC236}">
                <a16:creationId xmlns:a16="http://schemas.microsoft.com/office/drawing/2014/main" id="{0C68D80F-90C0-63ED-5CB5-777A5D7AAD1F}"/>
              </a:ext>
            </a:extLst>
          </p:cNvPr>
          <p:cNvSpPr/>
          <p:nvPr/>
        </p:nvSpPr>
        <p:spPr>
          <a:xfrm>
            <a:off x="1208762" y="5526771"/>
            <a:ext cx="3438144"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0" bIns="0" rtlCol="0" anchor="ctr">
            <a:spAutoFit/>
          </a:bodyPr>
          <a:lstStyle/>
          <a:p>
            <a:r>
              <a:rPr lang="en-US" sz="1200" dirty="0">
                <a:solidFill>
                  <a:schemeClr val="tx1"/>
                </a:solidFill>
                <a:cs typeface="Segoe UI" panose="020B0502040204020203" pitchFamily="34" charset="0"/>
              </a:rPr>
              <a:t>Autologous SCT (ASCT) is often referred to </a:t>
            </a:r>
            <a:br>
              <a:rPr lang="en-US" sz="1200" dirty="0">
                <a:solidFill>
                  <a:schemeClr val="tx1"/>
                </a:solidFill>
                <a:cs typeface="Segoe UI" panose="020B0502040204020203" pitchFamily="34" charset="0"/>
              </a:rPr>
            </a:br>
            <a:r>
              <a:rPr lang="en-US" sz="1200" dirty="0">
                <a:solidFill>
                  <a:schemeClr val="tx1"/>
                </a:solidFill>
                <a:cs typeface="Segoe UI" panose="020B0502040204020203" pitchFamily="34" charset="0"/>
              </a:rPr>
              <a:t>in guidelines and the literature as “high-dose chemotherapy with autologous stem cell rescue.” </a:t>
            </a:r>
          </a:p>
        </p:txBody>
      </p:sp>
      <p:cxnSp>
        <p:nvCxnSpPr>
          <p:cNvPr id="43" name="Straight Connector 42">
            <a:extLst>
              <a:ext uri="{FF2B5EF4-FFF2-40B4-BE49-F238E27FC236}">
                <a16:creationId xmlns:a16="http://schemas.microsoft.com/office/drawing/2014/main" id="{C3346124-9DBE-4447-3C35-295FA5A1E11F}"/>
              </a:ext>
            </a:extLst>
          </p:cNvPr>
          <p:cNvCxnSpPr>
            <a:cxnSpLocks/>
          </p:cNvCxnSpPr>
          <p:nvPr/>
        </p:nvCxnSpPr>
        <p:spPr>
          <a:xfrm>
            <a:off x="833775" y="5435330"/>
            <a:ext cx="3813131" cy="0"/>
          </a:xfrm>
          <a:prstGeom prst="line">
            <a:avLst/>
          </a:prstGeom>
          <a:ln w="19050">
            <a:gradFill flip="none" rotWithShape="1">
              <a:gsLst>
                <a:gs pos="50000">
                  <a:schemeClr val="tx2"/>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C79ED42-F9E8-FC40-DCA9-0AA6BF487F9B}"/>
              </a:ext>
            </a:extLst>
          </p:cNvPr>
          <p:cNvCxnSpPr>
            <a:cxnSpLocks/>
          </p:cNvCxnSpPr>
          <p:nvPr/>
        </p:nvCxnSpPr>
        <p:spPr>
          <a:xfrm>
            <a:off x="833775" y="6168915"/>
            <a:ext cx="3813131" cy="0"/>
          </a:xfrm>
          <a:prstGeom prst="line">
            <a:avLst/>
          </a:prstGeom>
          <a:ln w="19050">
            <a:gradFill flip="none" rotWithShape="1">
              <a:gsLst>
                <a:gs pos="50000">
                  <a:schemeClr val="accent3"/>
                </a:gs>
                <a:gs pos="100000">
                  <a:schemeClr val="accent3">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B0441991-22C7-23EE-6BF8-6E244C1B1C1B}"/>
              </a:ext>
            </a:extLst>
          </p:cNvPr>
          <p:cNvGrpSpPr>
            <a:grpSpLocks noChangeAspect="1"/>
          </p:cNvGrpSpPr>
          <p:nvPr/>
        </p:nvGrpSpPr>
        <p:grpSpPr>
          <a:xfrm>
            <a:off x="458788" y="5429504"/>
            <a:ext cx="749974" cy="749974"/>
            <a:chOff x="4356846" y="4830183"/>
            <a:chExt cx="923544" cy="923544"/>
          </a:xfrm>
        </p:grpSpPr>
        <p:sp>
          <p:nvSpPr>
            <p:cNvPr id="48" name="Oval 47">
              <a:extLst>
                <a:ext uri="{FF2B5EF4-FFF2-40B4-BE49-F238E27FC236}">
                  <a16:creationId xmlns:a16="http://schemas.microsoft.com/office/drawing/2014/main" id="{78BD7A25-2F18-B6F7-5DC0-9D195211AA83}"/>
                </a:ext>
              </a:extLst>
            </p:cNvPr>
            <p:cNvSpPr>
              <a:spLocks noChangeAspect="1"/>
            </p:cNvSpPr>
            <p:nvPr/>
          </p:nvSpPr>
          <p:spPr>
            <a:xfrm>
              <a:off x="4356846" y="4830183"/>
              <a:ext cx="923544" cy="9235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6A457249-DC36-EC4F-8330-281EA2BCB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7394" y="4947902"/>
              <a:ext cx="380747" cy="641832"/>
            </a:xfrm>
            <a:prstGeom prst="rect">
              <a:avLst/>
            </a:prstGeom>
          </p:spPr>
        </p:pic>
      </p:grpSp>
      <p:pic>
        <p:nvPicPr>
          <p:cNvPr id="63" name="Graphic 62">
            <a:extLst>
              <a:ext uri="{FF2B5EF4-FFF2-40B4-BE49-F238E27FC236}">
                <a16:creationId xmlns:a16="http://schemas.microsoft.com/office/drawing/2014/main" id="{5116A67A-4F95-C543-3D57-AD828F2A3E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9486" y="228598"/>
            <a:ext cx="557784" cy="557784"/>
          </a:xfrm>
          <a:prstGeom prst="rect">
            <a:avLst/>
          </a:prstGeom>
        </p:spPr>
      </p:pic>
      <p:pic>
        <p:nvPicPr>
          <p:cNvPr id="30" name="Picture 29" descr="A building with a blue sign on top&#10;&#10;Description automatically generated">
            <a:extLst>
              <a:ext uri="{FF2B5EF4-FFF2-40B4-BE49-F238E27FC236}">
                <a16:creationId xmlns:a16="http://schemas.microsoft.com/office/drawing/2014/main" id="{3CFF8952-A2C6-7049-3720-9066959F0FCA}"/>
              </a:ext>
            </a:extLst>
          </p:cNvPr>
          <p:cNvPicPr>
            <a:picLocks noChangeAspect="1"/>
          </p:cNvPicPr>
          <p:nvPr/>
        </p:nvPicPr>
        <p:blipFill rotWithShape="1">
          <a:blip r:embed="rId7"/>
          <a:srcRect l="857" t="13059" r="335" b="8741"/>
          <a:stretch/>
        </p:blipFill>
        <p:spPr>
          <a:xfrm>
            <a:off x="5324334" y="3285493"/>
            <a:ext cx="3819666" cy="2267298"/>
          </a:xfrm>
          <a:prstGeom prst="rect">
            <a:avLst/>
          </a:prstGeom>
        </p:spPr>
      </p:pic>
      <p:pic>
        <p:nvPicPr>
          <p:cNvPr id="31" name="Picture 30" descr="A group of people in white coats&#10;&#10;Description automatically generated">
            <a:extLst>
              <a:ext uri="{FF2B5EF4-FFF2-40B4-BE49-F238E27FC236}">
                <a16:creationId xmlns:a16="http://schemas.microsoft.com/office/drawing/2014/main" id="{742F2D06-8201-FFF5-ED4A-2B984B59839D}"/>
              </a:ext>
            </a:extLst>
          </p:cNvPr>
          <p:cNvPicPr>
            <a:picLocks noChangeAspect="1"/>
          </p:cNvPicPr>
          <p:nvPr/>
        </p:nvPicPr>
        <p:blipFill rotWithShape="1">
          <a:blip r:embed="rId8"/>
          <a:srcRect b="10962"/>
          <a:stretch/>
        </p:blipFill>
        <p:spPr>
          <a:xfrm>
            <a:off x="5324334" y="1018199"/>
            <a:ext cx="3819666" cy="2267294"/>
          </a:xfrm>
          <a:prstGeom prst="rect">
            <a:avLst/>
          </a:prstGeom>
        </p:spPr>
      </p:pic>
      <p:cxnSp>
        <p:nvCxnSpPr>
          <p:cNvPr id="32" name="Straight Connector 31">
            <a:extLst>
              <a:ext uri="{FF2B5EF4-FFF2-40B4-BE49-F238E27FC236}">
                <a16:creationId xmlns:a16="http://schemas.microsoft.com/office/drawing/2014/main" id="{11CED6D7-EB20-0513-3424-4ADEA00C2F52}"/>
              </a:ext>
            </a:extLst>
          </p:cNvPr>
          <p:cNvCxnSpPr>
            <a:cxnSpLocks/>
          </p:cNvCxnSpPr>
          <p:nvPr/>
        </p:nvCxnSpPr>
        <p:spPr>
          <a:xfrm>
            <a:off x="5321809" y="3285496"/>
            <a:ext cx="3822191" cy="0"/>
          </a:xfrm>
          <a:prstGeom prst="line">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D3BAA110-C741-983C-A022-87E8C98FB867}"/>
              </a:ext>
            </a:extLst>
          </p:cNvPr>
          <p:cNvGrpSpPr/>
          <p:nvPr/>
        </p:nvGrpSpPr>
        <p:grpSpPr>
          <a:xfrm>
            <a:off x="0" y="1018200"/>
            <a:ext cx="9144000" cy="0"/>
            <a:chOff x="0" y="1018200"/>
            <a:chExt cx="9144000" cy="0"/>
          </a:xfrm>
        </p:grpSpPr>
        <p:cxnSp>
          <p:nvCxnSpPr>
            <p:cNvPr id="36" name="Straight Connector 35">
              <a:extLst>
                <a:ext uri="{FF2B5EF4-FFF2-40B4-BE49-F238E27FC236}">
                  <a16:creationId xmlns:a16="http://schemas.microsoft.com/office/drawing/2014/main" id="{2A4508D7-7252-D67C-71F0-0AFAF97D0788}"/>
                </a:ext>
              </a:extLst>
            </p:cNvPr>
            <p:cNvCxnSpPr>
              <a:cxnSpLocks/>
            </p:cNvCxnSpPr>
            <p:nvPr userDrawn="1"/>
          </p:nvCxnSpPr>
          <p:spPr>
            <a:xfrm>
              <a:off x="0" y="1018200"/>
              <a:ext cx="3044952" cy="0"/>
            </a:xfrm>
            <a:prstGeom prst="line">
              <a:avLst/>
            </a:prstGeom>
            <a:ln w="19050">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91E2FD7-4BC6-B68E-6FE0-C0753CF2270A}"/>
                </a:ext>
              </a:extLst>
            </p:cNvPr>
            <p:cNvCxnSpPr>
              <a:cxnSpLocks/>
            </p:cNvCxnSpPr>
            <p:nvPr userDrawn="1"/>
          </p:nvCxnSpPr>
          <p:spPr>
            <a:xfrm>
              <a:off x="6099048" y="1018200"/>
              <a:ext cx="304495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CB737B-14CF-1FC5-C182-FE2394D55D19}"/>
                </a:ext>
              </a:extLst>
            </p:cNvPr>
            <p:cNvCxnSpPr>
              <a:cxnSpLocks/>
            </p:cNvCxnSpPr>
            <p:nvPr userDrawn="1"/>
          </p:nvCxnSpPr>
          <p:spPr>
            <a:xfrm>
              <a:off x="3044952" y="1018200"/>
              <a:ext cx="3054096" cy="0"/>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 name="ARTID" hidden="1">
            <a:extLst>
              <a:ext uri="{FF2B5EF4-FFF2-40B4-BE49-F238E27FC236}">
                <a16:creationId xmlns:a16="http://schemas.microsoft.com/office/drawing/2014/main" id="{265D511A-B0CB-1ABE-4CC3-59A4895C1466}"/>
              </a:ext>
            </a:extLst>
          </p:cNvPr>
          <p:cNvSpPr txBox="1"/>
          <p:nvPr/>
        </p:nvSpPr>
        <p:spPr>
          <a:xfrm>
            <a:off x="9235440" y="182880"/>
            <a:ext cx="1320800" cy="369332"/>
          </a:xfrm>
          <a:prstGeom prst="rect">
            <a:avLst/>
          </a:prstGeom>
          <a:noFill/>
        </p:spPr>
        <p:txBody>
          <a:bodyPr wrap="square" rtlCol="0">
            <a:spAutoFit/>
          </a:bodyPr>
          <a:lstStyle/>
          <a:p>
            <a:pPr algn="l"/>
            <a:r>
              <a:rPr lang="en-US" b="1" dirty="0">
                <a:solidFill>
                  <a:srgbClr val="FF0000"/>
                </a:solidFill>
              </a:rPr>
              <a:t>ITC_102</a:t>
            </a:r>
          </a:p>
        </p:txBody>
      </p:sp>
    </p:spTree>
    <p:extLst>
      <p:ext uri="{BB962C8B-B14F-4D97-AF65-F5344CB8AC3E}">
        <p14:creationId xmlns:p14="http://schemas.microsoft.com/office/powerpoint/2010/main" val="49286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EFFBFE-A796-DD82-F24E-7129C5B5361C}"/>
              </a:ext>
            </a:extLst>
          </p:cNvPr>
          <p:cNvSpPr/>
          <p:nvPr/>
        </p:nvSpPr>
        <p:spPr>
          <a:xfrm>
            <a:off x="4571998" y="2498443"/>
            <a:ext cx="3886200" cy="3671624"/>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7A08B9-44CB-198C-628A-33AC2C505794}"/>
              </a:ext>
            </a:extLst>
          </p:cNvPr>
          <p:cNvSpPr/>
          <p:nvPr/>
        </p:nvSpPr>
        <p:spPr>
          <a:xfrm>
            <a:off x="457199" y="2187609"/>
            <a:ext cx="3886200" cy="3984589"/>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FAAF12D-5C3B-26DA-617E-44EBB4295232}"/>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2667762A-100D-80EE-EBEA-E6033C4912F4}"/>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5</a:t>
            </a:fld>
            <a:endParaRPr lang="en-US"/>
          </a:p>
        </p:txBody>
      </p:sp>
      <p:sp>
        <p:nvSpPr>
          <p:cNvPr id="40" name="Content Placeholder 39">
            <a:extLst>
              <a:ext uri="{FF2B5EF4-FFF2-40B4-BE49-F238E27FC236}">
                <a16:creationId xmlns:a16="http://schemas.microsoft.com/office/drawing/2014/main" id="{79022C2A-2040-A43C-7BDC-DA471AF01473}"/>
              </a:ext>
            </a:extLst>
          </p:cNvPr>
          <p:cNvSpPr>
            <a:spLocks noGrp="1"/>
          </p:cNvSpPr>
          <p:nvPr>
            <p:ph idx="1"/>
          </p:nvPr>
        </p:nvSpPr>
        <p:spPr>
          <a:xfrm>
            <a:off x="677849" y="1399590"/>
            <a:ext cx="7772400" cy="553998"/>
          </a:xfrm>
        </p:spPr>
        <p:txBody>
          <a:bodyPr>
            <a:spAutoFit/>
          </a:bodyPr>
          <a:lstStyle/>
          <a:p>
            <a:pPr marL="0" indent="0">
              <a:buNone/>
            </a:pPr>
            <a:r>
              <a:rPr lang="en-US" sz="1200" dirty="0"/>
              <a:t>The benefit of ASCT in multiple myeloma (MM) treatment has been demonstrated in multiple studies and is greatest in patients with high-risk disease. The results of one study, which compared a first-line therapy for transplant-eligible patients with or without subsequent ASCT, are shown below.</a:t>
            </a:r>
          </a:p>
        </p:txBody>
      </p:sp>
      <p:sp>
        <p:nvSpPr>
          <p:cNvPr id="38" name="Title 37">
            <a:extLst>
              <a:ext uri="{FF2B5EF4-FFF2-40B4-BE49-F238E27FC236}">
                <a16:creationId xmlns:a16="http://schemas.microsoft.com/office/drawing/2014/main" id="{8EC3CBB0-8448-7911-2173-B261921F5EE7}"/>
              </a:ext>
            </a:extLst>
          </p:cNvPr>
          <p:cNvSpPr>
            <a:spLocks noGrp="1"/>
          </p:cNvSpPr>
          <p:nvPr>
            <p:ph type="title"/>
          </p:nvPr>
        </p:nvSpPr>
        <p:spPr>
          <a:xfrm>
            <a:off x="685799" y="777240"/>
            <a:ext cx="7772400" cy="365760"/>
          </a:xfrm>
        </p:spPr>
        <p:txBody>
          <a:bodyPr/>
          <a:lstStyle/>
          <a:p>
            <a:r>
              <a:rPr lang="en-US" dirty="0"/>
              <a:t>Benefit of ASCT in Multiple Myeloma</a:t>
            </a:r>
          </a:p>
        </p:txBody>
      </p:sp>
      <p:sp>
        <p:nvSpPr>
          <p:cNvPr id="23" name="Rectangle: Rounded Corners 22">
            <a:extLst>
              <a:ext uri="{FF2B5EF4-FFF2-40B4-BE49-F238E27FC236}">
                <a16:creationId xmlns:a16="http://schemas.microsoft.com/office/drawing/2014/main" id="{F0D8D39F-729A-1AF9-279F-AA2CBD227BC0}"/>
              </a:ext>
            </a:extLst>
          </p:cNvPr>
          <p:cNvSpPr/>
          <p:nvPr/>
        </p:nvSpPr>
        <p:spPr>
          <a:xfrm>
            <a:off x="685800" y="2416211"/>
            <a:ext cx="3428999" cy="106182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137160" rtlCol="0" anchor="t">
            <a:spAutoFit/>
          </a:bodyPr>
          <a:lstStyle/>
          <a:p>
            <a:r>
              <a:rPr lang="en-US" sz="1200" dirty="0">
                <a:solidFill>
                  <a:schemeClr val="accent1"/>
                </a:solidFill>
              </a:rPr>
              <a:t>In a study of lenalidomide, bortezomib, </a:t>
            </a:r>
            <a:br>
              <a:rPr lang="en-US" sz="1200" dirty="0">
                <a:solidFill>
                  <a:schemeClr val="accent1"/>
                </a:solidFill>
              </a:rPr>
            </a:br>
            <a:r>
              <a:rPr lang="en-US" sz="1200" dirty="0">
                <a:solidFill>
                  <a:schemeClr val="accent1"/>
                </a:solidFill>
              </a:rPr>
              <a:t>and dexamethasone (RVD) with or without transplantation, transplantation was associated with significantly longer PFS than RVD therapy alone. There was no significant difference in OS.</a:t>
            </a:r>
            <a:endParaRPr lang="en-US" sz="900" dirty="0">
              <a:solidFill>
                <a:srgbClr val="FF0000"/>
              </a:solidFill>
            </a:endParaRPr>
          </a:p>
        </p:txBody>
      </p:sp>
      <p:sp>
        <p:nvSpPr>
          <p:cNvPr id="27" name="TextBox 26" hidden="1">
            <a:extLst>
              <a:ext uri="{FF2B5EF4-FFF2-40B4-BE49-F238E27FC236}">
                <a16:creationId xmlns:a16="http://schemas.microsoft.com/office/drawing/2014/main" id="{595EE724-6CE6-64A7-100F-22FA455CC38D}"/>
              </a:ext>
            </a:extLst>
          </p:cNvPr>
          <p:cNvSpPr txBox="1"/>
          <p:nvPr/>
        </p:nvSpPr>
        <p:spPr>
          <a:xfrm>
            <a:off x="2548151" y="5752294"/>
            <a:ext cx="1680948" cy="230832"/>
          </a:xfrm>
          <a:prstGeom prst="rect">
            <a:avLst/>
          </a:prstGeom>
          <a:noFill/>
        </p:spPr>
        <p:txBody>
          <a:bodyPr wrap="square" rtlCol="0">
            <a:spAutoFit/>
          </a:bodyPr>
          <a:lstStyle/>
          <a:p>
            <a:pPr algn="l"/>
            <a:r>
              <a:rPr lang="en-US" sz="900" dirty="0">
                <a:solidFill>
                  <a:srgbClr val="FF0000"/>
                </a:solidFill>
              </a:rPr>
              <a:t>[Attal 2017, p 1315A, B]</a:t>
            </a:r>
          </a:p>
        </p:txBody>
      </p:sp>
      <p:sp>
        <p:nvSpPr>
          <p:cNvPr id="28" name="TextBox 27" hidden="1">
            <a:extLst>
              <a:ext uri="{FF2B5EF4-FFF2-40B4-BE49-F238E27FC236}">
                <a16:creationId xmlns:a16="http://schemas.microsoft.com/office/drawing/2014/main" id="{BD9154D4-20C7-22BD-161E-1F01CB80C014}"/>
              </a:ext>
            </a:extLst>
          </p:cNvPr>
          <p:cNvSpPr txBox="1"/>
          <p:nvPr/>
        </p:nvSpPr>
        <p:spPr>
          <a:xfrm>
            <a:off x="7142218" y="6175429"/>
            <a:ext cx="1680948" cy="230832"/>
          </a:xfrm>
          <a:prstGeom prst="rect">
            <a:avLst/>
          </a:prstGeom>
          <a:noFill/>
        </p:spPr>
        <p:txBody>
          <a:bodyPr wrap="square" rtlCol="0">
            <a:spAutoFit/>
          </a:bodyPr>
          <a:lstStyle/>
          <a:p>
            <a:pPr algn="l"/>
            <a:r>
              <a:rPr lang="en-US" sz="900" dirty="0">
                <a:solidFill>
                  <a:srgbClr val="FF0000"/>
                </a:solidFill>
              </a:rPr>
              <a:t>[Attal 2017, p 1316A]</a:t>
            </a:r>
          </a:p>
        </p:txBody>
      </p:sp>
      <p:sp>
        <p:nvSpPr>
          <p:cNvPr id="29" name="TextBox 28">
            <a:extLst>
              <a:ext uri="{FF2B5EF4-FFF2-40B4-BE49-F238E27FC236}">
                <a16:creationId xmlns:a16="http://schemas.microsoft.com/office/drawing/2014/main" id="{95E5BC7D-BFB1-D727-CEA4-3ED64EE3B180}"/>
              </a:ext>
            </a:extLst>
          </p:cNvPr>
          <p:cNvSpPr txBox="1"/>
          <p:nvPr/>
        </p:nvSpPr>
        <p:spPr>
          <a:xfrm>
            <a:off x="4571998" y="2192798"/>
            <a:ext cx="3886200" cy="353943"/>
          </a:xfrm>
          <a:prstGeom prst="rect">
            <a:avLst/>
          </a:prstGeom>
          <a:noFill/>
        </p:spPr>
        <p:txBody>
          <a:bodyPr wrap="square" lIns="0" tIns="0" rIns="0" bIns="137160" rtlCol="0">
            <a:spAutoFit/>
          </a:bodyPr>
          <a:lstStyle/>
          <a:p>
            <a:pPr algn="ctr"/>
            <a:r>
              <a:rPr lang="en-US" sz="1400" b="1" dirty="0">
                <a:solidFill>
                  <a:schemeClr val="accent3"/>
                </a:solidFill>
              </a:rPr>
              <a:t>PFS: RVD vs RVD + Transplant</a:t>
            </a:r>
          </a:p>
        </p:txBody>
      </p:sp>
      <p:graphicFrame>
        <p:nvGraphicFramePr>
          <p:cNvPr id="5" name="Table 4">
            <a:extLst>
              <a:ext uri="{FF2B5EF4-FFF2-40B4-BE49-F238E27FC236}">
                <a16:creationId xmlns:a16="http://schemas.microsoft.com/office/drawing/2014/main" id="{7EAD7C4F-707B-E220-47D0-F4895E5B4001}"/>
              </a:ext>
            </a:extLst>
          </p:cNvPr>
          <p:cNvGraphicFramePr>
            <a:graphicFrameLocks noGrp="1"/>
          </p:cNvGraphicFramePr>
          <p:nvPr>
            <p:extLst>
              <p:ext uri="{D42A27DB-BD31-4B8C-83A1-F6EECF244321}">
                <p14:modId xmlns:p14="http://schemas.microsoft.com/office/powerpoint/2010/main" val="3158803815"/>
              </p:ext>
            </p:extLst>
          </p:nvPr>
        </p:nvGraphicFramePr>
        <p:xfrm>
          <a:off x="685799" y="3657600"/>
          <a:ext cx="3429000" cy="1529080"/>
        </p:xfrm>
        <a:graphic>
          <a:graphicData uri="http://schemas.openxmlformats.org/drawingml/2006/table">
            <a:tbl>
              <a:tblPr firstRow="1" bandRow="1">
                <a:tableStyleId>{C083E6E3-FA7D-4D7B-A595-EF9225AFEA82}</a:tableStyleId>
              </a:tblPr>
              <a:tblGrid>
                <a:gridCol w="1188720">
                  <a:extLst>
                    <a:ext uri="{9D8B030D-6E8A-4147-A177-3AD203B41FA5}">
                      <a16:colId xmlns:a16="http://schemas.microsoft.com/office/drawing/2014/main" val="3828303251"/>
                    </a:ext>
                  </a:extLst>
                </a:gridCol>
                <a:gridCol w="731520">
                  <a:extLst>
                    <a:ext uri="{9D8B030D-6E8A-4147-A177-3AD203B41FA5}">
                      <a16:colId xmlns:a16="http://schemas.microsoft.com/office/drawing/2014/main" val="4038655506"/>
                    </a:ext>
                  </a:extLst>
                </a:gridCol>
                <a:gridCol w="822960">
                  <a:extLst>
                    <a:ext uri="{9D8B030D-6E8A-4147-A177-3AD203B41FA5}">
                      <a16:colId xmlns:a16="http://schemas.microsoft.com/office/drawing/2014/main" val="4098301976"/>
                    </a:ext>
                  </a:extLst>
                </a:gridCol>
                <a:gridCol w="685800">
                  <a:extLst>
                    <a:ext uri="{9D8B030D-6E8A-4147-A177-3AD203B41FA5}">
                      <a16:colId xmlns:a16="http://schemas.microsoft.com/office/drawing/2014/main" val="4173741727"/>
                    </a:ext>
                  </a:extLst>
                </a:gridCol>
              </a:tblGrid>
              <a:tr h="370840">
                <a:tc>
                  <a:txBody>
                    <a:bodyPr/>
                    <a:lstStyle/>
                    <a:p>
                      <a:pPr algn="ctr"/>
                      <a:endParaRPr lang="en-US" sz="1400" b="1" dirty="0">
                        <a:ln>
                          <a:noFill/>
                        </a:ln>
                        <a:solidFill>
                          <a:schemeClr val="bg1"/>
                        </a:solidFill>
                      </a:endParaRPr>
                    </a:p>
                  </a:txBody>
                  <a:tcPr marT="91440" marB="91440" anchor="ctr">
                    <a:lnL w="12700"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n>
                            <a:noFill/>
                          </a:ln>
                          <a:solidFill>
                            <a:schemeClr val="bg1"/>
                          </a:solidFill>
                        </a:rPr>
                        <a:t>RVD Alone</a:t>
                      </a:r>
                    </a:p>
                  </a:txBody>
                  <a:tcPr marT="91440" marB="914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n>
                            <a:noFill/>
                          </a:ln>
                          <a:solidFill>
                            <a:schemeClr val="bg1"/>
                          </a:solidFill>
                        </a:rPr>
                        <a:t>RVD + ASCT</a:t>
                      </a:r>
                    </a:p>
                  </a:txBody>
                  <a:tcPr marT="91440" marB="914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ln>
                            <a:noFill/>
                          </a:ln>
                          <a:solidFill>
                            <a:schemeClr val="bg1"/>
                          </a:solidFill>
                        </a:rPr>
                        <a:t>P</a:t>
                      </a:r>
                    </a:p>
                  </a:txBody>
                  <a:tcPr marT="91440" marB="91440" anchor="ctr">
                    <a:lnL w="9525"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835279704"/>
                  </a:ext>
                </a:extLst>
              </a:tr>
              <a:tr h="370840">
                <a:tc>
                  <a:txBody>
                    <a:bodyPr/>
                    <a:lstStyle/>
                    <a:p>
                      <a:pPr algn="l"/>
                      <a:r>
                        <a:rPr lang="en-US" sz="1200" dirty="0">
                          <a:ln>
                            <a:noFill/>
                          </a:ln>
                          <a:solidFill>
                            <a:schemeClr val="tx2"/>
                          </a:solidFill>
                        </a:rPr>
                        <a:t>PFS, median</a:t>
                      </a:r>
                    </a:p>
                  </a:txBody>
                  <a:tcPr marT="91440" marB="91440">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sz="1200" dirty="0">
                          <a:ln>
                            <a:noFill/>
                          </a:ln>
                          <a:solidFill>
                            <a:schemeClr val="tx2"/>
                          </a:solidFill>
                        </a:rPr>
                        <a:t>36 months</a:t>
                      </a:r>
                    </a:p>
                  </a:txBody>
                  <a:tcPr marT="91440" marB="91440">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sz="1200" dirty="0">
                          <a:ln>
                            <a:noFill/>
                          </a:ln>
                          <a:solidFill>
                            <a:schemeClr val="tx2"/>
                          </a:solidFill>
                        </a:rPr>
                        <a:t>50 months</a:t>
                      </a:r>
                    </a:p>
                  </a:txBody>
                  <a:tcPr marT="91440" marB="91440">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sz="1200" dirty="0">
                          <a:ln>
                            <a:noFill/>
                          </a:ln>
                          <a:solidFill>
                            <a:schemeClr val="tx2"/>
                          </a:solidFill>
                        </a:rPr>
                        <a:t>&lt;0.001</a:t>
                      </a:r>
                    </a:p>
                  </a:txBody>
                  <a:tcPr marT="91440" marB="91440">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29082745"/>
                  </a:ext>
                </a:extLst>
              </a:tr>
              <a:tr h="370840">
                <a:tc>
                  <a:txBody>
                    <a:bodyPr/>
                    <a:lstStyle/>
                    <a:p>
                      <a:pPr algn="l"/>
                      <a:r>
                        <a:rPr lang="en-US" sz="1200" dirty="0">
                          <a:ln>
                            <a:noFill/>
                          </a:ln>
                          <a:solidFill>
                            <a:schemeClr val="tx2"/>
                          </a:solidFill>
                        </a:rPr>
                        <a:t>OS at 4 years</a:t>
                      </a:r>
                    </a:p>
                  </a:txBody>
                  <a:tcPr marT="91440" marB="91440">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US" sz="1200" dirty="0">
                          <a:ln>
                            <a:noFill/>
                          </a:ln>
                          <a:solidFill>
                            <a:schemeClr val="tx2"/>
                          </a:solidFill>
                        </a:rPr>
                        <a:t>82%</a:t>
                      </a:r>
                    </a:p>
                  </a:txBody>
                  <a:tcPr marT="91440" marB="91440">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US" sz="1200" dirty="0">
                          <a:ln>
                            <a:noFill/>
                          </a:ln>
                          <a:solidFill>
                            <a:schemeClr val="tx2"/>
                          </a:solidFill>
                        </a:rPr>
                        <a:t>81%</a:t>
                      </a:r>
                    </a:p>
                  </a:txBody>
                  <a:tcPr marT="91440" marB="91440">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endParaRPr lang="en-US" sz="1200" dirty="0">
                        <a:ln>
                          <a:noFill/>
                        </a:ln>
                        <a:solidFill>
                          <a:schemeClr val="tx2"/>
                        </a:solidFill>
                      </a:endParaRPr>
                    </a:p>
                  </a:txBody>
                  <a:tcPr marT="91440" marB="91440">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736588742"/>
                  </a:ext>
                </a:extLst>
              </a:tr>
            </a:tbl>
          </a:graphicData>
        </a:graphic>
      </p:graphicFrame>
      <p:pic>
        <p:nvPicPr>
          <p:cNvPr id="19" name="Picture 18" descr="A graph of a patient&#10;&#10;Description automatically generated">
            <a:extLst>
              <a:ext uri="{FF2B5EF4-FFF2-40B4-BE49-F238E27FC236}">
                <a16:creationId xmlns:a16="http://schemas.microsoft.com/office/drawing/2014/main" id="{D04D8C1D-9712-B22D-4FE4-429038456B54}"/>
              </a:ext>
            </a:extLst>
          </p:cNvPr>
          <p:cNvPicPr>
            <a:picLocks noChangeAspect="1"/>
          </p:cNvPicPr>
          <p:nvPr/>
        </p:nvPicPr>
        <p:blipFill>
          <a:blip r:embed="rId3"/>
          <a:stretch>
            <a:fillRect/>
          </a:stretch>
        </p:blipFill>
        <p:spPr>
          <a:xfrm>
            <a:off x="4615458" y="2546741"/>
            <a:ext cx="3799281" cy="3625458"/>
          </a:xfrm>
          <a:prstGeom prst="rect">
            <a:avLst/>
          </a:prstGeom>
        </p:spPr>
      </p:pic>
      <p:sp>
        <p:nvSpPr>
          <p:cNvPr id="10" name="ARTID" hidden="1">
            <a:extLst>
              <a:ext uri="{FF2B5EF4-FFF2-40B4-BE49-F238E27FC236}">
                <a16:creationId xmlns:a16="http://schemas.microsoft.com/office/drawing/2014/main" id="{66A2E596-1AFA-34CD-5C80-4BBF71FD6306}"/>
              </a:ext>
            </a:extLst>
          </p:cNvPr>
          <p:cNvSpPr txBox="1"/>
          <p:nvPr/>
        </p:nvSpPr>
        <p:spPr>
          <a:xfrm>
            <a:off x="9235440" y="182880"/>
            <a:ext cx="1320800" cy="369332"/>
          </a:xfrm>
          <a:prstGeom prst="rect">
            <a:avLst/>
          </a:prstGeom>
          <a:noFill/>
        </p:spPr>
        <p:txBody>
          <a:bodyPr wrap="square" rtlCol="0">
            <a:spAutoFit/>
          </a:bodyPr>
          <a:lstStyle/>
          <a:p>
            <a:pPr algn="l"/>
            <a:r>
              <a:rPr lang="en-US" b="1" dirty="0">
                <a:solidFill>
                  <a:srgbClr val="FF0000"/>
                </a:solidFill>
              </a:rPr>
              <a:t>ITC_103</a:t>
            </a:r>
          </a:p>
        </p:txBody>
      </p:sp>
    </p:spTree>
    <p:extLst>
      <p:ext uri="{BB962C8B-B14F-4D97-AF65-F5344CB8AC3E}">
        <p14:creationId xmlns:p14="http://schemas.microsoft.com/office/powerpoint/2010/main" val="236225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4EC9A9E7-F6E9-25DF-665B-AFB14D81E5FB}"/>
              </a:ext>
            </a:extLst>
          </p:cNvPr>
          <p:cNvSpPr>
            <a:spLocks noGrp="1"/>
          </p:cNvSpPr>
          <p:nvPr>
            <p:ph idx="1"/>
          </p:nvPr>
        </p:nvSpPr>
        <p:spPr/>
        <p:txBody>
          <a:bodyPr/>
          <a:lstStyle/>
          <a:p>
            <a:r>
              <a:rPr lang="en-US" sz="1800" i="1" dirty="0">
                <a:solidFill>
                  <a:schemeClr val="accent1"/>
                </a:solidFill>
              </a:rPr>
              <a:t>Select each icon to learn more</a:t>
            </a:r>
          </a:p>
        </p:txBody>
      </p:sp>
      <p:sp>
        <p:nvSpPr>
          <p:cNvPr id="3" name="Footer Placeholder 2">
            <a:extLst>
              <a:ext uri="{FF2B5EF4-FFF2-40B4-BE49-F238E27FC236}">
                <a16:creationId xmlns:a16="http://schemas.microsoft.com/office/drawing/2014/main" id="{B3DF14FA-D0A5-451B-54E8-3BC3019BCA61}"/>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4CEA047D-AAE1-6FF4-368D-06445F5B68CD}"/>
              </a:ext>
            </a:extLst>
          </p:cNvPr>
          <p:cNvSpPr>
            <a:spLocks noGrp="1"/>
          </p:cNvSpPr>
          <p:nvPr>
            <p:ph type="sldNum" sz="quarter" idx="12"/>
          </p:nvPr>
        </p:nvSpPr>
        <p:spPr/>
        <p:txBody>
          <a:bodyPr/>
          <a:lstStyle/>
          <a:p>
            <a:fld id="{32F8B705-E198-5940-A58A-5D00C10E5F4B}" type="slidenum">
              <a:rPr lang="en-US" smtClean="0"/>
              <a:pPr/>
              <a:t>6</a:t>
            </a:fld>
            <a:endParaRPr lang="en-US"/>
          </a:p>
        </p:txBody>
      </p:sp>
      <p:sp>
        <p:nvSpPr>
          <p:cNvPr id="5" name="Text Placeholder 4">
            <a:extLst>
              <a:ext uri="{FF2B5EF4-FFF2-40B4-BE49-F238E27FC236}">
                <a16:creationId xmlns:a16="http://schemas.microsoft.com/office/drawing/2014/main" id="{7442931C-0664-A0B7-3696-E9A2BEFE26A3}"/>
              </a:ext>
            </a:extLst>
          </p:cNvPr>
          <p:cNvSpPr>
            <a:spLocks noGrp="1"/>
          </p:cNvSpPr>
          <p:nvPr>
            <p:ph type="body" sz="quarter" idx="13"/>
          </p:nvPr>
        </p:nvSpPr>
        <p:spPr/>
        <p:txBody>
          <a:bodyPr/>
          <a:lstStyle/>
          <a:p>
            <a:endParaRPr lang="en-US"/>
          </a:p>
        </p:txBody>
      </p:sp>
      <p:sp>
        <p:nvSpPr>
          <p:cNvPr id="7" name="Title 5">
            <a:extLst>
              <a:ext uri="{FF2B5EF4-FFF2-40B4-BE49-F238E27FC236}">
                <a16:creationId xmlns:a16="http://schemas.microsoft.com/office/drawing/2014/main" id="{5A3B2A7E-69B8-1D41-E74B-ED4E2ACAE0EF}"/>
              </a:ext>
            </a:extLst>
          </p:cNvPr>
          <p:cNvSpPr>
            <a:spLocks noGrp="1"/>
          </p:cNvSpPr>
          <p:nvPr>
            <p:ph type="title"/>
          </p:nvPr>
        </p:nvSpPr>
        <p:spPr/>
        <p:txBody>
          <a:bodyPr/>
          <a:lstStyle/>
          <a:p>
            <a:r>
              <a:rPr lang="en-US" dirty="0"/>
              <a:t>Essential Elements of a </a:t>
            </a:r>
            <a:br>
              <a:rPr lang="en-US" dirty="0"/>
            </a:br>
            <a:r>
              <a:rPr lang="en-US" dirty="0"/>
              <a:t>Transplant Program</a:t>
            </a:r>
          </a:p>
        </p:txBody>
      </p:sp>
      <p:pic>
        <p:nvPicPr>
          <p:cNvPr id="19" name="Graphic 18">
            <a:extLst>
              <a:ext uri="{FF2B5EF4-FFF2-40B4-BE49-F238E27FC236}">
                <a16:creationId xmlns:a16="http://schemas.microsoft.com/office/drawing/2014/main" id="{0E071CB1-2B22-FB1A-9F68-136E2A65B2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486" y="228598"/>
            <a:ext cx="557784" cy="557784"/>
          </a:xfrm>
          <a:prstGeom prst="rect">
            <a:avLst/>
          </a:prstGeom>
        </p:spPr>
      </p:pic>
      <p:sp>
        <p:nvSpPr>
          <p:cNvPr id="2" name="ARTID" hidden="1">
            <a:extLst>
              <a:ext uri="{FF2B5EF4-FFF2-40B4-BE49-F238E27FC236}">
                <a16:creationId xmlns:a16="http://schemas.microsoft.com/office/drawing/2014/main" id="{4B9E3C54-20E1-8B9B-920E-EFF91E2EB589}"/>
              </a:ext>
            </a:extLst>
          </p:cNvPr>
          <p:cNvSpPr txBox="1"/>
          <p:nvPr/>
        </p:nvSpPr>
        <p:spPr>
          <a:xfrm>
            <a:off x="9235440" y="182880"/>
            <a:ext cx="1320800" cy="369332"/>
          </a:xfrm>
          <a:prstGeom prst="rect">
            <a:avLst/>
          </a:prstGeom>
          <a:noFill/>
        </p:spPr>
        <p:txBody>
          <a:bodyPr wrap="square" rtlCol="0">
            <a:spAutoFit/>
          </a:bodyPr>
          <a:lstStyle/>
          <a:p>
            <a:pPr algn="l"/>
            <a:r>
              <a:rPr lang="en-US" b="1" dirty="0">
                <a:solidFill>
                  <a:srgbClr val="FF0000"/>
                </a:solidFill>
              </a:rPr>
              <a:t>ITC_104</a:t>
            </a:r>
          </a:p>
        </p:txBody>
      </p:sp>
    </p:spTree>
    <p:extLst>
      <p:ext uri="{BB962C8B-B14F-4D97-AF65-F5344CB8AC3E}">
        <p14:creationId xmlns:p14="http://schemas.microsoft.com/office/powerpoint/2010/main" val="339899359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4EC9A9E7-F6E9-25DF-665B-AFB14D81E5FB}"/>
              </a:ext>
            </a:extLst>
          </p:cNvPr>
          <p:cNvSpPr>
            <a:spLocks noGrp="1"/>
          </p:cNvSpPr>
          <p:nvPr>
            <p:ph idx="1"/>
          </p:nvPr>
        </p:nvSpPr>
        <p:spPr>
          <a:xfrm>
            <a:off x="1700912" y="1246801"/>
            <a:ext cx="7087488" cy="4696569"/>
          </a:xfrm>
        </p:spPr>
        <p:txBody>
          <a:bodyPr/>
          <a:lstStyle/>
          <a:p>
            <a:pPr>
              <a:spcAft>
                <a:spcPts val="600"/>
              </a:spcAft>
            </a:pPr>
            <a:r>
              <a:rPr lang="en-US" b="1" dirty="0">
                <a:solidFill>
                  <a:schemeClr val="accent3"/>
                </a:solidFill>
              </a:rPr>
              <a:t>Inpatient Center</a:t>
            </a:r>
          </a:p>
          <a:p>
            <a:pPr marL="182880" indent="-182880">
              <a:spcAft>
                <a:spcPts val="600"/>
              </a:spcAft>
              <a:buClr>
                <a:schemeClr val="accent3"/>
              </a:buClr>
              <a:buFont typeface="Arial" panose="020B0604020202020204" pitchFamily="34" charset="0"/>
              <a:buChar char="•"/>
            </a:pPr>
            <a:r>
              <a:rPr lang="en-US" dirty="0">
                <a:solidFill>
                  <a:schemeClr val="accent1"/>
                </a:solidFill>
              </a:rPr>
              <a:t>ASCT is associated with side effects from conditioning chemotherapy and serious risks associated with pancytopenia (hemorrhage, anemia, infection) </a:t>
            </a:r>
            <a:endParaRPr lang="en-US" sz="1200" dirty="0">
              <a:solidFill>
                <a:srgbClr val="FF0000"/>
              </a:solidFill>
            </a:endParaRPr>
          </a:p>
          <a:p>
            <a:pPr marL="182880" indent="-182880">
              <a:spcAft>
                <a:spcPts val="600"/>
              </a:spcAft>
              <a:buClr>
                <a:schemeClr val="accent3"/>
              </a:buClr>
              <a:buFont typeface="Arial" panose="020B0604020202020204" pitchFamily="34" charset="0"/>
              <a:buChar char="•"/>
            </a:pPr>
            <a:r>
              <a:rPr lang="en-US" dirty="0">
                <a:solidFill>
                  <a:schemeClr val="accent1"/>
                </a:solidFill>
              </a:rPr>
              <a:t>Patients who undergo ASCT are hospitalized for approximately 2 to 3 weeks </a:t>
            </a:r>
            <a:endParaRPr lang="en-US" sz="1200" dirty="0">
              <a:solidFill>
                <a:schemeClr val="tx1"/>
              </a:solidFill>
            </a:endParaRPr>
          </a:p>
          <a:p>
            <a:pPr marL="182880" indent="-182880">
              <a:spcAft>
                <a:spcPts val="600"/>
              </a:spcAft>
              <a:buClr>
                <a:schemeClr val="accent3"/>
              </a:buClr>
              <a:buFont typeface="Arial" panose="020B0604020202020204" pitchFamily="34" charset="0"/>
              <a:buChar char="•"/>
            </a:pPr>
            <a:r>
              <a:rPr lang="en-US" dirty="0">
                <a:solidFill>
                  <a:schemeClr val="accent1"/>
                </a:solidFill>
              </a:rPr>
              <a:t>Inpatient HSCT facilities include: </a:t>
            </a:r>
            <a:endParaRPr lang="en-US" sz="1200" dirty="0">
              <a:solidFill>
                <a:srgbClr val="FF0000"/>
              </a:solidFill>
            </a:endParaRP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Rooms with isolation capability and air filtration</a:t>
            </a: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24-hour medical and nursing staff coverage with a low staff-to-patient ratio</a:t>
            </a: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Emergency resuscitation equipment</a:t>
            </a:r>
          </a:p>
        </p:txBody>
      </p:sp>
      <p:sp>
        <p:nvSpPr>
          <p:cNvPr id="3" name="Footer Placeholder 2">
            <a:extLst>
              <a:ext uri="{FF2B5EF4-FFF2-40B4-BE49-F238E27FC236}">
                <a16:creationId xmlns:a16="http://schemas.microsoft.com/office/drawing/2014/main" id="{B3DF14FA-D0A5-451B-54E8-3BC3019BCA61}"/>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4CEA047D-AAE1-6FF4-368D-06445F5B68CD}"/>
              </a:ext>
            </a:extLst>
          </p:cNvPr>
          <p:cNvSpPr>
            <a:spLocks noGrp="1"/>
          </p:cNvSpPr>
          <p:nvPr>
            <p:ph type="sldNum" sz="quarter" idx="12"/>
          </p:nvPr>
        </p:nvSpPr>
        <p:spPr/>
        <p:txBody>
          <a:bodyPr/>
          <a:lstStyle/>
          <a:p>
            <a:fld id="{32F8B705-E198-5940-A58A-5D00C10E5F4B}" type="slidenum">
              <a:rPr lang="en-US" smtClean="0"/>
              <a:pPr/>
              <a:t>7</a:t>
            </a:fld>
            <a:endParaRPr lang="en-US"/>
          </a:p>
        </p:txBody>
      </p:sp>
      <p:sp>
        <p:nvSpPr>
          <p:cNvPr id="26" name="Text Placeholder 25">
            <a:extLst>
              <a:ext uri="{FF2B5EF4-FFF2-40B4-BE49-F238E27FC236}">
                <a16:creationId xmlns:a16="http://schemas.microsoft.com/office/drawing/2014/main" id="{38E8C627-95C6-06D4-3F99-CBFCC044EC79}"/>
              </a:ext>
            </a:extLst>
          </p:cNvPr>
          <p:cNvSpPr>
            <a:spLocks noGrp="1"/>
          </p:cNvSpPr>
          <p:nvPr>
            <p:ph type="body" sz="quarter" idx="13"/>
          </p:nvPr>
        </p:nvSpPr>
        <p:spPr/>
        <p:txBody>
          <a:bodyPr/>
          <a:lstStyle/>
          <a:p>
            <a:endParaRPr lang="en-US"/>
          </a:p>
        </p:txBody>
      </p:sp>
      <p:sp>
        <p:nvSpPr>
          <p:cNvPr id="7" name="Title 5">
            <a:extLst>
              <a:ext uri="{FF2B5EF4-FFF2-40B4-BE49-F238E27FC236}">
                <a16:creationId xmlns:a16="http://schemas.microsoft.com/office/drawing/2014/main" id="{5A3B2A7E-69B8-1D41-E74B-ED4E2ACAE0EF}"/>
              </a:ext>
            </a:extLst>
          </p:cNvPr>
          <p:cNvSpPr>
            <a:spLocks noGrp="1"/>
          </p:cNvSpPr>
          <p:nvPr>
            <p:ph type="title"/>
          </p:nvPr>
        </p:nvSpPr>
        <p:spPr/>
        <p:txBody>
          <a:bodyPr/>
          <a:lstStyle/>
          <a:p>
            <a:r>
              <a:rPr lang="en-US" dirty="0"/>
              <a:t>Essential Elements of a </a:t>
            </a:r>
            <a:br>
              <a:rPr lang="en-US" dirty="0"/>
            </a:br>
            <a:r>
              <a:rPr lang="en-US" dirty="0"/>
              <a:t>Transplant Program</a:t>
            </a:r>
          </a:p>
        </p:txBody>
      </p:sp>
      <p:pic>
        <p:nvPicPr>
          <p:cNvPr id="19" name="Graphic 18">
            <a:extLst>
              <a:ext uri="{FF2B5EF4-FFF2-40B4-BE49-F238E27FC236}">
                <a16:creationId xmlns:a16="http://schemas.microsoft.com/office/drawing/2014/main" id="{0E071CB1-2B22-FB1A-9F68-136E2A65B2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486" y="228598"/>
            <a:ext cx="557784" cy="557784"/>
          </a:xfrm>
          <a:prstGeom prst="rect">
            <a:avLst/>
          </a:prstGeom>
        </p:spPr>
      </p:pic>
      <p:sp>
        <p:nvSpPr>
          <p:cNvPr id="2" name="ARTID" hidden="1">
            <a:extLst>
              <a:ext uri="{FF2B5EF4-FFF2-40B4-BE49-F238E27FC236}">
                <a16:creationId xmlns:a16="http://schemas.microsoft.com/office/drawing/2014/main" id="{4B9E3C54-20E1-8B9B-920E-EFF91E2EB589}"/>
              </a:ext>
            </a:extLst>
          </p:cNvPr>
          <p:cNvSpPr txBox="1"/>
          <p:nvPr/>
        </p:nvSpPr>
        <p:spPr>
          <a:xfrm>
            <a:off x="9235440" y="274320"/>
            <a:ext cx="1320800" cy="369332"/>
          </a:xfrm>
          <a:prstGeom prst="rect">
            <a:avLst/>
          </a:prstGeom>
          <a:noFill/>
        </p:spPr>
        <p:txBody>
          <a:bodyPr wrap="square" rtlCol="0">
            <a:spAutoFit/>
          </a:bodyPr>
          <a:lstStyle/>
          <a:p>
            <a:pPr algn="l"/>
            <a:r>
              <a:rPr lang="en-US" b="1" dirty="0">
                <a:solidFill>
                  <a:srgbClr val="FF0000"/>
                </a:solidFill>
              </a:rPr>
              <a:t>ITC_104</a:t>
            </a:r>
          </a:p>
        </p:txBody>
      </p:sp>
    </p:spTree>
    <p:extLst>
      <p:ext uri="{BB962C8B-B14F-4D97-AF65-F5344CB8AC3E}">
        <p14:creationId xmlns:p14="http://schemas.microsoft.com/office/powerpoint/2010/main" val="202933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CB456C-D100-F7AB-4E43-627E3033D728}"/>
              </a:ext>
            </a:extLst>
          </p:cNvPr>
          <p:cNvSpPr>
            <a:spLocks noGrp="1"/>
          </p:cNvSpPr>
          <p:nvPr>
            <p:ph idx="1"/>
          </p:nvPr>
        </p:nvSpPr>
        <p:spPr>
          <a:xfrm>
            <a:off x="1700912" y="1246801"/>
            <a:ext cx="6994562" cy="4696569"/>
          </a:xfrm>
        </p:spPr>
        <p:txBody>
          <a:bodyPr/>
          <a:lstStyle/>
          <a:p>
            <a:pPr>
              <a:spcAft>
                <a:spcPts val="600"/>
              </a:spcAft>
            </a:pPr>
            <a:r>
              <a:rPr lang="en-US" b="1" dirty="0">
                <a:solidFill>
                  <a:schemeClr val="accent3"/>
                </a:solidFill>
              </a:rPr>
              <a:t>Ancillary Medical Services</a:t>
            </a:r>
          </a:p>
          <a:p>
            <a:pPr marL="182880" indent="-182880">
              <a:spcAft>
                <a:spcPts val="600"/>
              </a:spcAft>
              <a:buClr>
                <a:schemeClr val="accent3"/>
              </a:buClr>
              <a:buFont typeface="Arial" panose="020B0604020202020204" pitchFamily="34" charset="0"/>
              <a:buChar char="•"/>
            </a:pPr>
            <a:r>
              <a:rPr lang="en-US" dirty="0">
                <a:solidFill>
                  <a:schemeClr val="accent1"/>
                </a:solidFill>
              </a:rPr>
              <a:t>An intensive care unit to manage infections and other potentially life-threatening adverse events, including cardiac support, respiratory support, and hemodialysis </a:t>
            </a:r>
            <a:endParaRPr lang="en-US" sz="1200" dirty="0">
              <a:solidFill>
                <a:srgbClr val="FF0000"/>
              </a:solidFill>
            </a:endParaRPr>
          </a:p>
          <a:p>
            <a:pPr marL="182880" indent="-182880">
              <a:spcAft>
                <a:spcPts val="600"/>
              </a:spcAft>
              <a:buClr>
                <a:schemeClr val="accent3"/>
              </a:buClr>
              <a:buFont typeface="Arial" panose="020B0604020202020204" pitchFamily="34" charset="0"/>
              <a:buChar char="•"/>
            </a:pPr>
            <a:r>
              <a:rPr lang="en-US" dirty="0">
                <a:solidFill>
                  <a:schemeClr val="accent1"/>
                </a:solidFill>
              </a:rPr>
              <a:t>Infectious disease clinicians and laboratory support to address risk for opportunistic infections </a:t>
            </a:r>
            <a:endParaRPr lang="en-US" sz="1200" dirty="0">
              <a:solidFill>
                <a:srgbClr val="FF0000"/>
              </a:solidFill>
            </a:endParaRPr>
          </a:p>
          <a:p>
            <a:pPr marL="182880" indent="-182880">
              <a:spcAft>
                <a:spcPts val="600"/>
              </a:spcAft>
              <a:buClr>
                <a:schemeClr val="accent3"/>
              </a:buClr>
              <a:buFont typeface="Arial" panose="020B0604020202020204" pitchFamily="34" charset="0"/>
              <a:buChar char="•"/>
            </a:pPr>
            <a:r>
              <a:rPr lang="en-US" dirty="0">
                <a:solidFill>
                  <a:schemeClr val="accent1"/>
                </a:solidFill>
              </a:rPr>
              <a:t>Radiation oncology if total body irradiation is used as part of the conditioning regimen </a:t>
            </a:r>
            <a:r>
              <a:rPr lang="en-US" sz="1200" dirty="0">
                <a:solidFill>
                  <a:schemeClr val="tx1"/>
                </a:solidFill>
              </a:rPr>
              <a:t> </a:t>
            </a:r>
          </a:p>
        </p:txBody>
      </p:sp>
      <p:sp>
        <p:nvSpPr>
          <p:cNvPr id="3" name="Footer Placeholder 2">
            <a:extLst>
              <a:ext uri="{FF2B5EF4-FFF2-40B4-BE49-F238E27FC236}">
                <a16:creationId xmlns:a16="http://schemas.microsoft.com/office/drawing/2014/main" id="{B3DF14FA-D0A5-451B-54E8-3BC3019BCA61}"/>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4CEA047D-AAE1-6FF4-368D-06445F5B68CD}"/>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8</a:t>
            </a:fld>
            <a:endParaRPr lang="en-US"/>
          </a:p>
        </p:txBody>
      </p:sp>
      <p:sp>
        <p:nvSpPr>
          <p:cNvPr id="37" name="Text Placeholder 36">
            <a:extLst>
              <a:ext uri="{FF2B5EF4-FFF2-40B4-BE49-F238E27FC236}">
                <a16:creationId xmlns:a16="http://schemas.microsoft.com/office/drawing/2014/main" id="{B5CE111F-0AFC-033A-8DCF-11B3AEEF9F54}"/>
              </a:ext>
            </a:extLst>
          </p:cNvPr>
          <p:cNvSpPr>
            <a:spLocks noGrp="1"/>
          </p:cNvSpPr>
          <p:nvPr>
            <p:ph type="body" sz="quarter" idx="13"/>
          </p:nvPr>
        </p:nvSpPr>
        <p:spPr>
          <a:xfrm>
            <a:off x="1698626" y="6062243"/>
            <a:ext cx="6994560" cy="123111"/>
          </a:xfrm>
        </p:spPr>
        <p:txBody>
          <a:bodyPr/>
          <a:lstStyle/>
          <a:p>
            <a:r>
              <a:rPr lang="en-US" sz="800" baseline="30000" dirty="0" err="1">
                <a:solidFill>
                  <a:schemeClr val="accent1"/>
                </a:solidFill>
              </a:rPr>
              <a:t>a</a:t>
            </a:r>
            <a:r>
              <a:rPr lang="en-US" sz="800" dirty="0" err="1">
                <a:solidFill>
                  <a:schemeClr val="accent1"/>
                </a:solidFill>
              </a:rPr>
              <a:t>In</a:t>
            </a:r>
            <a:r>
              <a:rPr lang="en-US" sz="800" dirty="0">
                <a:solidFill>
                  <a:schemeClr val="accent1"/>
                </a:solidFill>
              </a:rPr>
              <a:t> centers that perform allogeneic transplants.</a:t>
            </a:r>
          </a:p>
        </p:txBody>
      </p:sp>
      <p:sp>
        <p:nvSpPr>
          <p:cNvPr id="7" name="Title 5">
            <a:extLst>
              <a:ext uri="{FF2B5EF4-FFF2-40B4-BE49-F238E27FC236}">
                <a16:creationId xmlns:a16="http://schemas.microsoft.com/office/drawing/2014/main" id="{5A3B2A7E-69B8-1D41-E74B-ED4E2ACAE0EF}"/>
              </a:ext>
            </a:extLst>
          </p:cNvPr>
          <p:cNvSpPr>
            <a:spLocks noGrp="1"/>
          </p:cNvSpPr>
          <p:nvPr>
            <p:ph type="title"/>
          </p:nvPr>
        </p:nvSpPr>
        <p:spPr>
          <a:xfrm>
            <a:off x="1020486" y="176701"/>
            <a:ext cx="6587322" cy="664797"/>
          </a:xfrm>
        </p:spPr>
        <p:txBody>
          <a:bodyPr lIns="182880" rIns="182880">
            <a:spAutoFit/>
          </a:bodyPr>
          <a:lstStyle/>
          <a:p>
            <a:r>
              <a:rPr lang="en-US" dirty="0"/>
              <a:t>Essential Elements of a </a:t>
            </a:r>
            <a:br>
              <a:rPr lang="en-US" dirty="0"/>
            </a:br>
            <a:r>
              <a:rPr lang="en-US" dirty="0"/>
              <a:t>Transplant Program</a:t>
            </a:r>
          </a:p>
        </p:txBody>
      </p:sp>
      <p:pic>
        <p:nvPicPr>
          <p:cNvPr id="11" name="Graphic 10">
            <a:extLst>
              <a:ext uri="{FF2B5EF4-FFF2-40B4-BE49-F238E27FC236}">
                <a16:creationId xmlns:a16="http://schemas.microsoft.com/office/drawing/2014/main" id="{571D1ED4-04A7-8CAB-8F8A-B4936D8CAB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486" y="228598"/>
            <a:ext cx="557784" cy="557784"/>
          </a:xfrm>
          <a:prstGeom prst="rect">
            <a:avLst/>
          </a:prstGeom>
        </p:spPr>
      </p:pic>
    </p:spTree>
    <p:extLst>
      <p:ext uri="{BB962C8B-B14F-4D97-AF65-F5344CB8AC3E}">
        <p14:creationId xmlns:p14="http://schemas.microsoft.com/office/powerpoint/2010/main" val="1952877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E292FD5F-8761-7AF8-DB3A-A8EE7A0F21E8}"/>
              </a:ext>
            </a:extLst>
          </p:cNvPr>
          <p:cNvSpPr>
            <a:spLocks noGrp="1"/>
          </p:cNvSpPr>
          <p:nvPr>
            <p:ph idx="1"/>
          </p:nvPr>
        </p:nvSpPr>
        <p:spPr/>
        <p:txBody>
          <a:bodyPr/>
          <a:lstStyle/>
          <a:p>
            <a:pPr>
              <a:spcAft>
                <a:spcPts val="600"/>
              </a:spcAft>
            </a:pPr>
            <a:r>
              <a:rPr lang="en-US" b="1" dirty="0">
                <a:solidFill>
                  <a:schemeClr val="accent3"/>
                </a:solidFill>
              </a:rPr>
              <a:t>Laboratory Services</a:t>
            </a:r>
          </a:p>
          <a:p>
            <a:pPr marL="182880" indent="-182880">
              <a:spcAft>
                <a:spcPts val="600"/>
              </a:spcAft>
              <a:buClr>
                <a:schemeClr val="accent3"/>
              </a:buClr>
              <a:buFont typeface="Arial" panose="020B0604020202020204" pitchFamily="34" charset="0"/>
              <a:buChar char="•"/>
            </a:pPr>
            <a:r>
              <a:rPr lang="en-US" dirty="0">
                <a:solidFill>
                  <a:schemeClr val="accent1"/>
                </a:solidFill>
              </a:rPr>
              <a:t>Transplant centers are equipped with 24-hour laboratory </a:t>
            </a:r>
            <a:br>
              <a:rPr lang="en-US" dirty="0">
                <a:solidFill>
                  <a:schemeClr val="accent1"/>
                </a:solidFill>
              </a:rPr>
            </a:br>
            <a:r>
              <a:rPr lang="en-US" dirty="0">
                <a:solidFill>
                  <a:schemeClr val="accent1"/>
                </a:solidFill>
              </a:rPr>
              <a:t>services for: </a:t>
            </a:r>
            <a:endParaRPr lang="en-US" sz="1200" dirty="0">
              <a:solidFill>
                <a:srgbClr val="FF0000"/>
              </a:solidFill>
            </a:endParaRP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Basic clinical chemistry</a:t>
            </a: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Hematologic analyses</a:t>
            </a: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Screening for bacterial, fungal, and viral infections</a:t>
            </a:r>
          </a:p>
          <a:p>
            <a:pPr marL="365760" lvl="1" indent="-182880">
              <a:spcAft>
                <a:spcPts val="600"/>
              </a:spcAft>
              <a:buClr>
                <a:schemeClr val="accent3"/>
              </a:buClr>
              <a:buFont typeface="Arial" panose="020B0604020202020204" pitchFamily="34" charset="0"/>
              <a:buChar char="•"/>
            </a:pPr>
            <a:r>
              <a:rPr lang="en-US" sz="1600" dirty="0">
                <a:solidFill>
                  <a:schemeClr val="accent1"/>
                </a:solidFill>
              </a:rPr>
              <a:t>Monitoring drug levels</a:t>
            </a:r>
          </a:p>
        </p:txBody>
      </p:sp>
      <p:sp>
        <p:nvSpPr>
          <p:cNvPr id="3" name="Footer Placeholder 2">
            <a:extLst>
              <a:ext uri="{FF2B5EF4-FFF2-40B4-BE49-F238E27FC236}">
                <a16:creationId xmlns:a16="http://schemas.microsoft.com/office/drawing/2014/main" id="{B3DF14FA-D0A5-451B-54E8-3BC3019BCA61}"/>
              </a:ext>
            </a:extLst>
          </p:cNvPr>
          <p:cNvSpPr>
            <a:spLocks noGrp="1"/>
          </p:cNvSpPr>
          <p:nvPr>
            <p:ph type="ftr" sz="quarter" idx="11"/>
          </p:nvPr>
        </p:nvSpPr>
        <p:spPr>
          <a:xfrm>
            <a:off x="1161308" y="6413955"/>
            <a:ext cx="7342612" cy="215444"/>
          </a:xfrm>
        </p:spPr>
        <p:txBody>
          <a:bodyPr/>
          <a:lstStyle/>
          <a:p>
            <a:r>
              <a:rPr lang="en-US" dirty="0"/>
              <a:t>CONFIDENTIAL. FOR INTERNAL USE ONLY. THE INFORMATION CONTAINED IN THIS TRAINING IS FOR INTERNAL, EDUCATIONAL PURPOSES ONLY. </a:t>
            </a:r>
            <a:br>
              <a:rPr lang="en-US" dirty="0"/>
            </a:br>
            <a:r>
              <a:rPr lang="en-US" dirty="0"/>
              <a:t>DO NOT COPY OR DISTRIBUTE OUTSIDE OF SANOFI OR USE IN PROMOTION. MAT-US-2401023-v1.0-02/2024 </a:t>
            </a:r>
          </a:p>
        </p:txBody>
      </p:sp>
      <p:sp>
        <p:nvSpPr>
          <p:cNvPr id="4" name="Slide Number Placeholder 3">
            <a:extLst>
              <a:ext uri="{FF2B5EF4-FFF2-40B4-BE49-F238E27FC236}">
                <a16:creationId xmlns:a16="http://schemas.microsoft.com/office/drawing/2014/main" id="{4CEA047D-AAE1-6FF4-368D-06445F5B68CD}"/>
              </a:ext>
            </a:extLst>
          </p:cNvPr>
          <p:cNvSpPr>
            <a:spLocks noGrp="1"/>
          </p:cNvSpPr>
          <p:nvPr>
            <p:ph type="sldNum" sz="quarter" idx="12"/>
          </p:nvPr>
        </p:nvSpPr>
        <p:spPr>
          <a:xfrm>
            <a:off x="8503920" y="6460122"/>
            <a:ext cx="182880" cy="123111"/>
          </a:xfrm>
        </p:spPr>
        <p:txBody>
          <a:bodyPr/>
          <a:lstStyle/>
          <a:p>
            <a:fld id="{32F8B705-E198-5940-A58A-5D00C10E5F4B}" type="slidenum">
              <a:rPr lang="en-US" smtClean="0"/>
              <a:pPr/>
              <a:t>9</a:t>
            </a:fld>
            <a:endParaRPr lang="en-US"/>
          </a:p>
        </p:txBody>
      </p:sp>
      <p:sp>
        <p:nvSpPr>
          <p:cNvPr id="14" name="Text Placeholder 13">
            <a:extLst>
              <a:ext uri="{FF2B5EF4-FFF2-40B4-BE49-F238E27FC236}">
                <a16:creationId xmlns:a16="http://schemas.microsoft.com/office/drawing/2014/main" id="{0DFDF801-D39F-B636-E1AD-E8499CEC35BE}"/>
              </a:ext>
            </a:extLst>
          </p:cNvPr>
          <p:cNvSpPr>
            <a:spLocks noGrp="1"/>
          </p:cNvSpPr>
          <p:nvPr>
            <p:ph type="body" sz="quarter" idx="13"/>
          </p:nvPr>
        </p:nvSpPr>
        <p:spPr/>
        <p:txBody>
          <a:bodyPr/>
          <a:lstStyle/>
          <a:p>
            <a:endParaRPr lang="en-US"/>
          </a:p>
        </p:txBody>
      </p:sp>
      <p:sp>
        <p:nvSpPr>
          <p:cNvPr id="7" name="Title 5">
            <a:extLst>
              <a:ext uri="{FF2B5EF4-FFF2-40B4-BE49-F238E27FC236}">
                <a16:creationId xmlns:a16="http://schemas.microsoft.com/office/drawing/2014/main" id="{5A3B2A7E-69B8-1D41-E74B-ED4E2ACAE0EF}"/>
              </a:ext>
            </a:extLst>
          </p:cNvPr>
          <p:cNvSpPr>
            <a:spLocks noGrp="1"/>
          </p:cNvSpPr>
          <p:nvPr>
            <p:ph type="title"/>
          </p:nvPr>
        </p:nvSpPr>
        <p:spPr>
          <a:xfrm>
            <a:off x="1020486" y="176701"/>
            <a:ext cx="6587322" cy="664797"/>
          </a:xfrm>
        </p:spPr>
        <p:txBody>
          <a:bodyPr/>
          <a:lstStyle/>
          <a:p>
            <a:r>
              <a:rPr lang="en-US" dirty="0"/>
              <a:t>Essential Elements of a </a:t>
            </a:r>
            <a:br>
              <a:rPr lang="en-US" dirty="0"/>
            </a:br>
            <a:r>
              <a:rPr lang="en-US" dirty="0"/>
              <a:t>Transplant Program</a:t>
            </a:r>
          </a:p>
        </p:txBody>
      </p:sp>
      <p:pic>
        <p:nvPicPr>
          <p:cNvPr id="18" name="Graphic 17">
            <a:extLst>
              <a:ext uri="{FF2B5EF4-FFF2-40B4-BE49-F238E27FC236}">
                <a16:creationId xmlns:a16="http://schemas.microsoft.com/office/drawing/2014/main" id="{32C2DB07-F08E-2EAB-C0A7-273439046B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486" y="228598"/>
            <a:ext cx="557784" cy="557784"/>
          </a:xfrm>
          <a:prstGeom prst="rect">
            <a:avLst/>
          </a:prstGeom>
        </p:spPr>
      </p:pic>
    </p:spTree>
    <p:extLst>
      <p:ext uri="{BB962C8B-B14F-4D97-AF65-F5344CB8AC3E}">
        <p14:creationId xmlns:p14="http://schemas.microsoft.com/office/powerpoint/2010/main" val="1891608031"/>
      </p:ext>
    </p:extLst>
  </p:cSld>
  <p:clrMapOvr>
    <a:masterClrMapping/>
  </p:clrMapOvr>
</p:sld>
</file>

<file path=ppt/theme/theme1.xml><?xml version="1.0" encoding="utf-8"?>
<a:theme xmlns:a="http://schemas.openxmlformats.org/drawingml/2006/main" name="SARCLISA ONE Template">
  <a:themeElements>
    <a:clrScheme name="SARCLISA">
      <a:dk1>
        <a:srgbClr val="000000"/>
      </a:dk1>
      <a:lt1>
        <a:srgbClr val="FFFFFF"/>
      </a:lt1>
      <a:dk2>
        <a:srgbClr val="1E2C5B"/>
      </a:dk2>
      <a:lt2>
        <a:srgbClr val="E7E6E6"/>
      </a:lt2>
      <a:accent1>
        <a:srgbClr val="1E2C5B"/>
      </a:accent1>
      <a:accent2>
        <a:srgbClr val="C5C6CB"/>
      </a:accent2>
      <a:accent3>
        <a:srgbClr val="F26F5C"/>
      </a:accent3>
      <a:accent4>
        <a:srgbClr val="BCCBE6"/>
      </a:accent4>
      <a:accent5>
        <a:srgbClr val="4C4C4C"/>
      </a:accent5>
      <a:accent6>
        <a:srgbClr val="969696"/>
      </a:accent6>
      <a:hlink>
        <a:srgbClr val="1E2C5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CRM 1 slider_2.10.23" id="{A744C999-7D1A-CF4B-A0EF-1616D6085CF6}" vid="{F7B88258-48BF-1444-98EF-7E024C9537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13"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4E8F66B-84C8-413E-AABA-5EF222B12D99}">
  <we:reference id="d2164860-9689-45e3-a1e5-90c76033056e" version="1.0.0.7"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8260ec9-15e6-4dbf-bfe5-ade6361c9e5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BAE278786A1943A10C32630BD75223" ma:contentTypeVersion="5" ma:contentTypeDescription="Create a new document." ma:contentTypeScope="" ma:versionID="c95369ee66200cc28f73f480c887f636">
  <xsd:schema xmlns:xsd="http://www.w3.org/2001/XMLSchema" xmlns:xs="http://www.w3.org/2001/XMLSchema" xmlns:p="http://schemas.microsoft.com/office/2006/metadata/properties" xmlns:ns3="78260ec9-15e6-4dbf-bfe5-ade6361c9e59" targetNamespace="http://schemas.microsoft.com/office/2006/metadata/properties" ma:root="true" ma:fieldsID="b4d3efc9f2ed234c372277a7821d95d8" ns3:_="">
    <xsd:import namespace="78260ec9-15e6-4dbf-bfe5-ade6361c9e5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60ec9-15e6-4dbf-bfe5-ade6361c9e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DBF806-015F-4A19-A89D-3285AE8CF646}">
  <ds:schemaRef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purl.org/dc/elements/1.1/"/>
    <ds:schemaRef ds:uri="http://www.w3.org/XML/1998/namespace"/>
    <ds:schemaRef ds:uri="http://schemas.microsoft.com/office/infopath/2007/PartnerControls"/>
    <ds:schemaRef ds:uri="78260ec9-15e6-4dbf-bfe5-ade6361c9e59"/>
    <ds:schemaRef ds:uri="http://purl.org/dc/terms/"/>
  </ds:schemaRefs>
</ds:datastoreItem>
</file>

<file path=customXml/itemProps2.xml><?xml version="1.0" encoding="utf-8"?>
<ds:datastoreItem xmlns:ds="http://schemas.openxmlformats.org/officeDocument/2006/customXml" ds:itemID="{BFD3941B-7AD9-4161-9D95-7F6C862DF001}">
  <ds:schemaRefs>
    <ds:schemaRef ds:uri="http://schemas.microsoft.com/sharepoint/v3/contenttype/forms"/>
  </ds:schemaRefs>
</ds:datastoreItem>
</file>

<file path=customXml/itemProps3.xml><?xml version="1.0" encoding="utf-8"?>
<ds:datastoreItem xmlns:ds="http://schemas.openxmlformats.org/officeDocument/2006/customXml" ds:itemID="{AB7C9045-3A94-455C-A3C5-F394DB541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60ec9-15e6-4dbf-bfe5-ade6361c9e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Sarclisa US Template</Template>
  <TotalTime>8281</TotalTime>
  <Words>3164</Words>
  <Application>Microsoft Office PowerPoint</Application>
  <PresentationFormat>On-screen Show (4:3)</PresentationFormat>
  <Paragraphs>273</Paragraphs>
  <Slides>21</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Segoe UI</vt:lpstr>
      <vt:lpstr>SARCLISA ONE Template</vt:lpstr>
      <vt:lpstr>Introduction to the  Transplant Center</vt:lpstr>
      <vt:lpstr>Important Information</vt:lpstr>
      <vt:lpstr>Table of Contents</vt:lpstr>
      <vt:lpstr>Role of Transplant Centers in Multiple  Myeloma Care</vt:lpstr>
      <vt:lpstr>Benefit of ASCT in Multiple Myeloma</vt:lpstr>
      <vt:lpstr>Essential Elements of a  Transplant Program</vt:lpstr>
      <vt:lpstr>Essential Elements of a  Transplant Program</vt:lpstr>
      <vt:lpstr>Essential Elements of a  Transplant Program</vt:lpstr>
      <vt:lpstr>Essential Elements of a  Transplant Program</vt:lpstr>
      <vt:lpstr>Essential Elements of a  Transplant Program</vt:lpstr>
      <vt:lpstr>Essential Elements of a  Transplant Program</vt:lpstr>
      <vt:lpstr>Essential Elements of a  Transplant Program</vt:lpstr>
      <vt:lpstr>Transplant Program Personnel:  Medical Staff</vt:lpstr>
      <vt:lpstr>Transplant Program Personnel:  Support Staff</vt:lpstr>
      <vt:lpstr>Review: ASTC Pathway</vt:lpstr>
      <vt:lpstr>Determination of Transplant Eligibility</vt:lpstr>
      <vt:lpstr>Primary Therapy for Transplant Candidates</vt:lpstr>
      <vt:lpstr>Autologous HSCT</vt:lpstr>
      <vt:lpstr>Key Points and Implications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XXXX</dc:title>
  <dc:creator>Grabowich, Ian (NYC-FHC)</dc:creator>
  <cp:lastModifiedBy>Wendy Clubb</cp:lastModifiedBy>
  <cp:revision>219</cp:revision>
  <dcterms:created xsi:type="dcterms:W3CDTF">2023-08-29T18:31:07Z</dcterms:created>
  <dcterms:modified xsi:type="dcterms:W3CDTF">2024-02-06T16:28:21Z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0x01010097BAE278786A1943A10C32630BD75223</vt:lpwstr>
  </property>
</Properties>
</file>