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62" r:id="rId3"/>
    <p:sldId id="257" r:id="rId4"/>
    <p:sldId id="260" r:id="rId5"/>
    <p:sldId id="261" r:id="rId6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448" userDrawn="1">
          <p15:clr>
            <a:srgbClr val="A4A3A4"/>
          </p15:clr>
        </p15:guide>
        <p15:guide id="2" pos="240" userDrawn="1">
          <p15:clr>
            <a:srgbClr val="A4A3A4"/>
          </p15:clr>
        </p15:guide>
        <p15:guide id="3" pos="4680" userDrawn="1">
          <p15:clr>
            <a:srgbClr val="A4A3A4"/>
          </p15:clr>
        </p15:guide>
        <p15:guide id="4" orient="horz" pos="3168">
          <p15:clr>
            <a:srgbClr val="A4A3A4"/>
          </p15:clr>
        </p15:guide>
        <p15:guide id="5" orient="horz" pos="7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a Cullen" initials="DC" lastIdx="1" clrIdx="0">
    <p:extLst>
      <p:ext uri="{19B8F6BF-5375-455C-9EA6-DF929625EA0E}">
        <p15:presenceInfo xmlns:p15="http://schemas.microsoft.com/office/powerpoint/2012/main" userId="S::dcullen@educationalresource.com::5ded6347-ee79-413e-8057-91246bc027f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D1DB"/>
    <a:srgbClr val="1F5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43"/>
    <p:restoredTop sz="96357" autoAdjust="0"/>
  </p:normalViewPr>
  <p:slideViewPr>
    <p:cSldViewPr snapToGrid="0" snapToObjects="1">
      <p:cViewPr>
        <p:scale>
          <a:sx n="80" d="100"/>
          <a:sy n="80" d="100"/>
        </p:scale>
        <p:origin x="834" y="-90"/>
      </p:cViewPr>
      <p:guideLst>
        <p:guide pos="2448"/>
        <p:guide pos="240"/>
        <p:guide pos="4680"/>
        <p:guide orient="horz" pos="3168"/>
        <p:guide orient="horz" pos="7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BF7EF-46D6-DC47-A758-61999D9131D8}" type="datetimeFigureOut">
              <a:rPr lang="en-US" smtClean="0"/>
              <a:t>10/28/2021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044336-42DF-2C49-8ED5-DCEA441A6E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61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044336-42DF-2C49-8ED5-DCEA441A6E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089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E52142BF-6290-6146-ACD2-CA2D4788E182}"/>
              </a:ext>
            </a:extLst>
          </p:cNvPr>
          <p:cNvSpPr/>
          <p:nvPr userDrawn="1"/>
        </p:nvSpPr>
        <p:spPr>
          <a:xfrm>
            <a:off x="0" y="0"/>
            <a:ext cx="7772400" cy="9316528"/>
          </a:xfrm>
          <a:prstGeom prst="rect">
            <a:avLst/>
          </a:prstGeom>
          <a:gradFill>
            <a:gsLst>
              <a:gs pos="88000">
                <a:schemeClr val="tx1"/>
              </a:gs>
              <a:gs pos="0">
                <a:schemeClr val="accent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A picture containing light, traffic, sitting, lit&#10;&#10;Description automatically generated">
            <a:extLst>
              <a:ext uri="{FF2B5EF4-FFF2-40B4-BE49-F238E27FC236}">
                <a16:creationId xmlns:a16="http://schemas.microsoft.com/office/drawing/2014/main" id="{06F3F56E-54DB-5C43-9832-7E3ED229B7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220" t="17890" r="7215"/>
          <a:stretch/>
        </p:blipFill>
        <p:spPr>
          <a:xfrm>
            <a:off x="317240" y="5535360"/>
            <a:ext cx="7104353" cy="3758022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C6264505-A726-E34C-90BC-21F9A6B20F65}"/>
              </a:ext>
            </a:extLst>
          </p:cNvPr>
          <p:cNvSpPr/>
          <p:nvPr userDrawn="1"/>
        </p:nvSpPr>
        <p:spPr>
          <a:xfrm>
            <a:off x="293298" y="9437298"/>
            <a:ext cx="7159925" cy="6211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07256C-2CE3-754B-A415-A7783EC93276}"/>
              </a:ext>
            </a:extLst>
          </p:cNvPr>
          <p:cNvSpPr/>
          <p:nvPr userDrawn="1"/>
        </p:nvSpPr>
        <p:spPr>
          <a:xfrm>
            <a:off x="0" y="9299275"/>
            <a:ext cx="7772400" cy="45719"/>
          </a:xfrm>
          <a:prstGeom prst="rect">
            <a:avLst/>
          </a:prstGeom>
          <a:gradFill>
            <a:gsLst>
              <a:gs pos="0">
                <a:schemeClr val="tx1"/>
              </a:gs>
              <a:gs pos="61000">
                <a:schemeClr val="accent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224952"/>
            <a:ext cx="6508336" cy="2349066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929" y="3636327"/>
            <a:ext cx="6508336" cy="525126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-1748790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For internal use only; not to be shared or distributed to anyone outside the company.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2BB53-D38C-F74B-824A-155C2F86158D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78B37AF-1846-4741-ADC9-238541619F3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94581" y="9659912"/>
            <a:ext cx="1079500" cy="27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139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only; not to be shared or distributed to anyone outside the company.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2BB53-D38C-F74B-824A-155C2F861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4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only; not to be shared or distributed to anyone outside the company.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2BB53-D38C-F74B-824A-155C2F861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6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1067444"/>
            <a:ext cx="3303270" cy="80964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1067444"/>
            <a:ext cx="3303270" cy="80964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only; not to be shared or distributed to anyone outside the company.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2BB53-D38C-F74B-824A-155C2F861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7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only; not to be shared or distributed to anyone outside the company.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2BB53-D38C-F74B-824A-155C2F861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724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172B1CE-44F6-1C44-ABB0-04466BFC6A6A}"/>
              </a:ext>
            </a:extLst>
          </p:cNvPr>
          <p:cNvSpPr/>
          <p:nvPr userDrawn="1"/>
        </p:nvSpPr>
        <p:spPr>
          <a:xfrm>
            <a:off x="0" y="729827"/>
            <a:ext cx="7772400" cy="160986"/>
          </a:xfrm>
          <a:prstGeom prst="rect">
            <a:avLst/>
          </a:prstGeom>
          <a:gradFill>
            <a:gsLst>
              <a:gs pos="7000">
                <a:schemeClr val="tx1"/>
              </a:gs>
              <a:gs pos="100000">
                <a:schemeClr val="accent3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49049F4-C2EB-F144-B677-70C9C6D2EBC6}"/>
              </a:ext>
            </a:extLst>
          </p:cNvPr>
          <p:cNvSpPr/>
          <p:nvPr userDrawn="1"/>
        </p:nvSpPr>
        <p:spPr>
          <a:xfrm rot="16200000">
            <a:off x="3460751" y="-3460751"/>
            <a:ext cx="850900" cy="7772402"/>
          </a:xfrm>
          <a:prstGeom prst="rect">
            <a:avLst/>
          </a:prstGeom>
          <a:gradFill>
            <a:gsLst>
              <a:gs pos="88000">
                <a:schemeClr val="tx1"/>
              </a:gs>
              <a:gs pos="0">
                <a:schemeClr val="accent3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3582" y="9668656"/>
            <a:ext cx="4007667" cy="1948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bg2">
                    <a:lumMod val="25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 dirty="0"/>
              <a:t>For internal use only; not to be shared or distributed to anyone outside the company.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82556" y="9668656"/>
            <a:ext cx="1748790" cy="1895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fld id="{1382BB53-D38C-F74B-824A-155C2F8615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3414" y="155957"/>
            <a:ext cx="6741090" cy="6275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3582" y="1211092"/>
            <a:ext cx="6741090" cy="8188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D2CA217-09D4-B442-A0C4-B5083F08E0B3}"/>
              </a:ext>
            </a:extLst>
          </p:cNvPr>
          <p:cNvCxnSpPr/>
          <p:nvPr userDrawn="1"/>
        </p:nvCxnSpPr>
        <p:spPr>
          <a:xfrm>
            <a:off x="488796" y="9523141"/>
            <a:ext cx="6794809" cy="0"/>
          </a:xfrm>
          <a:prstGeom prst="line">
            <a:avLst/>
          </a:prstGeom>
          <a:ln w="28575">
            <a:gradFill>
              <a:gsLst>
                <a:gs pos="100000">
                  <a:schemeClr val="tx1"/>
                </a:gs>
                <a:gs pos="0">
                  <a:schemeClr val="accent3"/>
                </a:gs>
              </a:gsLst>
              <a:lin ang="0" scaled="0"/>
            </a:gra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picture containing light, traffic, sitting, lit&#10;&#10;Description automatically generated">
            <a:extLst>
              <a:ext uri="{FF2B5EF4-FFF2-40B4-BE49-F238E27FC236}">
                <a16:creationId xmlns:a16="http://schemas.microsoft.com/office/drawing/2014/main" id="{674C5075-FB87-4745-A0C0-FE9659BE36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l="2220" t="17890" r="22200"/>
          <a:stretch/>
        </p:blipFill>
        <p:spPr>
          <a:xfrm>
            <a:off x="6430231" y="0"/>
            <a:ext cx="1342169" cy="850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0784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</p:sldLayoutIdLst>
  <p:hf sldNum="0" hd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Arial Narrow" panose="020B0604020202020204" pitchFamily="34" charset="0"/>
          <a:ea typeface="+mj-ea"/>
          <a:cs typeface="Arial Narrow" panose="020B0604020202020204" pitchFamily="34" charset="0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b="0" i="0" kern="1200">
          <a:solidFill>
            <a:schemeClr val="bg2">
              <a:lumMod val="25000"/>
            </a:schemeClr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b="0" i="0" kern="1200">
          <a:solidFill>
            <a:schemeClr val="bg2">
              <a:lumMod val="25000"/>
            </a:schemeClr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b="0" i="0" kern="1200">
          <a:solidFill>
            <a:schemeClr val="bg2">
              <a:lumMod val="25000"/>
            </a:schemeClr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b="0" i="0" kern="1200">
          <a:solidFill>
            <a:schemeClr val="bg2">
              <a:lumMod val="25000"/>
            </a:schemeClr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b="0" i="0" kern="1200">
          <a:solidFill>
            <a:schemeClr val="bg2">
              <a:lumMod val="25000"/>
            </a:schemeClr>
          </a:solidFill>
          <a:latin typeface="Arial Narrow" panose="020B0604020202020204" pitchFamily="34" charset="0"/>
          <a:ea typeface="+mn-ea"/>
          <a:cs typeface="Arial Narrow" panose="020B0604020202020204" pitchFamily="34" charset="0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10" Type="http://schemas.openxmlformats.org/officeDocument/2006/relationships/image" Target="../media/image11.sv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8" Type="http://schemas.openxmlformats.org/officeDocument/2006/relationships/image" Target="../media/image9.sv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40.svg"/><Relationship Id="rId7" Type="http://schemas.openxmlformats.org/officeDocument/2006/relationships/image" Target="../media/image5.sv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5.png"/><Relationship Id="rId4" Type="http://schemas.openxmlformats.org/officeDocument/2006/relationships/hyperlink" Target="https://www.google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41A35-34C8-7844-91BA-783EC9640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only; not to be shared or distributed to anyone outside the company.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3C5817C-82B8-F443-AA7A-B1F309F626FB}"/>
              </a:ext>
            </a:extLst>
          </p:cNvPr>
          <p:cNvSpPr/>
          <p:nvPr/>
        </p:nvSpPr>
        <p:spPr>
          <a:xfrm>
            <a:off x="452535" y="1455575"/>
            <a:ext cx="6867330" cy="2855167"/>
          </a:xfrm>
          <a:prstGeom prst="rect">
            <a:avLst/>
          </a:prstGeom>
          <a:gradFill>
            <a:gsLst>
              <a:gs pos="0">
                <a:schemeClr val="bg1">
                  <a:alpha val="59000"/>
                </a:schemeClr>
              </a:gs>
              <a:gs pos="99000">
                <a:schemeClr val="bg1">
                  <a:alpha val="17000"/>
                </a:schemeClr>
              </a:gs>
            </a:gsLst>
            <a:lin ang="15600000" scaled="0"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A44011-AC7D-3645-85E1-592DC1341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9540" y="1754153"/>
            <a:ext cx="5793320" cy="1903447"/>
          </a:xfrm>
        </p:spPr>
        <p:txBody>
          <a:bodyPr/>
          <a:lstStyle/>
          <a:p>
            <a:pPr algn="ctr">
              <a:lnSpc>
                <a:spcPts val="8620"/>
              </a:lnSpc>
            </a:pPr>
            <a:r>
              <a:rPr lang="en-US" sz="4800" b="0" spc="300" dirty="0">
                <a:effectLst>
                  <a:outerShdw blurRad="50800" dist="38100" dir="2700000" algn="tl" rotWithShape="0">
                    <a:prstClr val="black">
                      <a:alpha val="20000"/>
                    </a:prstClr>
                  </a:outerShdw>
                </a:effectLst>
              </a:rPr>
              <a:t>New Hire Onboarding </a:t>
            </a:r>
            <a:r>
              <a:rPr lang="en-US" sz="9600" dirty="0">
                <a:effectLst>
                  <a:outerShdw blurRad="50800" dist="38100" dir="2700000" algn="tl" rotWithShape="0">
                    <a:prstClr val="black">
                      <a:alpha val="20000"/>
                    </a:prstClr>
                  </a:outerShdw>
                </a:effectLst>
              </a:rPr>
              <a:t>ROAD MAP</a:t>
            </a:r>
            <a:endParaRPr lang="en-US" sz="6600" dirty="0">
              <a:effectLst>
                <a:outerShdw blurRad="50800" dist="38100" dir="2700000" algn="t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75E122-10FE-3045-8D21-AB6CAD94D7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2032" y="3654985"/>
            <a:ext cx="6508336" cy="525126"/>
          </a:xfrm>
        </p:spPr>
        <p:txBody>
          <a:bodyPr/>
          <a:lstStyle/>
          <a:p>
            <a:pPr algn="ctr"/>
            <a:r>
              <a:rPr lang="en-US" sz="3700" dirty="0">
                <a:effectLst>
                  <a:outerShdw blurRad="50800" dist="38100" dir="2700000" algn="tl" rotWithShape="0">
                    <a:prstClr val="black">
                      <a:alpha val="28000"/>
                    </a:prstClr>
                  </a:outerShdw>
                </a:effectLst>
              </a:rPr>
              <a:t>INSERT THERAPEUTIC AREA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B04CB3E-26F1-094D-8B99-693BAAA6A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826" y="4324090"/>
            <a:ext cx="7126749" cy="490505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9182536-61FF-9741-80BB-ED04D3F36579}"/>
              </a:ext>
            </a:extLst>
          </p:cNvPr>
          <p:cNvCxnSpPr>
            <a:cxnSpLocks/>
          </p:cNvCxnSpPr>
          <p:nvPr/>
        </p:nvCxnSpPr>
        <p:spPr>
          <a:xfrm>
            <a:off x="984380" y="3526972"/>
            <a:ext cx="5803641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970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85D00-A1DB-0B4C-AF7D-AF3DB8F1D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Road Map User Guide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217C1-1547-6540-9E7F-2DB0E8E37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ctr">
              <a:buNone/>
            </a:pPr>
            <a:r>
              <a:rPr lang="en-US" dirty="0"/>
              <a:t>Introduction into the Roadmap (writing to come later)</a:t>
            </a:r>
          </a:p>
          <a:p>
            <a:pPr lvl="1" fontAlgn="ctr"/>
            <a:r>
              <a:rPr lang="en-US" dirty="0"/>
              <a:t>Weekly objectives overview page</a:t>
            </a:r>
          </a:p>
          <a:p>
            <a:pPr lvl="1" fontAlgn="ctr"/>
            <a:r>
              <a:rPr lang="en-US" dirty="0"/>
              <a:t>How to read the roadmap</a:t>
            </a:r>
          </a:p>
          <a:p>
            <a:pPr lvl="1" fontAlgn="ctr"/>
            <a:r>
              <a:rPr lang="en-US" dirty="0"/>
              <a:t>How to interpret the icons</a:t>
            </a:r>
          </a:p>
          <a:p>
            <a:pPr lvl="1" fontAlgn="ctr"/>
            <a:r>
              <a:rPr lang="en-US" dirty="0">
                <a:solidFill>
                  <a:srgbClr val="FF0000"/>
                </a:solidFill>
              </a:rPr>
              <a:t>Insert Table of Contents (page 3) content into this page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C4820-9785-0C46-A193-07C23EB62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only; not to be shared or distributed to anyone outside the company.</a:t>
            </a:r>
          </a:p>
        </p:txBody>
      </p:sp>
    </p:spTree>
    <p:extLst>
      <p:ext uri="{BB962C8B-B14F-4D97-AF65-F5344CB8AC3E}">
        <p14:creationId xmlns:p14="http://schemas.microsoft.com/office/powerpoint/2010/main" val="2501049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B0599-F894-F143-A1C4-201662175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52E7F-2276-0941-8496-AA35554D8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582" y="1211093"/>
            <a:ext cx="6741090" cy="41243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Slide to include all icons and legends/key description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34C629-FFA3-A940-8029-69FFE03B8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For internal use only; not to be shared or distributed to anyone outside the company.</a:t>
            </a: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37A414AE-1E5C-4DFD-AE50-83B0588B72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644104"/>
              </p:ext>
            </p:extLst>
          </p:nvPr>
        </p:nvGraphicFramePr>
        <p:xfrm>
          <a:off x="5894821" y="4474138"/>
          <a:ext cx="1307592" cy="1087723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algn="tl" rotWithShape="0">
                    <a:prstClr val="black">
                      <a:alpha val="19000"/>
                    </a:prstClr>
                  </a:outerShdw>
                </a:effectLst>
                <a:tableStyleId>{5C22544A-7EE6-4342-B048-85BDC9FD1C3A}</a:tableStyleId>
              </a:tblPr>
              <a:tblGrid>
                <a:gridCol w="1307592">
                  <a:extLst>
                    <a:ext uri="{9D8B030D-6E8A-4147-A177-3AD203B41FA5}">
                      <a16:colId xmlns:a16="http://schemas.microsoft.com/office/drawing/2014/main" val="360449129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bg1"/>
                          </a:solidFill>
                        </a:rPr>
                        <a:t>Miscellaneous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56043436"/>
                  </a:ext>
                </a:extLst>
              </a:tr>
              <a:tr h="6305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050818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8E77036C-2AE8-405C-A82F-EC3AB1F69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139639"/>
              </p:ext>
            </p:extLst>
          </p:nvPr>
        </p:nvGraphicFramePr>
        <p:xfrm>
          <a:off x="4587229" y="3458153"/>
          <a:ext cx="2615184" cy="925308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algn="tl" rotWithShape="0">
                    <a:prstClr val="black">
                      <a:alpha val="19000"/>
                    </a:prstClr>
                  </a:outerShdw>
                </a:effectLst>
                <a:tableStyleId>{5C22544A-7EE6-4342-B048-85BDC9FD1C3A}</a:tableStyleId>
              </a:tblPr>
              <a:tblGrid>
                <a:gridCol w="1307592">
                  <a:extLst>
                    <a:ext uri="{9D8B030D-6E8A-4147-A177-3AD203B41FA5}">
                      <a16:colId xmlns:a16="http://schemas.microsoft.com/office/drawing/2014/main" val="2640393509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3604491296"/>
                    </a:ext>
                  </a:extLst>
                </a:gridCol>
              </a:tblGrid>
              <a:tr h="294785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  <a:t>Website</a:t>
                      </a:r>
                      <a:endParaRPr lang="en-US" sz="1200" b="1" i="0" dirty="0"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  <a:t>Recordings</a:t>
                      </a:r>
                      <a:endParaRPr lang="en-US" sz="1200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56043436"/>
                  </a:ext>
                </a:extLst>
              </a:tr>
              <a:tr h="6305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050818"/>
                  </a:ext>
                </a:extLst>
              </a:tr>
            </a:tbl>
          </a:graphicData>
        </a:graphic>
      </p:graphicFrame>
      <p:graphicFrame>
        <p:nvGraphicFramePr>
          <p:cNvPr id="42" name="Content Placeholder 5">
            <a:extLst>
              <a:ext uri="{FF2B5EF4-FFF2-40B4-BE49-F238E27FC236}">
                <a16:creationId xmlns:a16="http://schemas.microsoft.com/office/drawing/2014/main" id="{C7EFD6B1-5C4A-4A57-8EC7-292473843E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0368392"/>
              </p:ext>
            </p:extLst>
          </p:nvPr>
        </p:nvGraphicFramePr>
        <p:xfrm>
          <a:off x="471833" y="1988419"/>
          <a:ext cx="2615184" cy="937847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algn="tl" rotWithShape="0">
                    <a:prstClr val="black">
                      <a:alpha val="19000"/>
                    </a:prstClr>
                  </a:outerShdw>
                </a:effectLst>
                <a:tableStyleId>{5C22544A-7EE6-4342-B048-85BDC9FD1C3A}</a:tableStyleId>
              </a:tblPr>
              <a:tblGrid>
                <a:gridCol w="1307592">
                  <a:extLst>
                    <a:ext uri="{9D8B030D-6E8A-4147-A177-3AD203B41FA5}">
                      <a16:colId xmlns:a16="http://schemas.microsoft.com/office/drawing/2014/main" val="2020460693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2165324801"/>
                    </a:ext>
                  </a:extLst>
                </a:gridCol>
              </a:tblGrid>
              <a:tr h="28135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Required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Supplementary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10069212"/>
                  </a:ext>
                </a:extLst>
              </a:tr>
              <a:tr h="63304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679463"/>
                  </a:ext>
                </a:extLst>
              </a:tr>
            </a:tbl>
          </a:graphicData>
        </a:graphic>
      </p:graphicFrame>
      <p:sp>
        <p:nvSpPr>
          <p:cNvPr id="44" name="Content Placeholder 2">
            <a:extLst>
              <a:ext uri="{FF2B5EF4-FFF2-40B4-BE49-F238E27FC236}">
                <a16:creationId xmlns:a16="http://schemas.microsoft.com/office/drawing/2014/main" id="{EB08BD07-3D86-49A5-A034-2CCD4DD2A801}"/>
              </a:ext>
            </a:extLst>
          </p:cNvPr>
          <p:cNvSpPr txBox="1">
            <a:spLocks/>
          </p:cNvSpPr>
          <p:nvPr/>
        </p:nvSpPr>
        <p:spPr>
          <a:xfrm>
            <a:off x="397336" y="1659681"/>
            <a:ext cx="6741090" cy="412434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>
            <a:lvl1pPr marL="194310" indent="-19431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sz="2380" b="0" i="0" kern="1200">
                <a:solidFill>
                  <a:schemeClr val="bg2">
                    <a:lumMod val="25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b="0" i="0" kern="1200">
                <a:solidFill>
                  <a:schemeClr val="bg2">
                    <a:lumMod val="25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b="0" i="0" kern="1200">
                <a:solidFill>
                  <a:schemeClr val="bg2">
                    <a:lumMod val="25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b="0" i="0" kern="1200">
                <a:solidFill>
                  <a:schemeClr val="bg2">
                    <a:lumMod val="25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b="0" i="0" kern="1200">
                <a:solidFill>
                  <a:schemeClr val="bg2">
                    <a:lumMod val="25000"/>
                  </a:schemeClr>
                </a:solidFill>
                <a:latin typeface="Arial Narrow" panose="020B0604020202020204" pitchFamily="34" charset="0"/>
                <a:ea typeface="+mn-ea"/>
                <a:cs typeface="Arial Narrow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 kern="600" spc="30" dirty="0">
                <a:solidFill>
                  <a:schemeClr val="tx1"/>
                </a:solidFill>
              </a:rPr>
              <a:t>STATUS ICONS (2)</a:t>
            </a:r>
          </a:p>
        </p:txBody>
      </p:sp>
      <p:pic>
        <p:nvPicPr>
          <p:cNvPr id="46" name="Graphic 45">
            <a:extLst>
              <a:ext uri="{FF2B5EF4-FFF2-40B4-BE49-F238E27FC236}">
                <a16:creationId xmlns:a16="http://schemas.microsoft.com/office/drawing/2014/main" id="{110D1A3F-410F-48C3-A369-92EC2FE668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7466" y="2258592"/>
            <a:ext cx="679720" cy="679720"/>
          </a:xfrm>
          <a:prstGeom prst="rect">
            <a:avLst/>
          </a:prstGeom>
        </p:spPr>
      </p:pic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A40E67A3-7F41-40DD-AD9E-B971E14EF4DC}"/>
              </a:ext>
            </a:extLst>
          </p:cNvPr>
          <p:cNvSpPr txBox="1">
            <a:spLocks/>
          </p:cNvSpPr>
          <p:nvPr/>
        </p:nvSpPr>
        <p:spPr>
          <a:xfrm>
            <a:off x="397336" y="3150090"/>
            <a:ext cx="6741090" cy="412434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defTabSz="777240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00" b="1" i="0" kern="600" spc="3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marL="582930" indent="-194310" defTabSz="77724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b="0" i="0">
                <a:solidFill>
                  <a:schemeClr val="bg2">
                    <a:lumMod val="25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marL="971550" indent="-194310" defTabSz="77724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b="0" i="0">
                <a:solidFill>
                  <a:schemeClr val="bg2">
                    <a:lumMod val="25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marL="1360170" indent="-194310" defTabSz="77724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b="0" i="0">
                <a:solidFill>
                  <a:schemeClr val="bg2">
                    <a:lumMod val="25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marL="1748790" indent="-194310" defTabSz="77724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b="0" i="0">
                <a:solidFill>
                  <a:schemeClr val="bg2">
                    <a:lumMod val="25000"/>
                  </a:schemeClr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  <a:lvl6pPr marL="2137410" indent="-194310" defTabSz="77724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/>
            </a:lvl6pPr>
            <a:lvl7pPr marL="2526030" indent="-194310" defTabSz="77724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/>
            </a:lvl7pPr>
            <a:lvl8pPr marL="2914650" indent="-194310" defTabSz="77724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/>
            </a:lvl8pPr>
            <a:lvl9pPr marL="3303270" indent="-194310" defTabSz="777240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/>
            </a:lvl9pPr>
          </a:lstStyle>
          <a:p>
            <a:r>
              <a:rPr lang="en-US" sz="1500" dirty="0"/>
              <a:t>TRAINING ICONS</a:t>
            </a:r>
          </a:p>
        </p:txBody>
      </p: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B7C67A76-9CA6-49AB-B6CA-D899FA08C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624130"/>
              </p:ext>
            </p:extLst>
          </p:nvPr>
        </p:nvGraphicFramePr>
        <p:xfrm>
          <a:off x="471833" y="3458205"/>
          <a:ext cx="3918198" cy="925308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algn="tl" rotWithShape="0">
                    <a:prstClr val="black">
                      <a:alpha val="19000"/>
                    </a:prstClr>
                  </a:outerShdw>
                </a:effectLst>
                <a:tableStyleId>{5C22544A-7EE6-4342-B048-85BDC9FD1C3A}</a:tableStyleId>
              </a:tblPr>
              <a:tblGrid>
                <a:gridCol w="1303014">
                  <a:extLst>
                    <a:ext uri="{9D8B030D-6E8A-4147-A177-3AD203B41FA5}">
                      <a16:colId xmlns:a16="http://schemas.microsoft.com/office/drawing/2014/main" val="326127006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2211282300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3666199389"/>
                    </a:ext>
                  </a:extLst>
                </a:gridCol>
              </a:tblGrid>
              <a:tr h="294785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dirty="0">
                          <a:latin typeface="+mn-lt"/>
                          <a:cs typeface="Arial Narrow" panose="020B0604020202020204" pitchFamily="34" charset="0"/>
                        </a:rPr>
                        <a:t>Modules</a:t>
                      </a: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  <a:t>Book Chapters</a:t>
                      </a: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  <a:t>Slides</a:t>
                      </a:r>
                      <a:endParaRPr lang="en-US" sz="1200" b="1" i="0" dirty="0"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56043436"/>
                  </a:ext>
                </a:extLst>
              </a:tr>
              <a:tr h="6305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050818"/>
                  </a:ext>
                </a:extLst>
              </a:tr>
            </a:tbl>
          </a:graphicData>
        </a:graphic>
      </p:graphicFrame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48DEBEAA-2B65-4809-9E47-AE8ABE959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085739"/>
              </p:ext>
            </p:extLst>
          </p:nvPr>
        </p:nvGraphicFramePr>
        <p:xfrm>
          <a:off x="471833" y="4474138"/>
          <a:ext cx="5225790" cy="1087723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algn="tl" rotWithShape="0">
                    <a:prstClr val="black">
                      <a:alpha val="19000"/>
                    </a:prstClr>
                  </a:outerShdw>
                </a:effectLst>
                <a:tableStyleId>{5C22544A-7EE6-4342-B048-85BDC9FD1C3A}</a:tableStyleId>
              </a:tblPr>
              <a:tblGrid>
                <a:gridCol w="1303014">
                  <a:extLst>
                    <a:ext uri="{9D8B030D-6E8A-4147-A177-3AD203B41FA5}">
                      <a16:colId xmlns:a16="http://schemas.microsoft.com/office/drawing/2014/main" val="326127006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2211282300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3666199389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2640393509"/>
                    </a:ext>
                  </a:extLst>
                </a:gridCol>
              </a:tblGrid>
              <a:tr h="294785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Publications</a:t>
                      </a:r>
                      <a:br>
                        <a:rPr lang="fr-FR" sz="1200" dirty="0">
                          <a:solidFill>
                            <a:schemeClr val="bg1"/>
                          </a:solidFill>
                        </a:rPr>
                      </a:br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and Articles</a:t>
                      </a:r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FAQ</a:t>
                      </a:r>
                      <a:endParaRPr lang="en-US" sz="1200" b="1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Med </a:t>
                      </a:r>
                      <a:r>
                        <a:rPr lang="fr-FR" sz="1200" dirty="0" err="1">
                          <a:solidFill>
                            <a:schemeClr val="bg1"/>
                          </a:solidFill>
                        </a:rPr>
                        <a:t>Comm</a:t>
                      </a:r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200" dirty="0" err="1">
                          <a:solidFill>
                            <a:schemeClr val="bg1"/>
                          </a:solidFill>
                        </a:rPr>
                        <a:t>Letter</a:t>
                      </a:r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Tools &amp; </a:t>
                      </a:r>
                      <a:r>
                        <a:rPr lang="fr-FR" sz="1200" dirty="0" err="1">
                          <a:solidFill>
                            <a:schemeClr val="bg1"/>
                          </a:solidFill>
                        </a:rPr>
                        <a:t>Resources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56043436"/>
                  </a:ext>
                </a:extLst>
              </a:tr>
              <a:tr h="6305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050818"/>
                  </a:ext>
                </a:extLst>
              </a:tr>
            </a:tbl>
          </a:graphicData>
        </a:graphic>
      </p:graphicFrame>
      <p:graphicFrame>
        <p:nvGraphicFramePr>
          <p:cNvPr id="53" name="Table 52">
            <a:extLst>
              <a:ext uri="{FF2B5EF4-FFF2-40B4-BE49-F238E27FC236}">
                <a16:creationId xmlns:a16="http://schemas.microsoft.com/office/drawing/2014/main" id="{935EC18B-EB00-4459-9CEC-437131FD89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783039"/>
              </p:ext>
            </p:extLst>
          </p:nvPr>
        </p:nvGraphicFramePr>
        <p:xfrm>
          <a:off x="476041" y="5658235"/>
          <a:ext cx="1307592" cy="1087723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algn="tl" rotWithShape="0">
                    <a:prstClr val="black">
                      <a:alpha val="19000"/>
                    </a:prstClr>
                  </a:outerShdw>
                </a:effectLst>
                <a:tableStyleId>{5C22544A-7EE6-4342-B048-85BDC9FD1C3A}</a:tableStyleId>
              </a:tblPr>
              <a:tblGrid>
                <a:gridCol w="1307592">
                  <a:extLst>
                    <a:ext uri="{9D8B030D-6E8A-4147-A177-3AD203B41FA5}">
                      <a16:colId xmlns:a16="http://schemas.microsoft.com/office/drawing/2014/main" val="32612700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</a:rPr>
                        <a:t>Check-in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56043436"/>
                  </a:ext>
                </a:extLst>
              </a:tr>
              <a:tr h="6305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050818"/>
                  </a:ext>
                </a:extLst>
              </a:tr>
            </a:tbl>
          </a:graphicData>
        </a:graphic>
      </p:graphicFrame>
      <p:pic>
        <p:nvPicPr>
          <p:cNvPr id="54" name="Graphic 53">
            <a:extLst>
              <a:ext uri="{FF2B5EF4-FFF2-40B4-BE49-F238E27FC236}">
                <a16:creationId xmlns:a16="http://schemas.microsoft.com/office/drawing/2014/main" id="{B64547E0-9E23-42B9-9549-357D3762CA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80451" y="3749109"/>
            <a:ext cx="640810" cy="640810"/>
          </a:xfrm>
          <a:prstGeom prst="rect">
            <a:avLst/>
          </a:prstGeom>
        </p:spPr>
      </p:pic>
      <p:pic>
        <p:nvPicPr>
          <p:cNvPr id="56" name="Graphic 55">
            <a:extLst>
              <a:ext uri="{FF2B5EF4-FFF2-40B4-BE49-F238E27FC236}">
                <a16:creationId xmlns:a16="http://schemas.microsoft.com/office/drawing/2014/main" id="{AFCB41BD-D482-4B30-B408-C43BBF30F91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t="16270" b="26708"/>
          <a:stretch/>
        </p:blipFill>
        <p:spPr>
          <a:xfrm>
            <a:off x="6142534" y="3847985"/>
            <a:ext cx="776997" cy="443059"/>
          </a:xfrm>
          <a:prstGeom prst="rect">
            <a:avLst/>
          </a:prstGeom>
        </p:spPr>
      </p:pic>
      <p:pic>
        <p:nvPicPr>
          <p:cNvPr id="58" name="Graphic 57">
            <a:extLst>
              <a:ext uri="{FF2B5EF4-FFF2-40B4-BE49-F238E27FC236}">
                <a16:creationId xmlns:a16="http://schemas.microsoft.com/office/drawing/2014/main" id="{1CD664C8-5E29-4691-B5D0-5FF280E3196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366432" y="4854639"/>
            <a:ext cx="738087" cy="738087"/>
          </a:xfrm>
          <a:prstGeom prst="rect">
            <a:avLst/>
          </a:prstGeom>
        </p:spPr>
      </p:pic>
      <p:pic>
        <p:nvPicPr>
          <p:cNvPr id="60" name="Graphic 59">
            <a:extLst>
              <a:ext uri="{FF2B5EF4-FFF2-40B4-BE49-F238E27FC236}">
                <a16:creationId xmlns:a16="http://schemas.microsoft.com/office/drawing/2014/main" id="{D738DBD7-D27C-49EC-A9A7-00D6EE051F7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2104528" y="3736139"/>
            <a:ext cx="666750" cy="666750"/>
          </a:xfrm>
          <a:prstGeom prst="rect">
            <a:avLst/>
          </a:prstGeom>
        </p:spPr>
      </p:pic>
      <p:pic>
        <p:nvPicPr>
          <p:cNvPr id="62" name="Picture 61" descr="A close up of a sign&#10;&#10;Description automatically generated">
            <a:extLst>
              <a:ext uri="{FF2B5EF4-FFF2-40B4-BE49-F238E27FC236}">
                <a16:creationId xmlns:a16="http://schemas.microsoft.com/office/drawing/2014/main" id="{FFDDAFB3-9B3B-4BE2-A328-A2CF12E2B5A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413453" y="3730120"/>
            <a:ext cx="602166" cy="602166"/>
          </a:xfrm>
          <a:prstGeom prst="rect">
            <a:avLst/>
          </a:prstGeom>
        </p:spPr>
      </p:pic>
      <p:pic>
        <p:nvPicPr>
          <p:cNvPr id="63" name="Picture 62" descr="A picture containing outdoor, drawing, window&#10;&#10;Description automatically generated">
            <a:extLst>
              <a:ext uri="{FF2B5EF4-FFF2-40B4-BE49-F238E27FC236}">
                <a16:creationId xmlns:a16="http://schemas.microsoft.com/office/drawing/2014/main" id="{30024077-D727-4302-A518-6959469BD3D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88089" y="3814629"/>
            <a:ext cx="551985" cy="551985"/>
          </a:xfrm>
          <a:prstGeom prst="rect">
            <a:avLst/>
          </a:prstGeom>
        </p:spPr>
      </p:pic>
      <p:pic>
        <p:nvPicPr>
          <p:cNvPr id="64" name="Picture 63" descr="A close up of a sign&#10;&#10;Description automatically generated">
            <a:extLst>
              <a:ext uri="{FF2B5EF4-FFF2-40B4-BE49-F238E27FC236}">
                <a16:creationId xmlns:a16="http://schemas.microsoft.com/office/drawing/2014/main" id="{2ABF08D4-EA7E-4A22-9620-68C6FB88E1AA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07466" y="4898124"/>
            <a:ext cx="691376" cy="691376"/>
          </a:xfrm>
          <a:prstGeom prst="rect">
            <a:avLst/>
          </a:prstGeom>
        </p:spPr>
      </p:pic>
      <p:pic>
        <p:nvPicPr>
          <p:cNvPr id="65" name="Picture 64" descr="A picture containing plate, drawing&#10;&#10;Description automatically generated">
            <a:extLst>
              <a:ext uri="{FF2B5EF4-FFF2-40B4-BE49-F238E27FC236}">
                <a16:creationId xmlns:a16="http://schemas.microsoft.com/office/drawing/2014/main" id="{E672AAE3-F3C3-49CF-A0EE-3F1CA1F2E40F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116996" y="4941488"/>
            <a:ext cx="591015" cy="591015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951A5905-B554-43EC-B5CC-6CE719A4B34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729993" y="4942729"/>
            <a:ext cx="646771" cy="646771"/>
          </a:xfrm>
          <a:prstGeom prst="rect">
            <a:avLst/>
          </a:prstGeom>
        </p:spPr>
      </p:pic>
      <p:pic>
        <p:nvPicPr>
          <p:cNvPr id="67" name="Picture 66" descr="A picture containing drawing&#10;&#10;Description automatically generated">
            <a:extLst>
              <a:ext uri="{FF2B5EF4-FFF2-40B4-BE49-F238E27FC236}">
                <a16:creationId xmlns:a16="http://schemas.microsoft.com/office/drawing/2014/main" id="{56A787C0-27B9-46C9-B07C-B0E409E45DE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6242033" y="4934099"/>
            <a:ext cx="602166" cy="602166"/>
          </a:xfrm>
          <a:prstGeom prst="rect">
            <a:avLst/>
          </a:prstGeom>
        </p:spPr>
      </p:pic>
      <p:pic>
        <p:nvPicPr>
          <p:cNvPr id="68" name="Picture 67" descr="A close up of a logo&#10;&#10;Description automatically generated">
            <a:extLst>
              <a:ext uri="{FF2B5EF4-FFF2-40B4-BE49-F238E27FC236}">
                <a16:creationId xmlns:a16="http://schemas.microsoft.com/office/drawing/2014/main" id="{FF104552-E5F4-4899-BF46-5279DE906215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45606" y="6108714"/>
            <a:ext cx="579864" cy="579864"/>
          </a:xfrm>
          <a:prstGeom prst="rect">
            <a:avLst/>
          </a:prstGeom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397E7B6D-EA80-4158-BE1D-E26427DE5FDF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186209" y="2338042"/>
            <a:ext cx="548640" cy="548640"/>
          </a:xfrm>
          <a:prstGeom prst="rect">
            <a:avLst/>
          </a:prstGeom>
        </p:spPr>
      </p:pic>
      <p:graphicFrame>
        <p:nvGraphicFramePr>
          <p:cNvPr id="70" name="Table 69">
            <a:extLst>
              <a:ext uri="{FF2B5EF4-FFF2-40B4-BE49-F238E27FC236}">
                <a16:creationId xmlns:a16="http://schemas.microsoft.com/office/drawing/2014/main" id="{5ADD2D73-7C28-47FB-8CF7-515EF8F842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085101"/>
              </p:ext>
            </p:extLst>
          </p:nvPr>
        </p:nvGraphicFramePr>
        <p:xfrm>
          <a:off x="478804" y="8079776"/>
          <a:ext cx="3918198" cy="1087723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algn="tl" rotWithShape="0">
                    <a:prstClr val="black">
                      <a:alpha val="19000"/>
                    </a:prstClr>
                  </a:outerShdw>
                </a:effectLst>
                <a:tableStyleId>{5C22544A-7EE6-4342-B048-85BDC9FD1C3A}</a:tableStyleId>
              </a:tblPr>
              <a:tblGrid>
                <a:gridCol w="1303014">
                  <a:extLst>
                    <a:ext uri="{9D8B030D-6E8A-4147-A177-3AD203B41FA5}">
                      <a16:colId xmlns:a16="http://schemas.microsoft.com/office/drawing/2014/main" val="326127006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2211282300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366619938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dirty="0">
                          <a:latin typeface="+mn-lt"/>
                          <a:cs typeface="Arial Narrow" panose="020B0604020202020204" pitchFamily="34" charset="0"/>
                        </a:rPr>
                        <a:t>Neuroscience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+mn-lt"/>
                        </a:rPr>
                        <a:t>Lytics</a:t>
                      </a:r>
                      <a:endParaRPr lang="en-US" sz="12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  <a:t>Neuro-Rare Disease</a:t>
                      </a:r>
                      <a:endParaRPr lang="en-US" sz="1200" b="1" i="0" dirty="0"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45720" marR="45720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56043436"/>
                  </a:ext>
                </a:extLst>
              </a:tr>
              <a:tr h="6305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050818"/>
                  </a:ext>
                </a:extLst>
              </a:tr>
            </a:tbl>
          </a:graphicData>
        </a:graphic>
      </p:graphicFrame>
      <p:graphicFrame>
        <p:nvGraphicFramePr>
          <p:cNvPr id="71" name="Table 70">
            <a:extLst>
              <a:ext uri="{FF2B5EF4-FFF2-40B4-BE49-F238E27FC236}">
                <a16:creationId xmlns:a16="http://schemas.microsoft.com/office/drawing/2014/main" id="{385A2541-B7A6-4AB0-A00D-4D2C73E30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839726"/>
              </p:ext>
            </p:extLst>
          </p:nvPr>
        </p:nvGraphicFramePr>
        <p:xfrm>
          <a:off x="471833" y="6856866"/>
          <a:ext cx="5746998" cy="1087723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algn="tl" rotWithShape="0">
                    <a:prstClr val="black">
                      <a:alpha val="19000"/>
                    </a:prstClr>
                  </a:outerShdw>
                </a:effectLst>
                <a:tableStyleId>{5C22544A-7EE6-4342-B048-85BDC9FD1C3A}</a:tableStyleId>
              </a:tblPr>
              <a:tblGrid>
                <a:gridCol w="1303014">
                  <a:extLst>
                    <a:ext uri="{9D8B030D-6E8A-4147-A177-3AD203B41FA5}">
                      <a16:colId xmlns:a16="http://schemas.microsoft.com/office/drawing/2014/main" val="326127006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2211282300"/>
                    </a:ext>
                  </a:extLst>
                </a:gridCol>
                <a:gridCol w="1307592">
                  <a:extLst>
                    <a:ext uri="{9D8B030D-6E8A-4147-A177-3AD203B41FA5}">
                      <a16:colId xmlns:a16="http://schemas.microsoft.com/office/drawing/2014/main" val="366619938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64039350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FR" sz="1200" dirty="0" err="1">
                          <a:solidFill>
                            <a:schemeClr val="bg1"/>
                          </a:solidFill>
                        </a:rPr>
                        <a:t>Ophthalmology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200" dirty="0" err="1">
                          <a:solidFill>
                            <a:schemeClr val="bg1"/>
                          </a:solidFill>
                        </a:rPr>
                        <a:t>Ophthalmology</a:t>
                      </a:r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 SDL </a:t>
                      </a:r>
                      <a:r>
                        <a:rPr lang="fr-FR" sz="10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fr-FR" sz="1000" dirty="0" err="1">
                          <a:solidFill>
                            <a:schemeClr val="bg1"/>
                          </a:solidFill>
                        </a:rPr>
                        <a:t>Surgical</a:t>
                      </a:r>
                      <a:r>
                        <a:rPr lang="fr-FR" sz="100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000" dirty="0" err="1">
                          <a:solidFill>
                            <a:schemeClr val="bg1"/>
                          </a:solidFill>
                        </a:rPr>
                        <a:t>Device</a:t>
                      </a:r>
                      <a:r>
                        <a:rPr lang="fr-FR" sz="1000" dirty="0">
                          <a:solidFill>
                            <a:schemeClr val="bg1"/>
                          </a:solidFill>
                        </a:rPr>
                        <a:t> Liaison)</a:t>
                      </a:r>
                      <a:endParaRPr lang="en-US" sz="1000" b="1" i="0" dirty="0">
                        <a:latin typeface="Arial Narrow" panose="020B0604020202020204" pitchFamily="34" charset="0"/>
                        <a:cs typeface="Arial Narrow" panose="020B0604020202020204" pitchFamily="34" charset="0"/>
                      </a:endParaRPr>
                    </a:p>
                  </a:txBody>
                  <a:tcPr marL="27432" marR="27432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FR" sz="1200" dirty="0" err="1">
                          <a:solidFill>
                            <a:schemeClr val="bg1"/>
                          </a:solidFill>
                        </a:rPr>
                        <a:t>Respiratory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fr-FR" sz="1200" dirty="0">
                          <a:solidFill>
                            <a:schemeClr val="bg1"/>
                          </a:solidFill>
                        </a:rPr>
                        <a:t>RGI </a:t>
                      </a:r>
                      <a:r>
                        <a:rPr lang="fr-FR" sz="1000" dirty="0">
                          <a:solidFill>
                            <a:schemeClr val="bg1"/>
                          </a:solidFill>
                        </a:rPr>
                        <a:t>(</a:t>
                      </a:r>
                      <a:r>
                        <a:rPr lang="fr-FR" sz="1000" dirty="0" err="1">
                          <a:solidFill>
                            <a:schemeClr val="bg1"/>
                          </a:solidFill>
                        </a:rPr>
                        <a:t>Rheumatology</a:t>
                      </a:r>
                      <a:r>
                        <a:rPr lang="fr-FR" sz="1000" dirty="0">
                          <a:solidFill>
                            <a:schemeClr val="bg1"/>
                          </a:solidFill>
                        </a:rPr>
                        <a:t>/</a:t>
                      </a:r>
                      <a:br>
                        <a:rPr lang="fr-FR" sz="1000" dirty="0">
                          <a:solidFill>
                            <a:schemeClr val="bg1"/>
                          </a:solidFill>
                        </a:rPr>
                      </a:br>
                      <a:r>
                        <a:rPr lang="fr-FR" sz="1000" dirty="0" err="1">
                          <a:solidFill>
                            <a:schemeClr val="bg1"/>
                          </a:solidFill>
                        </a:rPr>
                        <a:t>Gastroenterology</a:t>
                      </a:r>
                      <a:r>
                        <a:rPr lang="fr-FR" sz="1000" dirty="0">
                          <a:solidFill>
                            <a:schemeClr val="bg1"/>
                          </a:solidFill>
                        </a:rPr>
                        <a:t>/</a:t>
                      </a:r>
                      <a:r>
                        <a:rPr lang="fr-FR" sz="1000" dirty="0" err="1">
                          <a:solidFill>
                            <a:schemeClr val="bg1"/>
                          </a:solidFill>
                        </a:rPr>
                        <a:t>Immunology</a:t>
                      </a:r>
                      <a:r>
                        <a:rPr lang="fr-FR" sz="1000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56043436"/>
                  </a:ext>
                </a:extLst>
              </a:tr>
              <a:tr h="6305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050818"/>
                  </a:ext>
                </a:extLst>
              </a:tr>
            </a:tbl>
          </a:graphicData>
        </a:graphic>
      </p:graphicFrame>
      <p:graphicFrame>
        <p:nvGraphicFramePr>
          <p:cNvPr id="72" name="Table 71">
            <a:extLst>
              <a:ext uri="{FF2B5EF4-FFF2-40B4-BE49-F238E27FC236}">
                <a16:creationId xmlns:a16="http://schemas.microsoft.com/office/drawing/2014/main" id="{EB9477C0-BF63-43C8-85FA-90864C491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222547"/>
              </p:ext>
            </p:extLst>
          </p:nvPr>
        </p:nvGraphicFramePr>
        <p:xfrm>
          <a:off x="4520341" y="8079776"/>
          <a:ext cx="2926080" cy="1087723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algn="tl" rotWithShape="0">
                    <a:prstClr val="black">
                      <a:alpha val="19000"/>
                    </a:prstClr>
                  </a:outerShdw>
                </a:effectLst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640393509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604491296"/>
                    </a:ext>
                  </a:extLst>
                </a:gridCol>
              </a:tblGrid>
              <a:tr h="294785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  <a:t>Heme-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+mn-lt"/>
                        </a:rPr>
                        <a:t>Onc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b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(Malignant Hematology)</a:t>
                      </a:r>
                      <a:endParaRPr lang="en-US" sz="1000" b="1" i="0" dirty="0"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45720" marR="45720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  <a:t>Hemophilia and Non-Malignant Hematology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45720" marR="4572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56043436"/>
                  </a:ext>
                </a:extLst>
              </a:tr>
              <a:tr h="6305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050818"/>
                  </a:ext>
                </a:extLst>
              </a:tr>
            </a:tbl>
          </a:graphicData>
        </a:graphic>
      </p:graphicFrame>
      <p:graphicFrame>
        <p:nvGraphicFramePr>
          <p:cNvPr id="73" name="Table 72">
            <a:extLst>
              <a:ext uri="{FF2B5EF4-FFF2-40B4-BE49-F238E27FC236}">
                <a16:creationId xmlns:a16="http://schemas.microsoft.com/office/drawing/2014/main" id="{4212EFB4-9A01-4867-93A8-A92284286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271618"/>
              </p:ext>
            </p:extLst>
          </p:nvPr>
        </p:nvGraphicFramePr>
        <p:xfrm>
          <a:off x="1918121" y="5658235"/>
          <a:ext cx="5050934" cy="1087723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algn="tl" rotWithShape="0">
                    <a:prstClr val="black">
                      <a:alpha val="19000"/>
                    </a:prstClr>
                  </a:outerShdw>
                </a:effectLst>
                <a:tableStyleId>{5C22544A-7EE6-4342-B048-85BDC9FD1C3A}</a:tableStyleId>
              </a:tblPr>
              <a:tblGrid>
                <a:gridCol w="2525467">
                  <a:extLst>
                    <a:ext uri="{9D8B030D-6E8A-4147-A177-3AD203B41FA5}">
                      <a16:colId xmlns:a16="http://schemas.microsoft.com/office/drawing/2014/main" val="2640393509"/>
                    </a:ext>
                  </a:extLst>
                </a:gridCol>
                <a:gridCol w="2525467">
                  <a:extLst>
                    <a:ext uri="{9D8B030D-6E8A-4147-A177-3AD203B41FA5}">
                      <a16:colId xmlns:a16="http://schemas.microsoft.com/office/drawing/2014/main" val="3604491296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7772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  <a:t>Lung/GU/</a:t>
                      </a:r>
                      <a:r>
                        <a:rPr lang="en-US" sz="1200" dirty="0" err="1">
                          <a:solidFill>
                            <a:schemeClr val="bg1"/>
                          </a:solidFill>
                          <a:latin typeface="+mn-lt"/>
                        </a:rPr>
                        <a:t>Derm</a:t>
                      </a:r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b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000" spc="-10" baseline="0" dirty="0">
                          <a:solidFill>
                            <a:schemeClr val="bg1"/>
                          </a:solidFill>
                          <a:latin typeface="+mn-lt"/>
                        </a:rPr>
                        <a:t>(Lung, Genitourinary, and Dermatology Oncology)</a:t>
                      </a:r>
                      <a:endParaRPr lang="en-US" sz="1200" b="1" i="0" spc="-10" baseline="0" dirty="0">
                        <a:latin typeface="+mn-lt"/>
                        <a:cs typeface="Arial Narrow" panose="020B0604020202020204" pitchFamily="34" charset="0"/>
                      </a:endParaRPr>
                    </a:p>
                  </a:txBody>
                  <a:tcPr marL="27432" marR="27432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  <a:t>BGGO </a:t>
                      </a:r>
                      <a:br>
                        <a:rPr lang="en-US" sz="1200" dirty="0">
                          <a:solidFill>
                            <a:schemeClr val="bg1"/>
                          </a:solidFill>
                          <a:latin typeface="+mn-lt"/>
                        </a:rPr>
                      </a:br>
                      <a:r>
                        <a:rPr lang="en-US" sz="1000" dirty="0">
                          <a:solidFill>
                            <a:schemeClr val="bg1"/>
                          </a:solidFill>
                          <a:latin typeface="+mn-lt"/>
                        </a:rPr>
                        <a:t>(Breast/Gastrointestinal/Gynecologic Oncology)</a:t>
                      </a:r>
                      <a:endParaRPr lang="en-US" sz="1200" dirty="0">
                        <a:latin typeface="+mn-lt"/>
                      </a:endParaRPr>
                    </a:p>
                  </a:txBody>
                  <a:tcPr marL="45720" marR="4572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156043436"/>
                  </a:ext>
                </a:extLst>
              </a:tr>
              <a:tr h="6305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050818"/>
                  </a:ext>
                </a:extLst>
              </a:tr>
            </a:tbl>
          </a:graphicData>
        </a:graphic>
      </p:graphicFrame>
      <p:pic>
        <p:nvPicPr>
          <p:cNvPr id="74" name="Picture 73">
            <a:extLst>
              <a:ext uri="{FF2B5EF4-FFF2-40B4-BE49-F238E27FC236}">
                <a16:creationId xmlns:a16="http://schemas.microsoft.com/office/drawing/2014/main" id="{9FF4096E-322C-4F6A-A25A-7C4CFB690CB6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2052516" y="6179069"/>
            <a:ext cx="548640" cy="548640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9F0F7FE8-E809-4F8E-961F-80E1DF7581F9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800403" y="6173039"/>
            <a:ext cx="548640" cy="548640"/>
          </a:xfrm>
          <a:prstGeom prst="rect">
            <a:avLst/>
          </a:prstGeom>
        </p:spPr>
      </p:pic>
      <p:pic>
        <p:nvPicPr>
          <p:cNvPr id="76" name="Picture 75">
            <a:extLst>
              <a:ext uri="{FF2B5EF4-FFF2-40B4-BE49-F238E27FC236}">
                <a16:creationId xmlns:a16="http://schemas.microsoft.com/office/drawing/2014/main" id="{D36134C6-83F5-4E42-B284-3F4FEF121558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588655" y="6087629"/>
            <a:ext cx="640080" cy="640080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2529A076-AEC7-4DE7-B879-F888D527A336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620474" y="6156767"/>
            <a:ext cx="548640" cy="548640"/>
          </a:xfrm>
          <a:prstGeom prst="rect">
            <a:avLst/>
          </a:prstGeom>
        </p:spPr>
      </p:pic>
      <p:pic>
        <p:nvPicPr>
          <p:cNvPr id="78" name="Picture 77">
            <a:extLst>
              <a:ext uri="{FF2B5EF4-FFF2-40B4-BE49-F238E27FC236}">
                <a16:creationId xmlns:a16="http://schemas.microsoft.com/office/drawing/2014/main" id="{2BACA375-2E4B-44A2-A286-7D67F082E132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5442503" y="6167917"/>
            <a:ext cx="548640" cy="548640"/>
          </a:xfrm>
          <a:prstGeom prst="rect">
            <a:avLst/>
          </a:prstGeom>
        </p:spPr>
      </p:pic>
      <p:pic>
        <p:nvPicPr>
          <p:cNvPr id="79" name="Picture 78">
            <a:extLst>
              <a:ext uri="{FF2B5EF4-FFF2-40B4-BE49-F238E27FC236}">
                <a16:creationId xmlns:a16="http://schemas.microsoft.com/office/drawing/2014/main" id="{27BB4B89-A822-4268-A40A-11B5D56095B4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240461" y="6173039"/>
            <a:ext cx="548640" cy="548640"/>
          </a:xfrm>
          <a:prstGeom prst="rect">
            <a:avLst/>
          </a:prstGeom>
        </p:spPr>
      </p:pic>
      <p:pic>
        <p:nvPicPr>
          <p:cNvPr id="80" name="Picture 79">
            <a:extLst>
              <a:ext uri="{FF2B5EF4-FFF2-40B4-BE49-F238E27FC236}">
                <a16:creationId xmlns:a16="http://schemas.microsoft.com/office/drawing/2014/main" id="{4197F8FB-2B51-450C-B956-0BC104BB35A2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784911" y="7341779"/>
            <a:ext cx="640080" cy="640080"/>
          </a:xfrm>
          <a:prstGeom prst="rect">
            <a:avLst/>
          </a:prstGeom>
        </p:spPr>
      </p:pic>
      <p:pic>
        <p:nvPicPr>
          <p:cNvPr id="81" name="Picture 80">
            <a:extLst>
              <a:ext uri="{FF2B5EF4-FFF2-40B4-BE49-F238E27FC236}">
                <a16:creationId xmlns:a16="http://schemas.microsoft.com/office/drawing/2014/main" id="{37B7B8FF-D917-48F2-9DB5-33CA7D2571BD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2116996" y="7376347"/>
            <a:ext cx="548640" cy="548640"/>
          </a:xfrm>
          <a:prstGeom prst="rect">
            <a:avLst/>
          </a:prstGeom>
        </p:spPr>
      </p:pic>
      <p:pic>
        <p:nvPicPr>
          <p:cNvPr id="82" name="Picture 81">
            <a:extLst>
              <a:ext uri="{FF2B5EF4-FFF2-40B4-BE49-F238E27FC236}">
                <a16:creationId xmlns:a16="http://schemas.microsoft.com/office/drawing/2014/main" id="{75F3E5C8-1E7F-4EAC-8F30-E7AE48B45AD0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433815" y="7341779"/>
            <a:ext cx="548640" cy="548640"/>
          </a:xfrm>
          <a:prstGeom prst="rect">
            <a:avLst/>
          </a:prstGeom>
        </p:spPr>
      </p:pic>
      <p:pic>
        <p:nvPicPr>
          <p:cNvPr id="83" name="Picture 82">
            <a:extLst>
              <a:ext uri="{FF2B5EF4-FFF2-40B4-BE49-F238E27FC236}">
                <a16:creationId xmlns:a16="http://schemas.microsoft.com/office/drawing/2014/main" id="{57847D00-8FBB-487E-A19C-2DF22727A1D5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5041342" y="7330804"/>
            <a:ext cx="548640" cy="548640"/>
          </a:xfrm>
          <a:prstGeom prst="rect">
            <a:avLst/>
          </a:prstGeom>
        </p:spPr>
      </p:pic>
      <p:pic>
        <p:nvPicPr>
          <p:cNvPr id="84" name="Picture 83">
            <a:extLst>
              <a:ext uri="{FF2B5EF4-FFF2-40B4-BE49-F238E27FC236}">
                <a16:creationId xmlns:a16="http://schemas.microsoft.com/office/drawing/2014/main" id="{241AC229-672C-4010-8153-96CB7ED640AC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5641041" y="7376347"/>
            <a:ext cx="548640" cy="548640"/>
          </a:xfrm>
          <a:prstGeom prst="rect">
            <a:avLst/>
          </a:prstGeom>
        </p:spPr>
      </p:pic>
      <p:pic>
        <p:nvPicPr>
          <p:cNvPr id="85" name="Picture 84">
            <a:extLst>
              <a:ext uri="{FF2B5EF4-FFF2-40B4-BE49-F238E27FC236}">
                <a16:creationId xmlns:a16="http://schemas.microsoft.com/office/drawing/2014/main" id="{D4CA850F-9FCA-4F19-BD29-F3512856B832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3470612" y="7374465"/>
            <a:ext cx="548640" cy="548640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BBD591AB-93FC-461E-9693-AEB742CB8382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845606" y="8579311"/>
            <a:ext cx="548640" cy="548640"/>
          </a:xfrm>
          <a:prstGeom prst="rect">
            <a:avLst/>
          </a:prstGeom>
        </p:spPr>
      </p:pic>
      <p:pic>
        <p:nvPicPr>
          <p:cNvPr id="87" name="Picture 86">
            <a:extLst>
              <a:ext uri="{FF2B5EF4-FFF2-40B4-BE49-F238E27FC236}">
                <a16:creationId xmlns:a16="http://schemas.microsoft.com/office/drawing/2014/main" id="{E9D525A5-5EB9-4BCD-AE27-0793271F69D0}"/>
              </a:ext>
            </a:extLst>
          </p:cNvPr>
          <p:cNvPicPr>
            <a:picLocks noChangeAspect="1"/>
          </p:cNvPicPr>
          <p:nvPr/>
        </p:nvPicPr>
        <p:blipFill>
          <a:blip r:embed="rId34"/>
          <a:stretch>
            <a:fillRect/>
          </a:stretch>
        </p:blipFill>
        <p:spPr>
          <a:xfrm>
            <a:off x="2170198" y="8547697"/>
            <a:ext cx="548640" cy="548640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DFDA2A00-A814-4D7B-A57C-4F7D22B21E9F}"/>
              </a:ext>
            </a:extLst>
          </p:cNvPr>
          <p:cNvPicPr>
            <a:picLocks noChangeAspect="1"/>
          </p:cNvPicPr>
          <p:nvPr/>
        </p:nvPicPr>
        <p:blipFill>
          <a:blip r:embed="rId35"/>
          <a:stretch>
            <a:fillRect/>
          </a:stretch>
        </p:blipFill>
        <p:spPr>
          <a:xfrm>
            <a:off x="3459651" y="8569616"/>
            <a:ext cx="548640" cy="548640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9AFBF8CF-C48F-41A1-9044-0CE2141A9121}"/>
              </a:ext>
            </a:extLst>
          </p:cNvPr>
          <p:cNvPicPr>
            <a:picLocks noChangeAspect="1"/>
          </p:cNvPicPr>
          <p:nvPr/>
        </p:nvPicPr>
        <p:blipFill>
          <a:blip r:embed="rId36"/>
          <a:stretch>
            <a:fillRect/>
          </a:stretch>
        </p:blipFill>
        <p:spPr>
          <a:xfrm>
            <a:off x="4899030" y="8572851"/>
            <a:ext cx="548640" cy="548640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4819E860-2AFA-41C3-AD50-5798C23507D5}"/>
              </a:ext>
            </a:extLst>
          </p:cNvPr>
          <p:cNvPicPr>
            <a:picLocks noChangeAspect="1"/>
          </p:cNvPicPr>
          <p:nvPr/>
        </p:nvPicPr>
        <p:blipFill>
          <a:blip r:embed="rId37"/>
          <a:stretch>
            <a:fillRect/>
          </a:stretch>
        </p:blipFill>
        <p:spPr>
          <a:xfrm>
            <a:off x="6378340" y="8569616"/>
            <a:ext cx="54864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72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B720B-E126-B345-9B9A-9269547A5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582" y="155957"/>
            <a:ext cx="6741090" cy="627587"/>
          </a:xfrm>
        </p:spPr>
        <p:txBody>
          <a:bodyPr/>
          <a:lstStyle/>
          <a:p>
            <a:r>
              <a:rPr lang="en-US" dirty="0"/>
              <a:t>Therapeutic Area Learning Road Map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076CD9-54E1-5349-BC5E-5452BA2CF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For internal use only; not to be shared or distributed to anyone outside the company.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C06452E-B9AA-4750-9C63-C64AE0B76D5C}"/>
              </a:ext>
            </a:extLst>
          </p:cNvPr>
          <p:cNvGrpSpPr/>
          <p:nvPr/>
        </p:nvGrpSpPr>
        <p:grpSpPr>
          <a:xfrm>
            <a:off x="395514" y="1863650"/>
            <a:ext cx="6870639" cy="6331100"/>
            <a:chOff x="173623" y="2452666"/>
            <a:chExt cx="6870639" cy="6331100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1CCC38F8-58F7-734C-ADAC-3BC005654717}"/>
                </a:ext>
              </a:extLst>
            </p:cNvPr>
            <p:cNvGrpSpPr/>
            <p:nvPr/>
          </p:nvGrpSpPr>
          <p:grpSpPr>
            <a:xfrm>
              <a:off x="609824" y="8435922"/>
              <a:ext cx="786369" cy="175998"/>
              <a:chOff x="609824" y="8435922"/>
              <a:chExt cx="786369" cy="175998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BC926E60-7B78-F741-B0A3-B590048C120D}"/>
                  </a:ext>
                </a:extLst>
              </p:cNvPr>
              <p:cNvSpPr/>
              <p:nvPr/>
            </p:nvSpPr>
            <p:spPr>
              <a:xfrm>
                <a:off x="700655" y="8498218"/>
                <a:ext cx="695538" cy="77223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>
                    <a:alpha val="71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>
                <a:extLst>
                  <a:ext uri="{FF2B5EF4-FFF2-40B4-BE49-F238E27FC236}">
                    <a16:creationId xmlns:a16="http://schemas.microsoft.com/office/drawing/2014/main" id="{4D60100D-D985-1A4D-86D2-F66A61E31EB3}"/>
                  </a:ext>
                </a:extLst>
              </p:cNvPr>
              <p:cNvSpPr/>
              <p:nvPr/>
            </p:nvSpPr>
            <p:spPr>
              <a:xfrm>
                <a:off x="609824" y="8435922"/>
                <a:ext cx="175998" cy="17599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860"/>
                  </a:lnSpc>
                </a:pPr>
                <a:endParaRPr lang="en-US" b="1">
                  <a:latin typeface="Arial Narrow" panose="020B0604020202020204" pitchFamily="34" charset="0"/>
                  <a:cs typeface="Arial Narrow" panose="020B0604020202020204" pitchFamily="34" charset="0"/>
                </a:endParaRPr>
              </a:p>
            </p:txBody>
          </p:sp>
        </p:grp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5FD33408-5533-2A43-BAE0-0A83911C3A8F}"/>
                </a:ext>
              </a:extLst>
            </p:cNvPr>
            <p:cNvSpPr txBox="1"/>
            <p:nvPr/>
          </p:nvSpPr>
          <p:spPr>
            <a:xfrm>
              <a:off x="173623" y="7673341"/>
              <a:ext cx="1157795" cy="61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834DA4DD-976E-6C48-852F-7B8EB13A5708}"/>
                </a:ext>
              </a:extLst>
            </p:cNvPr>
            <p:cNvGrpSpPr/>
            <p:nvPr/>
          </p:nvGrpSpPr>
          <p:grpSpPr>
            <a:xfrm>
              <a:off x="6204246" y="6773487"/>
              <a:ext cx="840016" cy="1793823"/>
              <a:chOff x="6204246" y="6773487"/>
              <a:chExt cx="840016" cy="1793823"/>
            </a:xfrm>
          </p:grpSpPr>
          <p:sp>
            <p:nvSpPr>
              <p:cNvPr id="97" name="Freeform 96">
                <a:extLst>
                  <a:ext uri="{FF2B5EF4-FFF2-40B4-BE49-F238E27FC236}">
                    <a16:creationId xmlns:a16="http://schemas.microsoft.com/office/drawing/2014/main" id="{02DEE3D0-5885-C042-8C4E-7E95A2EE0BB0}"/>
                  </a:ext>
                </a:extLst>
              </p:cNvPr>
              <p:cNvSpPr/>
              <p:nvPr/>
            </p:nvSpPr>
            <p:spPr>
              <a:xfrm>
                <a:off x="6204246" y="6773487"/>
                <a:ext cx="794479" cy="1793823"/>
              </a:xfrm>
              <a:custGeom>
                <a:avLst/>
                <a:gdLst>
                  <a:gd name="connsiteX0" fmla="*/ 37476 w 794479"/>
                  <a:gd name="connsiteY0" fmla="*/ 0 h 1793823"/>
                  <a:gd name="connsiteX1" fmla="*/ 757003 w 794479"/>
                  <a:gd name="connsiteY1" fmla="*/ 0 h 1793823"/>
                  <a:gd name="connsiteX2" fmla="*/ 794479 w 794479"/>
                  <a:gd name="connsiteY2" fmla="*/ 37476 h 1793823"/>
                  <a:gd name="connsiteX3" fmla="*/ 794479 w 794479"/>
                  <a:gd name="connsiteY3" fmla="*/ 1756347 h 1793823"/>
                  <a:gd name="connsiteX4" fmla="*/ 757003 w 794479"/>
                  <a:gd name="connsiteY4" fmla="*/ 1793823 h 1793823"/>
                  <a:gd name="connsiteX5" fmla="*/ 37476 w 794479"/>
                  <a:gd name="connsiteY5" fmla="*/ 1793823 h 1793823"/>
                  <a:gd name="connsiteX6" fmla="*/ 0 w 794479"/>
                  <a:gd name="connsiteY6" fmla="*/ 1756347 h 1793823"/>
                  <a:gd name="connsiteX7" fmla="*/ 0 w 794479"/>
                  <a:gd name="connsiteY7" fmla="*/ 1728391 h 1793823"/>
                  <a:gd name="connsiteX8" fmla="*/ 13212 w 794479"/>
                  <a:gd name="connsiteY8" fmla="*/ 1733863 h 1793823"/>
                  <a:gd name="connsiteX9" fmla="*/ 678625 w 794479"/>
                  <a:gd name="connsiteY9" fmla="*/ 1733863 h 1793823"/>
                  <a:gd name="connsiteX10" fmla="*/ 713282 w 794479"/>
                  <a:gd name="connsiteY10" fmla="*/ 1699206 h 1793823"/>
                  <a:gd name="connsiteX11" fmla="*/ 713282 w 794479"/>
                  <a:gd name="connsiteY11" fmla="*/ 109608 h 1793823"/>
                  <a:gd name="connsiteX12" fmla="*/ 678625 w 794479"/>
                  <a:gd name="connsiteY12" fmla="*/ 74951 h 1793823"/>
                  <a:gd name="connsiteX13" fmla="*/ 13212 w 794479"/>
                  <a:gd name="connsiteY13" fmla="*/ 74951 h 1793823"/>
                  <a:gd name="connsiteX14" fmla="*/ 0 w 794479"/>
                  <a:gd name="connsiteY14" fmla="*/ 80424 h 1793823"/>
                  <a:gd name="connsiteX15" fmla="*/ 0 w 794479"/>
                  <a:gd name="connsiteY15" fmla="*/ 37476 h 1793823"/>
                  <a:gd name="connsiteX16" fmla="*/ 37476 w 794479"/>
                  <a:gd name="connsiteY16" fmla="*/ 0 h 1793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94479" h="1793823">
                    <a:moveTo>
                      <a:pt x="37476" y="0"/>
                    </a:moveTo>
                    <a:lnTo>
                      <a:pt x="757003" y="0"/>
                    </a:lnTo>
                    <a:cubicBezTo>
                      <a:pt x="777700" y="0"/>
                      <a:pt x="794479" y="16779"/>
                      <a:pt x="794479" y="37476"/>
                    </a:cubicBezTo>
                    <a:lnTo>
                      <a:pt x="794479" y="1756347"/>
                    </a:lnTo>
                    <a:cubicBezTo>
                      <a:pt x="794479" y="1777044"/>
                      <a:pt x="777700" y="1793823"/>
                      <a:pt x="757003" y="1793823"/>
                    </a:cubicBezTo>
                    <a:lnTo>
                      <a:pt x="37476" y="1793823"/>
                    </a:lnTo>
                    <a:cubicBezTo>
                      <a:pt x="16779" y="1793823"/>
                      <a:pt x="0" y="1777044"/>
                      <a:pt x="0" y="1756347"/>
                    </a:cubicBezTo>
                    <a:lnTo>
                      <a:pt x="0" y="1728391"/>
                    </a:lnTo>
                    <a:lnTo>
                      <a:pt x="13212" y="1733863"/>
                    </a:lnTo>
                    <a:lnTo>
                      <a:pt x="678625" y="1733863"/>
                    </a:lnTo>
                    <a:cubicBezTo>
                      <a:pt x="697766" y="1733863"/>
                      <a:pt x="713282" y="1718347"/>
                      <a:pt x="713282" y="1699206"/>
                    </a:cubicBezTo>
                    <a:lnTo>
                      <a:pt x="713282" y="109608"/>
                    </a:lnTo>
                    <a:cubicBezTo>
                      <a:pt x="713282" y="90467"/>
                      <a:pt x="697766" y="74951"/>
                      <a:pt x="678625" y="74951"/>
                    </a:cubicBezTo>
                    <a:lnTo>
                      <a:pt x="13212" y="74951"/>
                    </a:lnTo>
                    <a:lnTo>
                      <a:pt x="0" y="80424"/>
                    </a:lnTo>
                    <a:lnTo>
                      <a:pt x="0" y="37476"/>
                    </a:lnTo>
                    <a:cubicBezTo>
                      <a:pt x="0" y="16779"/>
                      <a:pt x="16779" y="0"/>
                      <a:pt x="3747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>
                    <a:alpha val="71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F24F5581-E252-544F-9795-15161933CF08}"/>
                  </a:ext>
                </a:extLst>
              </p:cNvPr>
              <p:cNvSpPr/>
              <p:nvPr/>
            </p:nvSpPr>
            <p:spPr>
              <a:xfrm>
                <a:off x="6868264" y="7610813"/>
                <a:ext cx="175998" cy="175998"/>
              </a:xfrm>
              <a:prstGeom prst="ellipse">
                <a:avLst/>
              </a:prstGeom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860"/>
                  </a:lnSpc>
                </a:pPr>
                <a:endParaRPr lang="en-US" b="1">
                  <a:latin typeface="Arial Narrow" panose="020B0604020202020204" pitchFamily="34" charset="0"/>
                  <a:cs typeface="Arial Narrow" panose="020B0604020202020204" pitchFamily="34" charset="0"/>
                </a:endParaRP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D2ABF3DE-7067-5B40-84F5-DFE5CB77D317}"/>
                </a:ext>
              </a:extLst>
            </p:cNvPr>
            <p:cNvGrpSpPr/>
            <p:nvPr/>
          </p:nvGrpSpPr>
          <p:grpSpPr>
            <a:xfrm>
              <a:off x="609824" y="3257692"/>
              <a:ext cx="786369" cy="175998"/>
              <a:chOff x="609824" y="3257692"/>
              <a:chExt cx="786369" cy="175998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94DF0C89-44BA-154D-A1F6-64E4E76B612B}"/>
                  </a:ext>
                </a:extLst>
              </p:cNvPr>
              <p:cNvSpPr/>
              <p:nvPr/>
            </p:nvSpPr>
            <p:spPr>
              <a:xfrm>
                <a:off x="700655" y="3310758"/>
                <a:ext cx="695538" cy="77223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>
                    <a:alpha val="71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20DAC6BB-7263-9342-AB1E-366D859F69F1}"/>
                  </a:ext>
                </a:extLst>
              </p:cNvPr>
              <p:cNvSpPr/>
              <p:nvPr/>
            </p:nvSpPr>
            <p:spPr>
              <a:xfrm>
                <a:off x="609824" y="3257692"/>
                <a:ext cx="175998" cy="17599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860"/>
                  </a:lnSpc>
                </a:pPr>
                <a:endParaRPr lang="en-US" b="1">
                  <a:latin typeface="Arial Narrow" panose="020B0604020202020204" pitchFamily="34" charset="0"/>
                  <a:cs typeface="Arial Narrow" panose="020B0604020202020204" pitchFamily="34" charset="0"/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9D8FDC9A-F974-FF49-BF38-856ABE6A6711}"/>
                </a:ext>
              </a:extLst>
            </p:cNvPr>
            <p:cNvGrpSpPr/>
            <p:nvPr/>
          </p:nvGrpSpPr>
          <p:grpSpPr>
            <a:xfrm>
              <a:off x="1706960" y="3257692"/>
              <a:ext cx="1908166" cy="175998"/>
              <a:chOff x="1706960" y="3257692"/>
              <a:chExt cx="1908166" cy="175998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E69700C-2A33-DF4E-B35B-DD561FFA8425}"/>
                  </a:ext>
                </a:extLst>
              </p:cNvPr>
              <p:cNvSpPr/>
              <p:nvPr/>
            </p:nvSpPr>
            <p:spPr>
              <a:xfrm>
                <a:off x="1706960" y="3310758"/>
                <a:ext cx="1908166" cy="77223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>
                    <a:alpha val="71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871D5FC7-FF64-614A-8690-960852C4F467}"/>
                  </a:ext>
                </a:extLst>
              </p:cNvPr>
              <p:cNvSpPr/>
              <p:nvPr/>
            </p:nvSpPr>
            <p:spPr>
              <a:xfrm>
                <a:off x="2583554" y="3257692"/>
                <a:ext cx="175998" cy="175998"/>
              </a:xfrm>
              <a:prstGeom prst="ellipse">
                <a:avLst/>
              </a:prstGeom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860"/>
                  </a:lnSpc>
                </a:pPr>
                <a:endParaRPr lang="en-US" b="1">
                  <a:latin typeface="Arial Narrow" panose="020B0604020202020204" pitchFamily="34" charset="0"/>
                  <a:cs typeface="Arial Narrow" panose="020B0604020202020204" pitchFamily="34" charset="0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48943B78-B0F5-6040-B226-A331784DB938}"/>
                </a:ext>
              </a:extLst>
            </p:cNvPr>
            <p:cNvGrpSpPr/>
            <p:nvPr/>
          </p:nvGrpSpPr>
          <p:grpSpPr>
            <a:xfrm>
              <a:off x="779051" y="5046689"/>
              <a:ext cx="843633" cy="1793823"/>
              <a:chOff x="779051" y="5046689"/>
              <a:chExt cx="843633" cy="1793823"/>
            </a:xfrm>
          </p:grpSpPr>
          <p:sp>
            <p:nvSpPr>
              <p:cNvPr id="95" name="Freeform 94">
                <a:extLst>
                  <a:ext uri="{FF2B5EF4-FFF2-40B4-BE49-F238E27FC236}">
                    <a16:creationId xmlns:a16="http://schemas.microsoft.com/office/drawing/2014/main" id="{6038B07E-576B-2547-B554-875859F36474}"/>
                  </a:ext>
                </a:extLst>
              </p:cNvPr>
              <p:cNvSpPr/>
              <p:nvPr/>
            </p:nvSpPr>
            <p:spPr>
              <a:xfrm rot="10800000">
                <a:off x="828205" y="5046689"/>
                <a:ext cx="794479" cy="1793823"/>
              </a:xfrm>
              <a:custGeom>
                <a:avLst/>
                <a:gdLst>
                  <a:gd name="connsiteX0" fmla="*/ 37476 w 794479"/>
                  <a:gd name="connsiteY0" fmla="*/ 0 h 1793823"/>
                  <a:gd name="connsiteX1" fmla="*/ 757003 w 794479"/>
                  <a:gd name="connsiteY1" fmla="*/ 0 h 1793823"/>
                  <a:gd name="connsiteX2" fmla="*/ 794479 w 794479"/>
                  <a:gd name="connsiteY2" fmla="*/ 37476 h 1793823"/>
                  <a:gd name="connsiteX3" fmla="*/ 794479 w 794479"/>
                  <a:gd name="connsiteY3" fmla="*/ 1756347 h 1793823"/>
                  <a:gd name="connsiteX4" fmla="*/ 757003 w 794479"/>
                  <a:gd name="connsiteY4" fmla="*/ 1793823 h 1793823"/>
                  <a:gd name="connsiteX5" fmla="*/ 37476 w 794479"/>
                  <a:gd name="connsiteY5" fmla="*/ 1793823 h 1793823"/>
                  <a:gd name="connsiteX6" fmla="*/ 0 w 794479"/>
                  <a:gd name="connsiteY6" fmla="*/ 1756347 h 1793823"/>
                  <a:gd name="connsiteX7" fmla="*/ 0 w 794479"/>
                  <a:gd name="connsiteY7" fmla="*/ 1728391 h 1793823"/>
                  <a:gd name="connsiteX8" fmla="*/ 13212 w 794479"/>
                  <a:gd name="connsiteY8" fmla="*/ 1733863 h 1793823"/>
                  <a:gd name="connsiteX9" fmla="*/ 678625 w 794479"/>
                  <a:gd name="connsiteY9" fmla="*/ 1733863 h 1793823"/>
                  <a:gd name="connsiteX10" fmla="*/ 713282 w 794479"/>
                  <a:gd name="connsiteY10" fmla="*/ 1699206 h 1793823"/>
                  <a:gd name="connsiteX11" fmla="*/ 713282 w 794479"/>
                  <a:gd name="connsiteY11" fmla="*/ 109608 h 1793823"/>
                  <a:gd name="connsiteX12" fmla="*/ 678625 w 794479"/>
                  <a:gd name="connsiteY12" fmla="*/ 74951 h 1793823"/>
                  <a:gd name="connsiteX13" fmla="*/ 13212 w 794479"/>
                  <a:gd name="connsiteY13" fmla="*/ 74951 h 1793823"/>
                  <a:gd name="connsiteX14" fmla="*/ 0 w 794479"/>
                  <a:gd name="connsiteY14" fmla="*/ 80424 h 1793823"/>
                  <a:gd name="connsiteX15" fmla="*/ 0 w 794479"/>
                  <a:gd name="connsiteY15" fmla="*/ 37476 h 1793823"/>
                  <a:gd name="connsiteX16" fmla="*/ 37476 w 794479"/>
                  <a:gd name="connsiteY16" fmla="*/ 0 h 1793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94479" h="1793823">
                    <a:moveTo>
                      <a:pt x="37476" y="0"/>
                    </a:moveTo>
                    <a:lnTo>
                      <a:pt x="757003" y="0"/>
                    </a:lnTo>
                    <a:cubicBezTo>
                      <a:pt x="777700" y="0"/>
                      <a:pt x="794479" y="16779"/>
                      <a:pt x="794479" y="37476"/>
                    </a:cubicBezTo>
                    <a:lnTo>
                      <a:pt x="794479" y="1756347"/>
                    </a:lnTo>
                    <a:cubicBezTo>
                      <a:pt x="794479" y="1777044"/>
                      <a:pt x="777700" y="1793823"/>
                      <a:pt x="757003" y="1793823"/>
                    </a:cubicBezTo>
                    <a:lnTo>
                      <a:pt x="37476" y="1793823"/>
                    </a:lnTo>
                    <a:cubicBezTo>
                      <a:pt x="16779" y="1793823"/>
                      <a:pt x="0" y="1777044"/>
                      <a:pt x="0" y="1756347"/>
                    </a:cubicBezTo>
                    <a:lnTo>
                      <a:pt x="0" y="1728391"/>
                    </a:lnTo>
                    <a:lnTo>
                      <a:pt x="13212" y="1733863"/>
                    </a:lnTo>
                    <a:lnTo>
                      <a:pt x="678625" y="1733863"/>
                    </a:lnTo>
                    <a:cubicBezTo>
                      <a:pt x="697766" y="1733863"/>
                      <a:pt x="713282" y="1718347"/>
                      <a:pt x="713282" y="1699206"/>
                    </a:cubicBezTo>
                    <a:lnTo>
                      <a:pt x="713282" y="109608"/>
                    </a:lnTo>
                    <a:cubicBezTo>
                      <a:pt x="713282" y="90467"/>
                      <a:pt x="697766" y="74951"/>
                      <a:pt x="678625" y="74951"/>
                    </a:cubicBezTo>
                    <a:lnTo>
                      <a:pt x="13212" y="74951"/>
                    </a:lnTo>
                    <a:lnTo>
                      <a:pt x="0" y="80424"/>
                    </a:lnTo>
                    <a:lnTo>
                      <a:pt x="0" y="37476"/>
                    </a:lnTo>
                    <a:cubicBezTo>
                      <a:pt x="0" y="16779"/>
                      <a:pt x="16779" y="0"/>
                      <a:pt x="37476" y="0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>
                    <a:alpha val="71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8D0C5F1D-846E-254B-B846-BAD9AF4A6FF9}"/>
                  </a:ext>
                </a:extLst>
              </p:cNvPr>
              <p:cNvSpPr/>
              <p:nvPr/>
            </p:nvSpPr>
            <p:spPr>
              <a:xfrm>
                <a:off x="779051" y="5848989"/>
                <a:ext cx="175998" cy="175998"/>
              </a:xfrm>
              <a:prstGeom prst="ellipse">
                <a:avLst/>
              </a:prstGeom>
              <a:solidFill>
                <a:schemeClr val="tx2"/>
              </a:solidFill>
              <a:ln w="254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860"/>
                  </a:lnSpc>
                </a:pPr>
                <a:endParaRPr lang="en-US" b="1">
                  <a:latin typeface="Arial Narrow" panose="020B0604020202020204" pitchFamily="34" charset="0"/>
                  <a:cs typeface="Arial Narrow" panose="020B0604020202020204" pitchFamily="34" charset="0"/>
                </a:endParaRP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19F56CB-F4DF-8B43-979E-D3A03787D0A5}"/>
                </a:ext>
              </a:extLst>
            </p:cNvPr>
            <p:cNvGrpSpPr/>
            <p:nvPr/>
          </p:nvGrpSpPr>
          <p:grpSpPr>
            <a:xfrm>
              <a:off x="6195934" y="3312826"/>
              <a:ext cx="843331" cy="1793823"/>
              <a:chOff x="6195934" y="3312826"/>
              <a:chExt cx="843331" cy="1793823"/>
            </a:xfrm>
          </p:grpSpPr>
          <p:sp>
            <p:nvSpPr>
              <p:cNvPr id="93" name="Freeform 92">
                <a:extLst>
                  <a:ext uri="{FF2B5EF4-FFF2-40B4-BE49-F238E27FC236}">
                    <a16:creationId xmlns:a16="http://schemas.microsoft.com/office/drawing/2014/main" id="{020DA77D-2F56-F64D-A88B-0783343D6796}"/>
                  </a:ext>
                </a:extLst>
              </p:cNvPr>
              <p:cNvSpPr/>
              <p:nvPr/>
            </p:nvSpPr>
            <p:spPr>
              <a:xfrm>
                <a:off x="6195934" y="3312826"/>
                <a:ext cx="794479" cy="1793823"/>
              </a:xfrm>
              <a:custGeom>
                <a:avLst/>
                <a:gdLst>
                  <a:gd name="connsiteX0" fmla="*/ 37476 w 794479"/>
                  <a:gd name="connsiteY0" fmla="*/ 0 h 1793823"/>
                  <a:gd name="connsiteX1" fmla="*/ 757003 w 794479"/>
                  <a:gd name="connsiteY1" fmla="*/ 0 h 1793823"/>
                  <a:gd name="connsiteX2" fmla="*/ 794479 w 794479"/>
                  <a:gd name="connsiteY2" fmla="*/ 37476 h 1793823"/>
                  <a:gd name="connsiteX3" fmla="*/ 794479 w 794479"/>
                  <a:gd name="connsiteY3" fmla="*/ 1756347 h 1793823"/>
                  <a:gd name="connsiteX4" fmla="*/ 757003 w 794479"/>
                  <a:gd name="connsiteY4" fmla="*/ 1793823 h 1793823"/>
                  <a:gd name="connsiteX5" fmla="*/ 37476 w 794479"/>
                  <a:gd name="connsiteY5" fmla="*/ 1793823 h 1793823"/>
                  <a:gd name="connsiteX6" fmla="*/ 0 w 794479"/>
                  <a:gd name="connsiteY6" fmla="*/ 1756347 h 1793823"/>
                  <a:gd name="connsiteX7" fmla="*/ 0 w 794479"/>
                  <a:gd name="connsiteY7" fmla="*/ 1728391 h 1793823"/>
                  <a:gd name="connsiteX8" fmla="*/ 13212 w 794479"/>
                  <a:gd name="connsiteY8" fmla="*/ 1733863 h 1793823"/>
                  <a:gd name="connsiteX9" fmla="*/ 678625 w 794479"/>
                  <a:gd name="connsiteY9" fmla="*/ 1733863 h 1793823"/>
                  <a:gd name="connsiteX10" fmla="*/ 713282 w 794479"/>
                  <a:gd name="connsiteY10" fmla="*/ 1699206 h 1793823"/>
                  <a:gd name="connsiteX11" fmla="*/ 713282 w 794479"/>
                  <a:gd name="connsiteY11" fmla="*/ 109608 h 1793823"/>
                  <a:gd name="connsiteX12" fmla="*/ 678625 w 794479"/>
                  <a:gd name="connsiteY12" fmla="*/ 74951 h 1793823"/>
                  <a:gd name="connsiteX13" fmla="*/ 13212 w 794479"/>
                  <a:gd name="connsiteY13" fmla="*/ 74951 h 1793823"/>
                  <a:gd name="connsiteX14" fmla="*/ 0 w 794479"/>
                  <a:gd name="connsiteY14" fmla="*/ 80424 h 1793823"/>
                  <a:gd name="connsiteX15" fmla="*/ 0 w 794479"/>
                  <a:gd name="connsiteY15" fmla="*/ 37476 h 1793823"/>
                  <a:gd name="connsiteX16" fmla="*/ 37476 w 794479"/>
                  <a:gd name="connsiteY16" fmla="*/ 0 h 1793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794479" h="1793823">
                    <a:moveTo>
                      <a:pt x="37476" y="0"/>
                    </a:moveTo>
                    <a:lnTo>
                      <a:pt x="757003" y="0"/>
                    </a:lnTo>
                    <a:cubicBezTo>
                      <a:pt x="777700" y="0"/>
                      <a:pt x="794479" y="16779"/>
                      <a:pt x="794479" y="37476"/>
                    </a:cubicBezTo>
                    <a:lnTo>
                      <a:pt x="794479" y="1756347"/>
                    </a:lnTo>
                    <a:cubicBezTo>
                      <a:pt x="794479" y="1777044"/>
                      <a:pt x="777700" y="1793823"/>
                      <a:pt x="757003" y="1793823"/>
                    </a:cubicBezTo>
                    <a:lnTo>
                      <a:pt x="37476" y="1793823"/>
                    </a:lnTo>
                    <a:cubicBezTo>
                      <a:pt x="16779" y="1793823"/>
                      <a:pt x="0" y="1777044"/>
                      <a:pt x="0" y="1756347"/>
                    </a:cubicBezTo>
                    <a:lnTo>
                      <a:pt x="0" y="1728391"/>
                    </a:lnTo>
                    <a:lnTo>
                      <a:pt x="13212" y="1733863"/>
                    </a:lnTo>
                    <a:lnTo>
                      <a:pt x="678625" y="1733863"/>
                    </a:lnTo>
                    <a:cubicBezTo>
                      <a:pt x="697766" y="1733863"/>
                      <a:pt x="713282" y="1718347"/>
                      <a:pt x="713282" y="1699206"/>
                    </a:cubicBezTo>
                    <a:lnTo>
                      <a:pt x="713282" y="109608"/>
                    </a:lnTo>
                    <a:cubicBezTo>
                      <a:pt x="713282" y="90467"/>
                      <a:pt x="697766" y="74951"/>
                      <a:pt x="678625" y="74951"/>
                    </a:cubicBezTo>
                    <a:lnTo>
                      <a:pt x="13212" y="74951"/>
                    </a:lnTo>
                    <a:lnTo>
                      <a:pt x="0" y="80424"/>
                    </a:lnTo>
                    <a:lnTo>
                      <a:pt x="0" y="37476"/>
                    </a:lnTo>
                    <a:cubicBezTo>
                      <a:pt x="0" y="16779"/>
                      <a:pt x="16779" y="0"/>
                      <a:pt x="3747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>
                    <a:alpha val="71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76A7D73E-FAE9-FE40-AC5B-6DDE794921FF}"/>
                  </a:ext>
                </a:extLst>
              </p:cNvPr>
              <p:cNvSpPr/>
              <p:nvPr/>
            </p:nvSpPr>
            <p:spPr>
              <a:xfrm>
                <a:off x="6863267" y="4114525"/>
                <a:ext cx="175998" cy="175998"/>
              </a:xfrm>
              <a:prstGeom prst="ellipse">
                <a:avLst/>
              </a:prstGeom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860"/>
                  </a:lnSpc>
                </a:pPr>
                <a:endParaRPr lang="en-US" b="1">
                  <a:latin typeface="Arial Narrow" panose="020B0604020202020204" pitchFamily="34" charset="0"/>
                  <a:cs typeface="Arial Narrow" panose="020B0604020202020204" pitchFamily="34" charset="0"/>
                </a:endParaRPr>
              </a:p>
            </p:txBody>
          </p:sp>
        </p:grp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8678C20D-6B7F-7944-87E0-37AEF95D72F6}"/>
                </a:ext>
              </a:extLst>
            </p:cNvPr>
            <p:cNvGrpSpPr/>
            <p:nvPr/>
          </p:nvGrpSpPr>
          <p:grpSpPr>
            <a:xfrm>
              <a:off x="4144634" y="6718262"/>
              <a:ext cx="2005075" cy="175998"/>
              <a:chOff x="4144634" y="6718262"/>
              <a:chExt cx="2005075" cy="175998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77E71A38-2C1E-3E44-B7F4-961B789B55ED}"/>
                  </a:ext>
                </a:extLst>
              </p:cNvPr>
              <p:cNvSpPr/>
              <p:nvPr/>
            </p:nvSpPr>
            <p:spPr>
              <a:xfrm>
                <a:off x="4144634" y="6771329"/>
                <a:ext cx="2005075" cy="77223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>
                    <a:alpha val="71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82390210-6C50-EC44-B769-39EB4F26A567}"/>
                  </a:ext>
                </a:extLst>
              </p:cNvPr>
              <p:cNvSpPr/>
              <p:nvPr/>
            </p:nvSpPr>
            <p:spPr>
              <a:xfrm>
                <a:off x="5021228" y="6718262"/>
                <a:ext cx="175998" cy="17599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860"/>
                  </a:lnSpc>
                </a:pPr>
                <a:endParaRPr lang="en-US" b="1">
                  <a:latin typeface="Arial Narrow" panose="020B0604020202020204" pitchFamily="34" charset="0"/>
                  <a:cs typeface="Arial Narrow" panose="020B0604020202020204" pitchFamily="34" charset="0"/>
                </a:endParaRPr>
              </a:p>
            </p:txBody>
          </p: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1EAB06D-23D1-4643-A6A1-F4F80C9205A6}"/>
                </a:ext>
              </a:extLst>
            </p:cNvPr>
            <p:cNvGrpSpPr/>
            <p:nvPr/>
          </p:nvGrpSpPr>
          <p:grpSpPr>
            <a:xfrm>
              <a:off x="1706960" y="6718262"/>
              <a:ext cx="1908166" cy="175998"/>
              <a:chOff x="1706960" y="6718262"/>
              <a:chExt cx="1908166" cy="175998"/>
            </a:xfrm>
          </p:grpSpPr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C19CCCB8-47B4-DB4C-B37A-195425DD921C}"/>
                  </a:ext>
                </a:extLst>
              </p:cNvPr>
              <p:cNvSpPr/>
              <p:nvPr/>
            </p:nvSpPr>
            <p:spPr>
              <a:xfrm>
                <a:off x="1706960" y="6771329"/>
                <a:ext cx="1908166" cy="77223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>
                    <a:alpha val="71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5430C38D-F1A8-414C-99BD-A8F98BAB50E5}"/>
                  </a:ext>
                </a:extLst>
              </p:cNvPr>
              <p:cNvSpPr/>
              <p:nvPr/>
            </p:nvSpPr>
            <p:spPr>
              <a:xfrm>
                <a:off x="2583554" y="6718262"/>
                <a:ext cx="175998" cy="175998"/>
              </a:xfrm>
              <a:prstGeom prst="ellipse">
                <a:avLst/>
              </a:prstGeom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860"/>
                  </a:lnSpc>
                </a:pPr>
                <a:endParaRPr lang="en-US" b="1">
                  <a:latin typeface="Arial Narrow" panose="020B0604020202020204" pitchFamily="34" charset="0"/>
                  <a:cs typeface="Arial Narrow" panose="020B0604020202020204" pitchFamily="34" charset="0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639322F-A01F-0D44-8A7A-08817724BFB9}"/>
                </a:ext>
              </a:extLst>
            </p:cNvPr>
            <p:cNvGrpSpPr/>
            <p:nvPr/>
          </p:nvGrpSpPr>
          <p:grpSpPr>
            <a:xfrm>
              <a:off x="4144634" y="4981821"/>
              <a:ext cx="2005075" cy="175998"/>
              <a:chOff x="4144634" y="4981821"/>
              <a:chExt cx="2005075" cy="175998"/>
            </a:xfrm>
          </p:grpSpPr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5DF8117-65C9-B14C-94AF-382090EBE4C1}"/>
                  </a:ext>
                </a:extLst>
              </p:cNvPr>
              <p:cNvSpPr/>
              <p:nvPr/>
            </p:nvSpPr>
            <p:spPr>
              <a:xfrm>
                <a:off x="4144634" y="5034888"/>
                <a:ext cx="2005075" cy="77223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>
                    <a:alpha val="71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16AC2D43-4F03-1B44-A145-36F8BC463D7F}"/>
                  </a:ext>
                </a:extLst>
              </p:cNvPr>
              <p:cNvSpPr/>
              <p:nvPr/>
            </p:nvSpPr>
            <p:spPr>
              <a:xfrm>
                <a:off x="5021228" y="4981821"/>
                <a:ext cx="175998" cy="17599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860"/>
                  </a:lnSpc>
                </a:pPr>
                <a:endParaRPr lang="en-US" b="1">
                  <a:latin typeface="Arial Narrow" panose="020B0604020202020204" pitchFamily="34" charset="0"/>
                  <a:cs typeface="Arial Narrow" panose="020B0604020202020204" pitchFamily="34" charset="0"/>
                </a:endParaRP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4EB4C205-748C-C345-8616-7937E49013E3}"/>
                </a:ext>
              </a:extLst>
            </p:cNvPr>
            <p:cNvGrpSpPr/>
            <p:nvPr/>
          </p:nvGrpSpPr>
          <p:grpSpPr>
            <a:xfrm>
              <a:off x="1706960" y="4981821"/>
              <a:ext cx="1908166" cy="175998"/>
              <a:chOff x="1706960" y="4981821"/>
              <a:chExt cx="1908166" cy="175998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AF895FDA-2DF7-9A49-9314-B250FC12B4D0}"/>
                  </a:ext>
                </a:extLst>
              </p:cNvPr>
              <p:cNvSpPr/>
              <p:nvPr/>
            </p:nvSpPr>
            <p:spPr>
              <a:xfrm>
                <a:off x="1706960" y="5034888"/>
                <a:ext cx="1908166" cy="77223"/>
              </a:xfrm>
              <a:prstGeom prst="rect">
                <a:avLst/>
              </a:prstGeom>
              <a:solidFill>
                <a:schemeClr val="accent4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>
                    <a:alpha val="71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BC6605DC-5C95-5745-A126-9E14A422F331}"/>
                  </a:ext>
                </a:extLst>
              </p:cNvPr>
              <p:cNvSpPr/>
              <p:nvPr/>
            </p:nvSpPr>
            <p:spPr>
              <a:xfrm>
                <a:off x="2583554" y="4981821"/>
                <a:ext cx="175998" cy="175998"/>
              </a:xfrm>
              <a:prstGeom prst="ellipse">
                <a:avLst/>
              </a:prstGeom>
              <a:solidFill>
                <a:schemeClr val="accent4"/>
              </a:solidFill>
              <a:ln w="254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860"/>
                  </a:lnSpc>
                </a:pPr>
                <a:endParaRPr lang="en-US" b="1">
                  <a:latin typeface="Arial Narrow" panose="020B0604020202020204" pitchFamily="34" charset="0"/>
                  <a:cs typeface="Arial Narrow" panose="020B0604020202020204" pitchFamily="34" charset="0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444BA3C7-28FF-574F-B1DA-E83EC4CAA21D}"/>
                </a:ext>
              </a:extLst>
            </p:cNvPr>
            <p:cNvGrpSpPr/>
            <p:nvPr/>
          </p:nvGrpSpPr>
          <p:grpSpPr>
            <a:xfrm>
              <a:off x="4144634" y="3257692"/>
              <a:ext cx="2005075" cy="175998"/>
              <a:chOff x="4144634" y="3257692"/>
              <a:chExt cx="2005075" cy="175998"/>
            </a:xfrm>
          </p:grpSpPr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2565C7BA-0177-0B4C-B567-CF04C03BBBAE}"/>
                  </a:ext>
                </a:extLst>
              </p:cNvPr>
              <p:cNvSpPr/>
              <p:nvPr/>
            </p:nvSpPr>
            <p:spPr>
              <a:xfrm>
                <a:off x="4144634" y="3310758"/>
                <a:ext cx="2005075" cy="77223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>
                    <a:alpha val="71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2714EC8C-654A-1041-B618-3625241E7562}"/>
                  </a:ext>
                </a:extLst>
              </p:cNvPr>
              <p:cNvSpPr/>
              <p:nvPr/>
            </p:nvSpPr>
            <p:spPr>
              <a:xfrm>
                <a:off x="5021228" y="3257692"/>
                <a:ext cx="175998" cy="175998"/>
              </a:xfrm>
              <a:prstGeom prst="ellipse">
                <a:avLst/>
              </a:prstGeom>
              <a:solidFill>
                <a:schemeClr val="tx2"/>
              </a:solidFill>
              <a:ln w="254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860"/>
                  </a:lnSpc>
                </a:pPr>
                <a:endParaRPr lang="en-US" b="1">
                  <a:latin typeface="Arial Narrow" panose="020B0604020202020204" pitchFamily="34" charset="0"/>
                  <a:cs typeface="Arial Narrow" panose="020B0604020202020204" pitchFamily="34" charset="0"/>
                </a:endParaRPr>
              </a:p>
            </p:txBody>
          </p:sp>
        </p:grp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C5BA04F-47F6-6349-AE3A-547CB29CA616}"/>
                </a:ext>
              </a:extLst>
            </p:cNvPr>
            <p:cNvSpPr/>
            <p:nvPr/>
          </p:nvSpPr>
          <p:spPr>
            <a:xfrm>
              <a:off x="1163538" y="3046936"/>
              <a:ext cx="560027" cy="560027"/>
            </a:xfrm>
            <a:prstGeom prst="ellipse">
              <a:avLst/>
            </a:prstGeom>
            <a:solidFill>
              <a:schemeClr val="accent4"/>
            </a:solidFill>
            <a:ln w="254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0" rtlCol="0" anchor="ctr"/>
            <a:lstStyle/>
            <a:p>
              <a:pPr algn="ctr">
                <a:lnSpc>
                  <a:spcPts val="1360"/>
                </a:lnSpc>
              </a:pP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STEP</a:t>
              </a:r>
              <a:br>
                <a:rPr lang="en-US" sz="1400" dirty="0"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en-US" sz="14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1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888909FB-5415-7346-98F9-0B12561FCBCF}"/>
                </a:ext>
              </a:extLst>
            </p:cNvPr>
            <p:cNvSpPr/>
            <p:nvPr/>
          </p:nvSpPr>
          <p:spPr>
            <a:xfrm>
              <a:off x="1163538" y="4743992"/>
              <a:ext cx="560027" cy="560027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360"/>
                </a:lnSpc>
              </a:pP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STEP</a:t>
              </a:r>
              <a:b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6</a:t>
              </a: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638377E5-1740-EC4D-9CF1-154BD0FFEAD6}"/>
                </a:ext>
              </a:extLst>
            </p:cNvPr>
            <p:cNvSpPr/>
            <p:nvPr/>
          </p:nvSpPr>
          <p:spPr>
            <a:xfrm>
              <a:off x="1163538" y="6496576"/>
              <a:ext cx="560027" cy="560027"/>
            </a:xfrm>
            <a:prstGeom prst="ellipse">
              <a:avLst/>
            </a:prstGeom>
            <a:solidFill>
              <a:schemeClr val="accent3"/>
            </a:solidFill>
            <a:ln w="254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360"/>
                </a:lnSpc>
              </a:pP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STEP</a:t>
              </a:r>
              <a:b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7</a:t>
              </a: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7CEA7E8B-E303-154B-8503-22CC622B0048}"/>
                </a:ext>
              </a:extLst>
            </p:cNvPr>
            <p:cNvSpPr/>
            <p:nvPr/>
          </p:nvSpPr>
          <p:spPr>
            <a:xfrm>
              <a:off x="3614444" y="3046936"/>
              <a:ext cx="560027" cy="560027"/>
            </a:xfrm>
            <a:prstGeom prst="ellipse">
              <a:avLst/>
            </a:prstGeom>
            <a:solidFill>
              <a:schemeClr val="tx2"/>
            </a:solidFill>
            <a:ln w="254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0" rtlCol="0" anchor="ctr"/>
            <a:lstStyle/>
            <a:p>
              <a:pPr algn="ctr">
                <a:lnSpc>
                  <a:spcPts val="1360"/>
                </a:lnSpc>
              </a:pP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STEP</a:t>
              </a:r>
              <a:br>
                <a:rPr lang="en-US" sz="1400" dirty="0"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en-US" sz="14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2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351FA9B-396F-F54D-8B1F-1E39B9901E0A}"/>
                </a:ext>
              </a:extLst>
            </p:cNvPr>
            <p:cNvSpPr/>
            <p:nvPr/>
          </p:nvSpPr>
          <p:spPr>
            <a:xfrm>
              <a:off x="3614444" y="4743992"/>
              <a:ext cx="560027" cy="560027"/>
            </a:xfrm>
            <a:prstGeom prst="ellipse">
              <a:avLst/>
            </a:prstGeom>
            <a:solidFill>
              <a:schemeClr val="accent4"/>
            </a:solidFill>
            <a:ln w="254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360"/>
                </a:lnSpc>
              </a:pP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STEP</a:t>
              </a:r>
              <a:b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5</a:t>
              </a: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8FA1A6CE-9666-8844-B0E3-D827AE0C03F1}"/>
                </a:ext>
              </a:extLst>
            </p:cNvPr>
            <p:cNvSpPr/>
            <p:nvPr/>
          </p:nvSpPr>
          <p:spPr>
            <a:xfrm>
              <a:off x="3614444" y="6496576"/>
              <a:ext cx="560027" cy="56002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360"/>
                </a:lnSpc>
              </a:pP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STEP</a:t>
              </a:r>
              <a:b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8</a:t>
              </a: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DBF72644-D55C-CF4E-A696-F073A076B00C}"/>
                </a:ext>
              </a:extLst>
            </p:cNvPr>
            <p:cNvSpPr/>
            <p:nvPr/>
          </p:nvSpPr>
          <p:spPr>
            <a:xfrm>
              <a:off x="6096688" y="3046936"/>
              <a:ext cx="560027" cy="560027"/>
            </a:xfrm>
            <a:prstGeom prst="ellipse">
              <a:avLst/>
            </a:prstGeom>
            <a:solidFill>
              <a:schemeClr val="accent3"/>
            </a:solidFill>
            <a:ln w="254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91440" rIns="0" bIns="0" rtlCol="0" anchor="ctr"/>
            <a:lstStyle/>
            <a:p>
              <a:pPr algn="ctr">
                <a:lnSpc>
                  <a:spcPts val="1360"/>
                </a:lnSpc>
              </a:pP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STEP</a:t>
              </a:r>
              <a:br>
                <a:rPr lang="en-US" sz="1400" dirty="0"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en-US" sz="14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3</a:t>
              </a: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5AA3B40D-015E-B146-8E47-B3FBDD8D9CA9}"/>
                </a:ext>
              </a:extLst>
            </p:cNvPr>
            <p:cNvSpPr/>
            <p:nvPr/>
          </p:nvSpPr>
          <p:spPr>
            <a:xfrm>
              <a:off x="6096688" y="4743992"/>
              <a:ext cx="560027" cy="56002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360"/>
                </a:lnSpc>
              </a:pP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STEP</a:t>
              </a:r>
              <a:b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4</a:t>
              </a: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6AB2D620-5E4A-F442-BA05-4932F4195DCA}"/>
                </a:ext>
              </a:extLst>
            </p:cNvPr>
            <p:cNvSpPr/>
            <p:nvPr/>
          </p:nvSpPr>
          <p:spPr>
            <a:xfrm>
              <a:off x="6096688" y="6496576"/>
              <a:ext cx="560027" cy="560027"/>
            </a:xfrm>
            <a:prstGeom prst="ellipse">
              <a:avLst/>
            </a:prstGeom>
            <a:solidFill>
              <a:schemeClr val="accent4"/>
            </a:solidFill>
            <a:ln w="254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360"/>
                </a:lnSpc>
              </a:pP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STEP</a:t>
              </a:r>
              <a:b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9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F905CF7-1837-6948-B521-D1829E4705AC}"/>
                </a:ext>
              </a:extLst>
            </p:cNvPr>
            <p:cNvSpPr txBox="1"/>
            <p:nvPr/>
          </p:nvSpPr>
          <p:spPr>
            <a:xfrm>
              <a:off x="173623" y="2452666"/>
              <a:ext cx="1157795" cy="61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2B3DAA9B-BAA1-254C-AFA7-5712B1003B68}"/>
                </a:ext>
              </a:extLst>
            </p:cNvPr>
            <p:cNvSpPr txBox="1"/>
            <p:nvPr/>
          </p:nvSpPr>
          <p:spPr>
            <a:xfrm>
              <a:off x="2075032" y="2452666"/>
              <a:ext cx="11577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4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4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4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7AE2FC30-374C-A54A-8E79-72BD2498A116}"/>
                </a:ext>
              </a:extLst>
            </p:cNvPr>
            <p:cNvSpPr txBox="1"/>
            <p:nvPr/>
          </p:nvSpPr>
          <p:spPr>
            <a:xfrm>
              <a:off x="4544993" y="2452666"/>
              <a:ext cx="11577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2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2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2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79F53215-C85F-5248-9079-69C916D0EF4F}"/>
                </a:ext>
              </a:extLst>
            </p:cNvPr>
            <p:cNvSpPr txBox="1"/>
            <p:nvPr/>
          </p:nvSpPr>
          <p:spPr>
            <a:xfrm>
              <a:off x="2075032" y="4205248"/>
              <a:ext cx="11577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4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4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4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5902EC41-7AC5-7149-A7F8-AC521278650E}"/>
                </a:ext>
              </a:extLst>
            </p:cNvPr>
            <p:cNvSpPr txBox="1"/>
            <p:nvPr/>
          </p:nvSpPr>
          <p:spPr>
            <a:xfrm>
              <a:off x="4544993" y="4205248"/>
              <a:ext cx="1157795" cy="61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4FB9A0E6-28C4-3A48-A92A-AF37A31E6B6C}"/>
                </a:ext>
              </a:extLst>
            </p:cNvPr>
            <p:cNvSpPr txBox="1"/>
            <p:nvPr/>
          </p:nvSpPr>
          <p:spPr>
            <a:xfrm>
              <a:off x="5751170" y="3842810"/>
              <a:ext cx="11577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3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3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3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51E6CF39-E94A-4A4D-82BF-FECFCAFD74F2}"/>
                </a:ext>
              </a:extLst>
            </p:cNvPr>
            <p:cNvSpPr txBox="1"/>
            <p:nvPr/>
          </p:nvSpPr>
          <p:spPr>
            <a:xfrm>
              <a:off x="2075032" y="5982937"/>
              <a:ext cx="11577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3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3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3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0856F56D-44F3-CC40-83C7-F981A6751456}"/>
                </a:ext>
              </a:extLst>
            </p:cNvPr>
            <p:cNvSpPr txBox="1"/>
            <p:nvPr/>
          </p:nvSpPr>
          <p:spPr>
            <a:xfrm>
              <a:off x="4544993" y="5982937"/>
              <a:ext cx="1157795" cy="6161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428FCE1F-4AAE-5A49-9A55-D5F5CB726884}"/>
                </a:ext>
              </a:extLst>
            </p:cNvPr>
            <p:cNvSpPr txBox="1"/>
            <p:nvPr/>
          </p:nvSpPr>
          <p:spPr>
            <a:xfrm>
              <a:off x="5830780" y="7367954"/>
              <a:ext cx="10438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4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4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4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FD04C45-31BF-4442-A72D-D725396D4F9A}"/>
                </a:ext>
              </a:extLst>
            </p:cNvPr>
            <p:cNvGrpSpPr/>
            <p:nvPr/>
          </p:nvGrpSpPr>
          <p:grpSpPr>
            <a:xfrm>
              <a:off x="4144634" y="8445425"/>
              <a:ext cx="2005075" cy="175998"/>
              <a:chOff x="4144634" y="8445425"/>
              <a:chExt cx="2005075" cy="175998"/>
            </a:xfrm>
          </p:grpSpPr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AAA3D478-D771-0641-B10D-FABE28DBADC2}"/>
                  </a:ext>
                </a:extLst>
              </p:cNvPr>
              <p:cNvSpPr/>
              <p:nvPr/>
            </p:nvSpPr>
            <p:spPr>
              <a:xfrm>
                <a:off x="4144634" y="8498492"/>
                <a:ext cx="2005075" cy="77223"/>
              </a:xfrm>
              <a:prstGeom prst="rect">
                <a:avLst/>
              </a:prstGeom>
              <a:solidFill>
                <a:schemeClr val="tx2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>
                    <a:alpha val="71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570F5375-23BE-A244-A7A1-3E558314F84E}"/>
                  </a:ext>
                </a:extLst>
              </p:cNvPr>
              <p:cNvSpPr/>
              <p:nvPr/>
            </p:nvSpPr>
            <p:spPr>
              <a:xfrm>
                <a:off x="5021228" y="8445425"/>
                <a:ext cx="175998" cy="175998"/>
              </a:xfrm>
              <a:prstGeom prst="ellipse">
                <a:avLst/>
              </a:prstGeom>
              <a:solidFill>
                <a:schemeClr val="tx2"/>
              </a:solidFill>
              <a:ln w="254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860"/>
                  </a:lnSpc>
                </a:pPr>
                <a:endParaRPr lang="en-US" b="1">
                  <a:latin typeface="Arial Narrow" panose="020B0604020202020204" pitchFamily="34" charset="0"/>
                  <a:cs typeface="Arial Narrow" panose="020B0604020202020204" pitchFamily="34" charset="0"/>
                </a:endParaRP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7C6668D8-3C28-AF4A-8ACD-E8C147D6A0E0}"/>
                </a:ext>
              </a:extLst>
            </p:cNvPr>
            <p:cNvGrpSpPr/>
            <p:nvPr/>
          </p:nvGrpSpPr>
          <p:grpSpPr>
            <a:xfrm>
              <a:off x="1706960" y="8445425"/>
              <a:ext cx="1908166" cy="175998"/>
              <a:chOff x="1706960" y="8445425"/>
              <a:chExt cx="1908166" cy="175998"/>
            </a:xfrm>
          </p:grpSpPr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8FC95413-6E86-BE44-A518-E7558DC53473}"/>
                  </a:ext>
                </a:extLst>
              </p:cNvPr>
              <p:cNvSpPr/>
              <p:nvPr/>
            </p:nvSpPr>
            <p:spPr>
              <a:xfrm>
                <a:off x="1706960" y="8498492"/>
                <a:ext cx="1908166" cy="77223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1">
                    <a:lumMod val="85000"/>
                  </a:schemeClr>
                </a:solidFill>
              </a:ln>
              <a:effectLst>
                <a:innerShdw blurRad="114300">
                  <a:prstClr val="black">
                    <a:alpha val="71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A72FA848-3D7C-AB46-961A-3C547757EF3A}"/>
                  </a:ext>
                </a:extLst>
              </p:cNvPr>
              <p:cNvSpPr/>
              <p:nvPr/>
            </p:nvSpPr>
            <p:spPr>
              <a:xfrm>
                <a:off x="2583554" y="8445425"/>
                <a:ext cx="175998" cy="175998"/>
              </a:xfrm>
              <a:prstGeom prst="ellipse">
                <a:avLst/>
              </a:prstGeom>
              <a:solidFill>
                <a:schemeClr val="accent3"/>
              </a:solidFill>
              <a:ln w="25400">
                <a:solidFill>
                  <a:schemeClr val="bg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860"/>
                  </a:lnSpc>
                </a:pPr>
                <a:endParaRPr lang="en-US" b="1">
                  <a:latin typeface="Arial Narrow" panose="020B0604020202020204" pitchFamily="34" charset="0"/>
                  <a:cs typeface="Arial Narrow" panose="020B0604020202020204" pitchFamily="34" charset="0"/>
                </a:endParaRPr>
              </a:p>
            </p:txBody>
          </p:sp>
        </p:grp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3DABF5CF-AA97-5149-8623-15A3508F20D0}"/>
                </a:ext>
              </a:extLst>
            </p:cNvPr>
            <p:cNvSpPr/>
            <p:nvPr/>
          </p:nvSpPr>
          <p:spPr>
            <a:xfrm>
              <a:off x="1163538" y="8223739"/>
              <a:ext cx="560027" cy="560027"/>
            </a:xfrm>
            <a:prstGeom prst="ellipse">
              <a:avLst/>
            </a:prstGeom>
            <a:solidFill>
              <a:schemeClr val="tx1"/>
            </a:solidFill>
            <a:ln w="254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360"/>
                </a:lnSpc>
              </a:pP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STEP</a:t>
              </a:r>
              <a:b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12</a:t>
              </a: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40CAD441-3BC5-D94B-832B-0DFB5750E1B6}"/>
                </a:ext>
              </a:extLst>
            </p:cNvPr>
            <p:cNvSpPr/>
            <p:nvPr/>
          </p:nvSpPr>
          <p:spPr>
            <a:xfrm>
              <a:off x="3614444" y="8223739"/>
              <a:ext cx="560027" cy="560027"/>
            </a:xfrm>
            <a:prstGeom prst="ellipse">
              <a:avLst/>
            </a:prstGeom>
            <a:solidFill>
              <a:schemeClr val="accent3"/>
            </a:solidFill>
            <a:ln w="254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360"/>
                </a:lnSpc>
              </a:pP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STEP</a:t>
              </a:r>
              <a:b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11</a:t>
              </a:r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35337BC6-BA3B-C948-909B-722B33B0B081}"/>
                </a:ext>
              </a:extLst>
            </p:cNvPr>
            <p:cNvSpPr/>
            <p:nvPr/>
          </p:nvSpPr>
          <p:spPr>
            <a:xfrm>
              <a:off x="6096688" y="8223739"/>
              <a:ext cx="560027" cy="560027"/>
            </a:xfrm>
            <a:prstGeom prst="ellipse">
              <a:avLst/>
            </a:prstGeom>
            <a:solidFill>
              <a:schemeClr val="accent2"/>
            </a:solidFill>
            <a:ln w="25400"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0" tIns="9144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360"/>
                </a:lnSpc>
              </a:pP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STEP</a:t>
              </a:r>
              <a:b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</a:br>
              <a:r>
                <a:rPr lang="en-US" sz="1400" b="1" dirty="0">
                  <a:latin typeface="Arial Narrow" panose="020B0604020202020204" pitchFamily="34" charset="0"/>
                  <a:cs typeface="Arial Narrow" panose="020B0604020202020204" pitchFamily="34" charset="0"/>
                </a:rPr>
                <a:t>10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4AA43152-656E-A343-BE6E-4E42A8BEA74A}"/>
                </a:ext>
              </a:extLst>
            </p:cNvPr>
            <p:cNvSpPr txBox="1"/>
            <p:nvPr/>
          </p:nvSpPr>
          <p:spPr>
            <a:xfrm>
              <a:off x="2075032" y="7673341"/>
              <a:ext cx="11577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3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3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3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76F4175-0EAD-4F49-8B71-0BAB6C38F781}"/>
                </a:ext>
              </a:extLst>
            </p:cNvPr>
            <p:cNvSpPr txBox="1"/>
            <p:nvPr/>
          </p:nvSpPr>
          <p:spPr>
            <a:xfrm>
              <a:off x="4544993" y="7673341"/>
              <a:ext cx="11577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2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2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2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444E9ABB-8DCB-EE46-B80A-44F5240DA8A8}"/>
                </a:ext>
              </a:extLst>
            </p:cNvPr>
            <p:cNvSpPr txBox="1"/>
            <p:nvPr/>
          </p:nvSpPr>
          <p:spPr>
            <a:xfrm>
              <a:off x="982516" y="5615354"/>
              <a:ext cx="11577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2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2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chemeClr val="accent2"/>
                  </a:solidFill>
                  <a:latin typeface="Arial Narrow" panose="020B0604020202020204" pitchFamily="34" charset="0"/>
                  <a:cs typeface="Arial Narrow" panose="020B0604020202020204" pitchFamily="34" charset="0"/>
                </a:rPr>
                <a:t>lorem ipsum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3306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37BB7ED2-9705-4D3E-9C5F-7142E382D8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235023"/>
              </p:ext>
            </p:extLst>
          </p:nvPr>
        </p:nvGraphicFramePr>
        <p:xfrm>
          <a:off x="1541504" y="9197973"/>
          <a:ext cx="2148840" cy="27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911687516"/>
                    </a:ext>
                  </a:extLst>
                </a:gridCol>
                <a:gridCol w="1234440">
                  <a:extLst>
                    <a:ext uri="{9D8B030D-6E8A-4147-A177-3AD203B41FA5}">
                      <a16:colId xmlns:a16="http://schemas.microsoft.com/office/drawing/2014/main" val="1002843602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 Narrow" panose="020B0606020202030204" pitchFamily="34" charset="0"/>
                        </a:rPr>
                        <a:t>Required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Arial Narrow" panose="020B0606020202030204" pitchFamily="34" charset="0"/>
                        </a:rPr>
                        <a:t>Supplementary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544936937"/>
                  </a:ext>
                </a:extLst>
              </a:tr>
            </a:tbl>
          </a:graphicData>
        </a:graphic>
      </p:graphicFrame>
      <p:pic>
        <p:nvPicPr>
          <p:cNvPr id="36" name="Graphic 35">
            <a:extLst>
              <a:ext uri="{FF2B5EF4-FFF2-40B4-BE49-F238E27FC236}">
                <a16:creationId xmlns:a16="http://schemas.microsoft.com/office/drawing/2014/main" id="{32DB747D-735F-4096-AAB4-7A09EDC598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25643" y="9178659"/>
            <a:ext cx="320040" cy="3200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226683-5C08-4F24-B78C-903E8742D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Therapeutic Area Clinical Roadmap Week 1</a:t>
            </a:r>
          </a:p>
        </p:txBody>
      </p:sp>
      <p:sp>
        <p:nvSpPr>
          <p:cNvPr id="32" name="Footer Placeholder 3">
            <a:extLst>
              <a:ext uri="{FF2B5EF4-FFF2-40B4-BE49-F238E27FC236}">
                <a16:creationId xmlns:a16="http://schemas.microsoft.com/office/drawing/2014/main" id="{6F489978-12DD-4F28-90B9-5FACA89D8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3582" y="9668656"/>
            <a:ext cx="4007667" cy="194872"/>
          </a:xfrm>
        </p:spPr>
        <p:txBody>
          <a:bodyPr/>
          <a:lstStyle/>
          <a:p>
            <a:r>
              <a:rPr lang="en-US">
                <a:latin typeface="Arial Narrow" panose="020B0606020202030204" pitchFamily="34" charset="0"/>
              </a:rPr>
              <a:t>For internal use only; not to be shared or distributed to anyone outside the company.</a:t>
            </a:r>
          </a:p>
        </p:txBody>
      </p:sp>
      <p:sp>
        <p:nvSpPr>
          <p:cNvPr id="35" name="Content Placeholder 2">
            <a:extLst>
              <a:ext uri="{FF2B5EF4-FFF2-40B4-BE49-F238E27FC236}">
                <a16:creationId xmlns:a16="http://schemas.microsoft.com/office/drawing/2014/main" id="{CFF85273-D71E-46E2-81E1-86D8D4AAE8BE}"/>
              </a:ext>
            </a:extLst>
          </p:cNvPr>
          <p:cNvSpPr txBox="1">
            <a:spLocks/>
          </p:cNvSpPr>
          <p:nvPr/>
        </p:nvSpPr>
        <p:spPr>
          <a:xfrm>
            <a:off x="500225" y="9225272"/>
            <a:ext cx="976807" cy="258532"/>
          </a:xfrm>
          <a:prstGeom prst="rect">
            <a:avLst/>
          </a:prstGeom>
        </p:spPr>
        <p:txBody>
          <a:bodyPr vert="horz" wrap="square" lIns="0" tIns="45720" rIns="0" bIns="45720" rtlCol="0">
            <a:spAutoFit/>
          </a:bodyPr>
          <a:lstStyle>
            <a:lvl1pPr marL="194310" indent="-19431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sz="238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200" b="1" kern="600" spc="30" dirty="0">
                <a:solidFill>
                  <a:schemeClr val="accent1"/>
                </a:solidFill>
                <a:latin typeface="Arial Narrow" panose="020B0606020202030204" pitchFamily="34" charset="0"/>
              </a:rPr>
              <a:t>STATUS ICONS</a:t>
            </a: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DE6E9A37-CFBD-4EB7-9275-79DE3CAEF1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742473"/>
              </p:ext>
            </p:extLst>
          </p:nvPr>
        </p:nvGraphicFramePr>
        <p:xfrm>
          <a:off x="392420" y="3443733"/>
          <a:ext cx="1371600" cy="2413189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rotWithShape="0">
                    <a:prstClr val="black">
                      <a:alpha val="19000"/>
                    </a:prstClr>
                  </a:outerShdw>
                </a:effectLst>
                <a:tableStyleId>{F2DE63D5-997A-4646-A377-4702673A728D}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44714714"/>
                    </a:ext>
                  </a:extLst>
                </a:gridCol>
              </a:tblGrid>
              <a:tr h="389671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Day 1</a:t>
                      </a:r>
                      <a:endParaRPr lang="en-US" sz="1400" b="1" dirty="0">
                        <a:solidFill>
                          <a:schemeClr val="bg1"/>
                        </a:solidFill>
                        <a:highlight>
                          <a:srgbClr val="C0C0C0"/>
                        </a:highlight>
                      </a:endParaRPr>
                    </a:p>
                  </a:txBody>
                  <a:tcPr marT="91440" marB="9144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25318426"/>
                  </a:ext>
                </a:extLst>
              </a:tr>
              <a:tr h="482314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hlinkClick r:id="rId4"/>
                        </a:rPr>
                        <a:t>EXAMPLE: Google Website</a:t>
                      </a:r>
                      <a:endParaRPr lang="en-US" sz="8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2 Hours</a:t>
                      </a: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7286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732856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792325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773299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72692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682218"/>
                  </a:ext>
                </a:extLst>
              </a:tr>
            </a:tbl>
          </a:graphicData>
        </a:graphic>
      </p:graphicFrame>
      <p:pic>
        <p:nvPicPr>
          <p:cNvPr id="40" name="Picture 39" descr="A picture containing outdoor, drawing, window&#10;&#10;Description automatically generated">
            <a:extLst>
              <a:ext uri="{FF2B5EF4-FFF2-40B4-BE49-F238E27FC236}">
                <a16:creationId xmlns:a16="http://schemas.microsoft.com/office/drawing/2014/main" id="{E6B263DD-BCCD-452B-86D2-EB5D683748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1504" y="4098717"/>
            <a:ext cx="177743" cy="177743"/>
          </a:xfrm>
          <a:prstGeom prst="rect">
            <a:avLst/>
          </a:prstGeom>
        </p:spPr>
      </p:pic>
      <p:pic>
        <p:nvPicPr>
          <p:cNvPr id="41" name="Graphic 40">
            <a:extLst>
              <a:ext uri="{FF2B5EF4-FFF2-40B4-BE49-F238E27FC236}">
                <a16:creationId xmlns:a16="http://schemas.microsoft.com/office/drawing/2014/main" id="{C05DD6AF-B8A9-4829-8E43-93229C37E31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518584" y="3887858"/>
            <a:ext cx="223583" cy="223583"/>
          </a:xfrm>
          <a:prstGeom prst="rect">
            <a:avLst/>
          </a:prstGeom>
        </p:spPr>
      </p:pic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391B1921-CA4B-43A5-9C76-9A25F7B1C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204306"/>
              </p:ext>
            </p:extLst>
          </p:nvPr>
        </p:nvGraphicFramePr>
        <p:xfrm>
          <a:off x="1808790" y="3443733"/>
          <a:ext cx="1371600" cy="2256715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rotWithShape="0">
                    <a:prstClr val="black">
                      <a:alpha val="19000"/>
                    </a:prstClr>
                  </a:outerShdw>
                </a:effectLst>
                <a:tableStyleId>{F2DE63D5-997A-4646-A377-4702673A728D}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44714714"/>
                    </a:ext>
                  </a:extLst>
                </a:gridCol>
              </a:tblGrid>
              <a:tr h="389671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Day 2</a:t>
                      </a:r>
                      <a:endParaRPr lang="en-US" sz="1400" b="1" dirty="0">
                        <a:solidFill>
                          <a:schemeClr val="bg1"/>
                        </a:solidFill>
                        <a:highlight>
                          <a:srgbClr val="C0C0C0"/>
                        </a:highlight>
                      </a:endParaRPr>
                    </a:p>
                  </a:txBody>
                  <a:tcPr marT="91440" marB="9144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25318426"/>
                  </a:ext>
                </a:extLst>
              </a:tr>
              <a:tr h="325840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7286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732856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792325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773299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72692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682218"/>
                  </a:ext>
                </a:extLst>
              </a:tr>
            </a:tbl>
          </a:graphicData>
        </a:graphic>
      </p:graphicFrame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48CE0CEA-AAB4-48BD-BFF8-1534E7566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404380"/>
              </p:ext>
            </p:extLst>
          </p:nvPr>
        </p:nvGraphicFramePr>
        <p:xfrm>
          <a:off x="3225160" y="3443733"/>
          <a:ext cx="1371600" cy="2256715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rotWithShape="0">
                    <a:prstClr val="black">
                      <a:alpha val="19000"/>
                    </a:prstClr>
                  </a:outerShdw>
                </a:effectLst>
                <a:tableStyleId>{F2DE63D5-997A-4646-A377-4702673A728D}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44714714"/>
                    </a:ext>
                  </a:extLst>
                </a:gridCol>
              </a:tblGrid>
              <a:tr h="28191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Day 3</a:t>
                      </a:r>
                      <a:endParaRPr lang="en-US" sz="1400" b="1" dirty="0">
                        <a:solidFill>
                          <a:schemeClr val="bg1"/>
                        </a:solidFill>
                        <a:highlight>
                          <a:srgbClr val="C0C0C0"/>
                        </a:highlight>
                      </a:endParaRPr>
                    </a:p>
                  </a:txBody>
                  <a:tcPr marT="91440" marB="9144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25318426"/>
                  </a:ext>
                </a:extLst>
              </a:tr>
              <a:tr h="325840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7286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732856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792325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773299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72692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682218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3BE450A2-8A4B-4B68-BA90-80F03CA4E8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620482"/>
              </p:ext>
            </p:extLst>
          </p:nvPr>
        </p:nvGraphicFramePr>
        <p:xfrm>
          <a:off x="4641530" y="3443733"/>
          <a:ext cx="1371600" cy="2256715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rotWithShape="0">
                    <a:prstClr val="black">
                      <a:alpha val="19000"/>
                    </a:prstClr>
                  </a:outerShdw>
                </a:effectLst>
                <a:tableStyleId>{F2DE63D5-997A-4646-A377-4702673A728D}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44714714"/>
                    </a:ext>
                  </a:extLst>
                </a:gridCol>
              </a:tblGrid>
              <a:tr h="389671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Day 4</a:t>
                      </a:r>
                      <a:endParaRPr lang="en-US" sz="1400" b="1" dirty="0">
                        <a:solidFill>
                          <a:schemeClr val="bg1"/>
                        </a:solidFill>
                        <a:highlight>
                          <a:srgbClr val="C0C0C0"/>
                        </a:highlight>
                      </a:endParaRPr>
                    </a:p>
                  </a:txBody>
                  <a:tcPr marT="91440" marB="9144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25318426"/>
                  </a:ext>
                </a:extLst>
              </a:tr>
              <a:tr h="325840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7286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732856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792325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773299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72692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682218"/>
                  </a:ext>
                </a:extLst>
              </a:tr>
            </a:tbl>
          </a:graphicData>
        </a:graphic>
      </p:graphicFrame>
      <p:graphicFrame>
        <p:nvGraphicFramePr>
          <p:cNvPr id="45" name="Table 44">
            <a:extLst>
              <a:ext uri="{FF2B5EF4-FFF2-40B4-BE49-F238E27FC236}">
                <a16:creationId xmlns:a16="http://schemas.microsoft.com/office/drawing/2014/main" id="{CE5FEF51-74F0-4DD7-AC47-39A932B7F9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946538"/>
              </p:ext>
            </p:extLst>
          </p:nvPr>
        </p:nvGraphicFramePr>
        <p:xfrm>
          <a:off x="6057900" y="3443733"/>
          <a:ext cx="1371600" cy="2256715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rotWithShape="0">
                    <a:prstClr val="black">
                      <a:alpha val="19000"/>
                    </a:prstClr>
                  </a:outerShdw>
                </a:effectLst>
                <a:tableStyleId>{F2DE63D5-997A-4646-A377-4702673A728D}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44714714"/>
                    </a:ext>
                  </a:extLst>
                </a:gridCol>
              </a:tblGrid>
              <a:tr h="389671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Day 5</a:t>
                      </a:r>
                      <a:endParaRPr lang="en-US" sz="1400" b="1" dirty="0">
                        <a:solidFill>
                          <a:schemeClr val="bg1"/>
                        </a:solidFill>
                        <a:highlight>
                          <a:srgbClr val="C0C0C0"/>
                        </a:highlight>
                      </a:endParaRPr>
                    </a:p>
                  </a:txBody>
                  <a:tcPr marT="91440" marB="9144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25318426"/>
                  </a:ext>
                </a:extLst>
              </a:tr>
              <a:tr h="325840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7286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732856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792325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773299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72692"/>
                  </a:ext>
                </a:extLst>
              </a:tr>
              <a:tr h="306927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682218"/>
                  </a:ext>
                </a:extLst>
              </a:tr>
            </a:tbl>
          </a:graphicData>
        </a:graphic>
      </p:graphicFrame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72DFB979-587D-4BB0-8FA4-BEA8A13470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934279"/>
              </p:ext>
            </p:extLst>
          </p:nvPr>
        </p:nvGraphicFramePr>
        <p:xfrm>
          <a:off x="392420" y="1211522"/>
          <a:ext cx="4846320" cy="1862960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rotWithShape="0">
                    <a:prstClr val="black">
                      <a:alpha val="19000"/>
                    </a:prstClr>
                  </a:outerShdw>
                </a:effectLst>
                <a:tableStyleId>{F2DE63D5-997A-4646-A377-4702673A728D}</a:tableStyleId>
              </a:tblPr>
              <a:tblGrid>
                <a:gridCol w="4846320">
                  <a:extLst>
                    <a:ext uri="{9D8B030D-6E8A-4147-A177-3AD203B41FA5}">
                      <a16:colId xmlns:a16="http://schemas.microsoft.com/office/drawing/2014/main" val="244714714"/>
                    </a:ext>
                  </a:extLst>
                </a:gridCol>
              </a:tblGrid>
              <a:tr h="409318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bg1"/>
                          </a:solidFill>
                          <a:latin typeface="Arial Narrow"/>
                          <a:ea typeface="+mn-ea"/>
                          <a:cs typeface="+mn-cs"/>
                        </a:rPr>
                        <a:t>Weekly Learning Objectives</a:t>
                      </a:r>
                    </a:p>
                  </a:txBody>
                  <a:tcPr marT="91440" marB="9144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25318426"/>
                  </a:ext>
                </a:extLst>
              </a:tr>
              <a:tr h="1453642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7286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4F40A621-C3BD-4C06-889F-17FB6F2529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870600"/>
              </p:ext>
            </p:extLst>
          </p:nvPr>
        </p:nvGraphicFramePr>
        <p:xfrm>
          <a:off x="5326380" y="1211522"/>
          <a:ext cx="2103120" cy="1875748"/>
        </p:xfrm>
        <a:graphic>
          <a:graphicData uri="http://schemas.openxmlformats.org/drawingml/2006/table">
            <a:tbl>
              <a:tblPr firstRow="1" bandRow="1">
                <a:effectLst>
                  <a:outerShdw blurRad="139700" dist="127000" dir="5400000" rotWithShape="0">
                    <a:prstClr val="black">
                      <a:alpha val="19000"/>
                    </a:prstClr>
                  </a:outerShdw>
                </a:effectLst>
                <a:tableStyleId>{F2DE63D5-997A-4646-A377-4702673A728D}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244714714"/>
                    </a:ext>
                  </a:extLst>
                </a:gridCol>
              </a:tblGrid>
              <a:tr h="351921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rPr>
                        <a:t>Tools/Resources/Websites</a:t>
                      </a:r>
                    </a:p>
                  </a:txBody>
                  <a:tcPr marT="91440" marB="91440"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gradFill>
                      <a:gsLst>
                        <a:gs pos="100000">
                          <a:schemeClr val="tx1"/>
                        </a:gs>
                        <a:gs pos="0">
                          <a:schemeClr val="accent3"/>
                        </a:gs>
                      </a:gsLst>
                      <a:lin ang="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25318426"/>
                  </a:ext>
                </a:extLst>
              </a:tr>
              <a:tr h="259118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7286"/>
                  </a:ext>
                </a:extLst>
              </a:tr>
              <a:tr h="244078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732856"/>
                  </a:ext>
                </a:extLst>
              </a:tr>
              <a:tr h="244078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792325"/>
                  </a:ext>
                </a:extLst>
              </a:tr>
              <a:tr h="244078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773299"/>
                  </a:ext>
                </a:extLst>
              </a:tr>
              <a:tr h="244078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72692"/>
                  </a:ext>
                </a:extLst>
              </a:tr>
              <a:tr h="244078">
                <a:tc>
                  <a:txBody>
                    <a:bodyPr/>
                    <a:lstStyle>
                      <a:lvl1pPr marL="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3886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7772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1658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55448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194310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33172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272034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108960" algn="l" defTabSz="777240" rtl="0" eaLnBrk="1" latinLnBrk="0" hangingPunct="1">
                        <a:defRPr sz="153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anchor="ctr">
                    <a:lnL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682218"/>
                  </a:ext>
                </a:extLst>
              </a:tr>
            </a:tbl>
          </a:graphicData>
        </a:graphic>
      </p:graphicFrame>
      <p:pic>
        <p:nvPicPr>
          <p:cNvPr id="17" name="Picture 16">
            <a:extLst>
              <a:ext uri="{FF2B5EF4-FFF2-40B4-BE49-F238E27FC236}">
                <a16:creationId xmlns:a16="http://schemas.microsoft.com/office/drawing/2014/main" id="{44DB5EF0-2C7B-4602-BCCB-4623231FF8B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00692" y="9224931"/>
            <a:ext cx="2286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300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EN20-0700">
      <a:dk1>
        <a:srgbClr val="1F538E"/>
      </a:dk1>
      <a:lt1>
        <a:srgbClr val="FFFFFF"/>
      </a:lt1>
      <a:dk2>
        <a:srgbClr val="129AC1"/>
      </a:dk2>
      <a:lt2>
        <a:srgbClr val="E7E6E6"/>
      </a:lt2>
      <a:accent1>
        <a:srgbClr val="1F548F"/>
      </a:accent1>
      <a:accent2>
        <a:srgbClr val="129AC2"/>
      </a:accent2>
      <a:accent3>
        <a:srgbClr val="48C0C2"/>
      </a:accent3>
      <a:accent4>
        <a:srgbClr val="D39349"/>
      </a:accent4>
      <a:accent5>
        <a:srgbClr val="808080"/>
      </a:accent5>
      <a:accent6>
        <a:srgbClr val="C5C5C5"/>
      </a:accent6>
      <a:hlink>
        <a:srgbClr val="0563C1"/>
      </a:hlink>
      <a:folHlink>
        <a:srgbClr val="954F72"/>
      </a:folHlink>
    </a:clrScheme>
    <a:fontScheme name="Arial Narrow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628</TotalTime>
  <Words>385</Words>
  <Application>Microsoft Office PowerPoint</Application>
  <PresentationFormat>Custom</PresentationFormat>
  <Paragraphs>107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Calibri</vt:lpstr>
      <vt:lpstr>Office Theme</vt:lpstr>
      <vt:lpstr>New Hire Onboarding ROAD MAP</vt:lpstr>
      <vt:lpstr>Road Map User Guide</vt:lpstr>
      <vt:lpstr>TABLE OF CONTENTS </vt:lpstr>
      <vt:lpstr>Therapeutic Area Learning Road Map</vt:lpstr>
      <vt:lpstr>Therapeutic Area Clinical Roadmap Week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 Del Valle</dc:creator>
  <cp:lastModifiedBy>Toni Voltolina</cp:lastModifiedBy>
  <cp:revision>58</cp:revision>
  <dcterms:created xsi:type="dcterms:W3CDTF">2020-04-09T16:49:32Z</dcterms:created>
  <dcterms:modified xsi:type="dcterms:W3CDTF">2021-10-28T14:19:02Z</dcterms:modified>
</cp:coreProperties>
</file>