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9"/>
    <a:srgbClr val="404040"/>
    <a:srgbClr val="003D79"/>
    <a:srgbClr val="1C4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245D6-1F35-7A4A-B305-AF4710F7D5B3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5FD2-77D5-A547-8949-87BF87D8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382DCB-C72B-584C-BCEC-7452E07F0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11" t="6950" r="5483" b="6950"/>
          <a:stretch/>
        </p:blipFill>
        <p:spPr>
          <a:xfrm>
            <a:off x="-53014" y="0"/>
            <a:ext cx="1224501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E93469-2F14-F14A-A8B1-26A615D518F8}"/>
              </a:ext>
            </a:extLst>
          </p:cNvPr>
          <p:cNvSpPr/>
          <p:nvPr userDrawn="1"/>
        </p:nvSpPr>
        <p:spPr>
          <a:xfrm>
            <a:off x="0" y="0"/>
            <a:ext cx="451624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26000">
                <a:srgbClr val="1C4077">
                  <a:alpha val="69918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B0CC7F0-6FF4-EB4A-BDBD-0B4EEBDC4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028" r="9278" b="31793"/>
          <a:stretch/>
        </p:blipFill>
        <p:spPr>
          <a:xfrm>
            <a:off x="345688" y="386686"/>
            <a:ext cx="4516245" cy="2154663"/>
          </a:xfrm>
          <a:prstGeom prst="rect">
            <a:avLst/>
          </a:prstGeom>
          <a:effectLst>
            <a:glow rad="564306">
              <a:schemeClr val="bg1">
                <a:alpha val="3535"/>
              </a:schemeClr>
            </a:glo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763A6A-F341-FC4C-9F68-DC3BEBA4B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688" y="6270326"/>
            <a:ext cx="709690" cy="329499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0F9624A3-39C5-2F4C-AECC-578303C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90" y="2562096"/>
            <a:ext cx="4206240" cy="1939222"/>
          </a:xfrm>
        </p:spPr>
        <p:txBody>
          <a:bodyPr>
            <a:normAutofit/>
          </a:bodyPr>
          <a:lstStyle>
            <a:lvl1pPr algn="ctr">
              <a:defRPr sz="4200" b="1">
                <a:solidFill>
                  <a:schemeClr val="bg1"/>
                </a:solidFill>
                <a:effectLst>
                  <a:outerShdw blurRad="88900" algn="ctr" rotWithShape="0">
                    <a:srgbClr val="1C4077">
                      <a:alpha val="77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8D81-ED5B-E849-A504-079FDAA9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90" y="4557940"/>
            <a:ext cx="4206240" cy="1173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1E24B3-B208-7F4D-942D-86D29A873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A7395-3EFF-7441-9AAD-A68F807F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Educational Resource Systems, Inc. | The Galleria at 2 Bridge Ave, Suite 623 | Red Bank, NJ 07701</a:t>
            </a:r>
          </a:p>
        </p:txBody>
      </p:sp>
    </p:spTree>
    <p:extLst>
      <p:ext uri="{BB962C8B-B14F-4D97-AF65-F5344CB8AC3E}">
        <p14:creationId xmlns:p14="http://schemas.microsoft.com/office/powerpoint/2010/main" val="40402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9D84-222F-CB4A-88F8-A7E8280C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40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020A-284A-A043-8945-5E41B1845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271D5-4E1C-B449-8FB6-01EBEE15D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190EA-70C7-D142-8117-EC3D7E8B5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0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DE8F01-ECC9-C84D-82E8-8AC836E39FCB}"/>
              </a:ext>
            </a:extLst>
          </p:cNvPr>
          <p:cNvSpPr/>
          <p:nvPr userDrawn="1"/>
        </p:nvSpPr>
        <p:spPr>
          <a:xfrm>
            <a:off x="-37712" y="0"/>
            <a:ext cx="6906863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rgbClr val="1C4077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12751-EE92-1C45-978D-FD1A6FE4E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518" r="7056"/>
          <a:stretch/>
        </p:blipFill>
        <p:spPr>
          <a:xfrm>
            <a:off x="6924907" y="0"/>
            <a:ext cx="5267093" cy="685800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D072A9F-D153-2544-9459-68471B867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028" r="9278" b="31793"/>
          <a:stretch/>
        </p:blipFill>
        <p:spPr>
          <a:xfrm>
            <a:off x="1887993" y="702362"/>
            <a:ext cx="3055452" cy="1457730"/>
          </a:xfrm>
          <a:prstGeom prst="rect">
            <a:avLst/>
          </a:prstGeom>
          <a:effectLst>
            <a:glow rad="564306">
              <a:schemeClr val="bg1">
                <a:alpha val="3535"/>
              </a:schemeClr>
            </a:glo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8D39AE8-429B-B849-B09A-A8182FF7C2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688" y="6270326"/>
            <a:ext cx="709690" cy="329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DF790-6ABD-C844-B570-36691651C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37" t="9810" r="8461" b="9541"/>
          <a:stretch/>
        </p:blipFill>
        <p:spPr>
          <a:xfrm>
            <a:off x="6499966" y="673068"/>
            <a:ext cx="5530913" cy="5530913"/>
          </a:xfrm>
          <a:prstGeom prst="ellipse">
            <a:avLst/>
          </a:prstGeom>
          <a:effectLst>
            <a:outerShdw blurRad="353962" dist="38100" dir="8100000" algn="tr" rotWithShape="0">
              <a:srgbClr val="1C4077"/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D4E6696-097A-5540-91AB-16CF4D859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868"/>
          <a:stretch/>
        </p:blipFill>
        <p:spPr>
          <a:xfrm flipH="1" flipV="1">
            <a:off x="4937290" y="-202694"/>
            <a:ext cx="1931861" cy="1905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C797613-BD21-EB49-B51C-EB7741ED4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868"/>
          <a:stretch/>
        </p:blipFill>
        <p:spPr>
          <a:xfrm flipH="1">
            <a:off x="5361190" y="2859710"/>
            <a:ext cx="1931861" cy="1905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091425C-7757-504E-BA2F-36DC7A391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868"/>
          <a:stretch/>
        </p:blipFill>
        <p:spPr>
          <a:xfrm flipV="1">
            <a:off x="30545" y="-162894"/>
            <a:ext cx="1931861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72975-16D9-CC4D-BA0F-F9BFE8B1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80" y="2657475"/>
            <a:ext cx="4962663" cy="19050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B944-A8ED-AD4F-B9C2-5B212EFFF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180" y="4887705"/>
            <a:ext cx="4962663" cy="12019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E018F-A4C4-3245-BCCC-7D6C48EBE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378" y="6289998"/>
            <a:ext cx="63111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Educational Resource Systems, Inc. | The Galleria at 2 Bridge Ave, Suite 623 | Red Bank, NJ 07701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3E469-BAFF-934A-9A1A-B6BAEDB47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E8BF-B2B1-224D-B19A-0658CD17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40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CBAF-C161-814B-B268-56E9F8F7A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28E7D-3F02-8B4A-BF78-7C7EF0C0C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982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6DA9A-80ED-514A-8AFB-836D52C0D4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EB94-3B94-0647-8023-9CD0C77C4A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7885-2B57-AE42-9A6B-CFC15495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F5B45-9501-434B-ABDC-2DBF14EF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AA9BA-6039-6246-9B7E-7B7C358EB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A462C-2582-034D-848B-87E0A653A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823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70175-22EC-F545-BD7E-ABA3C24EF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823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CC7ED-C9D3-614D-B260-1004EBF49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24AE10-8A81-8D4B-B0B0-F6017C532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3A16-46D4-4A41-AA89-33FF70D5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40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7DE-D064-534D-AB64-8970430BDD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1C5D3-5A54-3246-ABD5-5D822C295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8F24F-C480-6E4F-AA4B-04D0F947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311B5-1716-3A48-A92D-CE16321D7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9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B914-F9DC-2A4A-9CFE-9697B800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B585E-52F8-F947-B393-A68F2351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AFA59-7C76-A045-BBB7-179B7A46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C597A-928F-924A-8E58-0F815A9904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781C-6C92-2A41-9043-78567E18A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9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6DAAE-8EA8-C440-901D-1E955FCB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B8E8D-8172-4742-A4B0-90097126B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33809-2988-6C42-8011-3F8AF166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BFF4-BD76-234B-B45B-C91BC5233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316B-19E1-E240-929D-7810BD497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80EA9-C859-1842-B60F-A085AE6B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9875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CBC6-CC11-F240-8524-5C9F69F9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98755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BF58-924A-B847-BE5A-49078585D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4431" y="62525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2CE7-A0CE-1A42-93E5-33C5380DA2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E3888A-48D7-9443-B0F5-9087F832ED72}"/>
              </a:ext>
            </a:extLst>
          </p:cNvPr>
          <p:cNvSpPr/>
          <p:nvPr userDrawn="1"/>
        </p:nvSpPr>
        <p:spPr>
          <a:xfrm>
            <a:off x="10937631" y="0"/>
            <a:ext cx="1253382" cy="6858000"/>
          </a:xfrm>
          <a:prstGeom prst="rect">
            <a:avLst/>
          </a:prstGeom>
          <a:gradFill>
            <a:gsLst>
              <a:gs pos="75000">
                <a:schemeClr val="tx1"/>
              </a:gs>
              <a:gs pos="47000">
                <a:srgbClr val="1C407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1FA1928-082F-C24F-9BD1-39A47D044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9028" r="9278" b="31793"/>
          <a:stretch/>
        </p:blipFill>
        <p:spPr>
          <a:xfrm>
            <a:off x="11002197" y="6020597"/>
            <a:ext cx="1124250" cy="536369"/>
          </a:xfrm>
          <a:prstGeom prst="rect">
            <a:avLst/>
          </a:prstGeom>
          <a:effectLst>
            <a:glow rad="564306">
              <a:schemeClr val="bg1">
                <a:alpha val="3535"/>
              </a:schemeClr>
            </a:glo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2D1122-AC73-C44E-AD18-383F4925D2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5688" y="6270326"/>
            <a:ext cx="709690" cy="32949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95D17E0-B49F-1A41-A360-D10D131A94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8567372" y="1337491"/>
            <a:ext cx="2641600" cy="1905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1324A0B-4FDF-8048-B65F-C06BF6BD93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 flipV="1">
            <a:off x="8851356" y="-217845"/>
            <a:ext cx="2641600" cy="1905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710D313-523C-0B49-867A-7485785E4A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9770795" y="1856337"/>
            <a:ext cx="2641600" cy="190500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3056B09A-6F19-2847-A8CA-70FD78232A27}"/>
              </a:ext>
            </a:extLst>
          </p:cNvPr>
          <p:cNvSpPr/>
          <p:nvPr userDrawn="1"/>
        </p:nvSpPr>
        <p:spPr>
          <a:xfrm>
            <a:off x="10628552" y="0"/>
            <a:ext cx="1563447" cy="2386097"/>
          </a:xfrm>
          <a:custGeom>
            <a:avLst/>
            <a:gdLst>
              <a:gd name="connsiteX0" fmla="*/ 472810 w 1558717"/>
              <a:gd name="connsiteY0" fmla="*/ 0 h 2378878"/>
              <a:gd name="connsiteX1" fmla="*/ 1558717 w 1558717"/>
              <a:gd name="connsiteY1" fmla="*/ 0 h 2378878"/>
              <a:gd name="connsiteX2" fmla="*/ 1558717 w 1558717"/>
              <a:gd name="connsiteY2" fmla="*/ 2367023 h 2378878"/>
              <a:gd name="connsiteX3" fmla="*/ 1526375 w 1558717"/>
              <a:gd name="connsiteY3" fmla="*/ 2371865 h 2378878"/>
              <a:gd name="connsiteX4" fmla="*/ 1384788 w 1558717"/>
              <a:gd name="connsiteY4" fmla="*/ 2378878 h 2378878"/>
              <a:gd name="connsiteX5" fmla="*/ 0 w 1558717"/>
              <a:gd name="connsiteY5" fmla="*/ 1020467 h 2378878"/>
              <a:gd name="connsiteX6" fmla="*/ 405595 w 1558717"/>
              <a:gd name="connsiteY6" fmla="*/ 59925 h 237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717" h="2378878">
                <a:moveTo>
                  <a:pt x="472810" y="0"/>
                </a:moveTo>
                <a:lnTo>
                  <a:pt x="1558717" y="0"/>
                </a:lnTo>
                <a:lnTo>
                  <a:pt x="1558717" y="2367023"/>
                </a:lnTo>
                <a:lnTo>
                  <a:pt x="1526375" y="2371865"/>
                </a:lnTo>
                <a:cubicBezTo>
                  <a:pt x="1479822" y="2376502"/>
                  <a:pt x="1432588" y="2378878"/>
                  <a:pt x="1384788" y="2378878"/>
                </a:cubicBezTo>
                <a:cubicBezTo>
                  <a:pt x="619991" y="2378878"/>
                  <a:pt x="0" y="1770697"/>
                  <a:pt x="0" y="1020467"/>
                </a:cubicBezTo>
                <a:cubicBezTo>
                  <a:pt x="0" y="645352"/>
                  <a:pt x="154998" y="305749"/>
                  <a:pt x="405595" y="59925"/>
                </a:cubicBezTo>
                <a:close/>
              </a:path>
            </a:pathLst>
          </a:custGeom>
          <a:blipFill>
            <a:blip r:embed="rId16">
              <a:alphaModFix/>
            </a:blip>
            <a:stretch>
              <a:fillRect l="-144946" t="-32186" r="-109743" b="-15564"/>
            </a:stretch>
          </a:blipFill>
          <a:ln>
            <a:noFill/>
          </a:ln>
          <a:effectLst>
            <a:outerShdw blurRad="98474" dist="38100" dir="8100000" algn="tr" rotWithShape="0">
              <a:srgbClr val="1C4077">
                <a:alpha val="83113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A0D76-D5EA-254D-BBCC-B7E217FD5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378" y="6291072"/>
            <a:ext cx="6311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Educational Resource Systems, Inc. | The Galleria at 2 Bridge Ave, Suite 623 | Red Bank, NJ 07701</a:t>
            </a:r>
          </a:p>
        </p:txBody>
      </p:sp>
    </p:spTree>
    <p:extLst>
      <p:ext uri="{BB962C8B-B14F-4D97-AF65-F5344CB8AC3E}">
        <p14:creationId xmlns:p14="http://schemas.microsoft.com/office/powerpoint/2010/main" val="336256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D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3A0D-E637-684B-8F5F-2E969FDC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080EFF-3BF6-444A-9061-C51CC3BC8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35F9-A19D-6941-A14D-A3DCC035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5D6C9-6A14-814C-A76C-2AB1F2AA1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21FB0D-1556-5948-9674-D2F8ABC4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B0BCA-BF4D-B743-A887-C18F68AE0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EA429-EBF4-3642-B5B6-E87A5ED61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Educational Resource Systems, Inc. | The Galleria at 2 Bridge Ave, Suite 623 | Red Bank, NJ 07701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2FE9E-0A85-1F48-AFD2-809EFDDE8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3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A140-62F4-484F-8D0A-D3A8C18C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991B3-19D4-E84F-AF86-89CCC4E6F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9244F-9802-E649-A17C-4785BD79854A}"/>
              </a:ext>
            </a:extLst>
          </p:cNvPr>
          <p:cNvSpPr txBox="1"/>
          <p:nvPr/>
        </p:nvSpPr>
        <p:spPr>
          <a:xfrm>
            <a:off x="1626499" y="65059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444BA3-EA06-D943-8AB8-D1636241B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Educational Resource Systems, Inc. | The Galleria at 2 Bridge Ave, Suite 623 | Red Bank, NJ 07701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77FCF-EB07-CC41-B83F-11B7B14EEB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42CE7-A0CE-1A42-93E5-33C5380DA2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6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SE">
      <a:dk1>
        <a:srgbClr val="003C79"/>
      </a:dk1>
      <a:lt1>
        <a:srgbClr val="FFFFFF"/>
      </a:lt1>
      <a:dk2>
        <a:srgbClr val="40404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70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`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Grant</dc:creator>
  <cp:lastModifiedBy>Bill Grant</cp:lastModifiedBy>
  <cp:revision>41</cp:revision>
  <dcterms:created xsi:type="dcterms:W3CDTF">2021-07-16T14:07:40Z</dcterms:created>
  <dcterms:modified xsi:type="dcterms:W3CDTF">2021-07-21T15:57:53Z</dcterms:modified>
</cp:coreProperties>
</file>