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1846" r:id="rId3"/>
    <p:sldId id="1847" r:id="rId4"/>
    <p:sldId id="1816" r:id="rId5"/>
    <p:sldId id="1828" r:id="rId6"/>
    <p:sldId id="182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4320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Diodato" initials="SD" lastIdx="24" clrIdx="0">
    <p:extLst>
      <p:ext uri="{19B8F6BF-5375-455C-9EA6-DF929625EA0E}">
        <p15:presenceInfo xmlns:p15="http://schemas.microsoft.com/office/powerpoint/2012/main" userId="Scott Diodato" providerId="None"/>
      </p:ext>
    </p:extLst>
  </p:cmAuthor>
  <p:cmAuthor id="2" name="Melanie Cutler" initials="MC" lastIdx="18" clrIdx="1">
    <p:extLst>
      <p:ext uri="{19B8F6BF-5375-455C-9EA6-DF929625EA0E}">
        <p15:presenceInfo xmlns:p15="http://schemas.microsoft.com/office/powerpoint/2012/main" userId="Melanie Cutler" providerId="None"/>
      </p:ext>
    </p:extLst>
  </p:cmAuthor>
  <p:cmAuthor id="3" name="Brian Soldo" initials="BS" lastIdx="26" clrIdx="2">
    <p:extLst>
      <p:ext uri="{19B8F6BF-5375-455C-9EA6-DF929625EA0E}">
        <p15:presenceInfo xmlns:p15="http://schemas.microsoft.com/office/powerpoint/2012/main" userId="S-1-5-21-2167868281-165623287-2008996662-2753" providerId="AD"/>
      </p:ext>
    </p:extLst>
  </p:cmAuthor>
  <p:cmAuthor id="4" name="Diane Bach" initials="DB" lastIdx="4" clrIdx="3">
    <p:extLst>
      <p:ext uri="{19B8F6BF-5375-455C-9EA6-DF929625EA0E}">
        <p15:presenceInfo xmlns:p15="http://schemas.microsoft.com/office/powerpoint/2012/main" userId="66b6cfd1027247c1" providerId="Windows Live"/>
      </p:ext>
    </p:extLst>
  </p:cmAuthor>
  <p:cmAuthor id="5" name="Leslie Nicholson" initials="LN" lastIdx="2" clrIdx="4">
    <p:extLst>
      <p:ext uri="{19B8F6BF-5375-455C-9EA6-DF929625EA0E}">
        <p15:presenceInfo xmlns:p15="http://schemas.microsoft.com/office/powerpoint/2012/main" userId="Leslie Nicholson" providerId="None"/>
      </p:ext>
    </p:extLst>
  </p:cmAuthor>
  <p:cmAuthor id="6" name="dcullen" initials="d" lastIdx="1" clrIdx="5">
    <p:extLst>
      <p:ext uri="{19B8F6BF-5375-455C-9EA6-DF929625EA0E}">
        <p15:presenceInfo xmlns:p15="http://schemas.microsoft.com/office/powerpoint/2012/main" userId="dcu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19"/>
    <a:srgbClr val="27378F"/>
    <a:srgbClr val="666666"/>
    <a:srgbClr val="D32890"/>
    <a:srgbClr val="4E376F"/>
    <a:srgbClr val="FAE6F2"/>
    <a:srgbClr val="7552A8"/>
    <a:srgbClr val="02269A"/>
    <a:srgbClr val="FFFBEF"/>
    <a:srgbClr val="F5B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5" autoAdjust="0"/>
    <p:restoredTop sz="95393" autoAdjust="0"/>
  </p:normalViewPr>
  <p:slideViewPr>
    <p:cSldViewPr snapToGrid="0">
      <p:cViewPr varScale="1">
        <p:scale>
          <a:sx n="76" d="100"/>
          <a:sy n="76" d="100"/>
        </p:scale>
        <p:origin x="852" y="90"/>
      </p:cViewPr>
      <p:guideLst>
        <p:guide/>
        <p:guide orient="horz"/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6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FCD0C6-12DC-46B7-80BE-B0527E3906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345D4-99EC-4FC4-A6CD-40A372102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D9205-85EC-44A1-9DA3-81B9B9D167C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257E7-4A27-4CF2-8D4D-6EFC4BCFC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CCA2-2CCE-46DB-8609-2F34DD022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324610-137B-4FDF-9F67-50ACAE811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2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4552D0-79AE-40C7-AC3D-901635D1072E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43288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D0423B-01A4-4F41-9EC6-8E0A9164FE6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34F69A-6E39-4588-8F5E-D311AE71A664}"/>
              </a:ext>
            </a:extLst>
          </p:cNvPr>
          <p:cNvGrpSpPr/>
          <p:nvPr/>
        </p:nvGrpSpPr>
        <p:grpSpPr>
          <a:xfrm>
            <a:off x="31157" y="8991658"/>
            <a:ext cx="6979243" cy="304742"/>
            <a:chOff x="228600" y="4786488"/>
            <a:chExt cx="6827520" cy="299746"/>
          </a:xfrm>
        </p:grpSpPr>
        <p:pic>
          <p:nvPicPr>
            <p:cNvPr id="9" name="bjClassifierImageBottom">
              <a:extLst>
                <a:ext uri="{FF2B5EF4-FFF2-40B4-BE49-F238E27FC236}">
                  <a16:creationId xmlns:a16="http://schemas.microsoft.com/office/drawing/2014/main" id="{8524A63E-BE46-4FD5-8E0C-7D81DE6F4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786488"/>
              <a:ext cx="792549" cy="299746"/>
            </a:xfrm>
            <a:prstGeom prst="rect">
              <a:avLst/>
            </a:prstGeom>
          </p:spPr>
        </p:pic>
        <p:sp>
          <p:nvSpPr>
            <p:cNvPr id="10" name="Footer Placeholder 4">
              <a:extLst>
                <a:ext uri="{FF2B5EF4-FFF2-40B4-BE49-F238E27FC236}">
                  <a16:creationId xmlns:a16="http://schemas.microsoft.com/office/drawing/2014/main" id="{1A268284-A033-4D99-9754-D8009795BE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4011" y="4813250"/>
              <a:ext cx="5902109" cy="2462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0" algn="ctr" defTabSz="768023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11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23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34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45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56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68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79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90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5956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80467" algn="ctr"/>
                  <a:tab pos="5302698" algn="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For Training Purposes Only. Not for Promotional Use  </a:t>
              </a:r>
              <a:r>
                <a:rPr kumimoji="0" lang="is-I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US-STE-00263 1/2019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58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Bef>
        <a:spcPts val="1200"/>
      </a:spcBef>
      <a:defRPr sz="1200" b="1" u="sng" kern="1200">
        <a:solidFill>
          <a:schemeClr val="tx1"/>
        </a:solidFill>
        <a:latin typeface="+mn-lt"/>
        <a:ea typeface="+mn-ea"/>
        <a:cs typeface="+mn-cs"/>
      </a:defRPr>
    </a:lvl1pPr>
    <a:lvl2pPr marL="228600" indent="-228600" algn="l" defTabSz="914400" rtl="0" eaLnBrk="1" latinLnBrk="0" hangingPunct="1">
      <a:spcBef>
        <a:spcPts val="600"/>
      </a:spcBef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423B-01A4-4F41-9EC6-8E0A9164FE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1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423B-01A4-4F41-9EC6-8E0A9164FE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7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JANUVIA:</a:t>
            </a:r>
          </a:p>
          <a:p>
            <a:pPr lvl="1"/>
            <a:r>
              <a:rPr lang="en-US" dirty="0"/>
              <a:t>“I love Januvia, you don’t have to sell me on Januvia.”</a:t>
            </a:r>
          </a:p>
          <a:p>
            <a:pPr lvl="1"/>
            <a:r>
              <a:rPr lang="en-US" dirty="0"/>
              <a:t>I am prescribing more GLP1-RAs than DPP-4is.”</a:t>
            </a:r>
          </a:p>
          <a:p>
            <a:pPr lvl="1"/>
            <a:r>
              <a:rPr lang="en-US" dirty="0"/>
              <a:t>“I use Tradjenta for renally impaired patients.” </a:t>
            </a:r>
          </a:p>
          <a:p>
            <a:pPr lvl="1"/>
            <a:r>
              <a:rPr lang="en-US" dirty="0"/>
              <a:t>“SGLT-2is are becoming my preferred add on to metformin instead of DPP-4is.” </a:t>
            </a:r>
          </a:p>
          <a:p>
            <a:pPr lvl="1"/>
            <a:r>
              <a:rPr lang="en-US" dirty="0"/>
              <a:t>I know you shared with me the reductions for Invokana in their PI of -.6%, but I see much bigger drops than that in my practice.”</a:t>
            </a:r>
          </a:p>
          <a:p>
            <a:pPr lvl="1"/>
            <a:r>
              <a:rPr lang="en-US" dirty="0"/>
              <a:t>“Since SGLT-2is are showing positive outcomes for patients with established CVD, I’m thinking of using them earlier since all patients with T2D are at increased CV risk.”</a:t>
            </a:r>
          </a:p>
          <a:p>
            <a:pPr lvl="1"/>
            <a:r>
              <a:rPr lang="en-US" dirty="0"/>
              <a:t>“I prefer Invokana (or Jardiance, or </a:t>
            </a:r>
            <a:r>
              <a:rPr lang="en-US" dirty="0" err="1"/>
              <a:t>Farxiga</a:t>
            </a:r>
            <a:r>
              <a:rPr lang="en-US" dirty="0"/>
              <a:t>) based on the weight loss it provides.”</a:t>
            </a:r>
          </a:p>
          <a:p>
            <a:pPr lvl="1"/>
            <a:r>
              <a:rPr lang="en-US" dirty="0"/>
              <a:t>“I like the fact that GLP1-RAs now have CV outcomes data.”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423B-01A4-4F41-9EC6-8E0A9164FE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CE12E2F4-E21D-4BCB-AD32-4BC8BD2D2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5173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JANUVIA:</a:t>
            </a:r>
          </a:p>
          <a:p>
            <a:pPr lvl="1"/>
            <a:r>
              <a:rPr lang="en-US" dirty="0"/>
              <a:t>“I love Januvia, you don’t have to sell me on Januvia.”</a:t>
            </a:r>
          </a:p>
          <a:p>
            <a:pPr lvl="1"/>
            <a:r>
              <a:rPr lang="en-US" dirty="0"/>
              <a:t>I am prescribing more GLP1-RAs than DPP-4is.”</a:t>
            </a:r>
          </a:p>
          <a:p>
            <a:pPr lvl="1"/>
            <a:r>
              <a:rPr lang="en-US" dirty="0"/>
              <a:t>“I use Tradjenta for renally impaired patients.” </a:t>
            </a:r>
          </a:p>
          <a:p>
            <a:pPr lvl="1"/>
            <a:r>
              <a:rPr lang="en-US" dirty="0"/>
              <a:t>“SGLT-2is are becoming my preferred add on to metformin instead of DPP-4is.” </a:t>
            </a:r>
          </a:p>
          <a:p>
            <a:pPr lvl="1"/>
            <a:r>
              <a:rPr lang="en-US" dirty="0"/>
              <a:t>I know you shared with me the reductions for Invokana in their PI of -.6%, but I see much bigger drops than that in my practice.”</a:t>
            </a:r>
          </a:p>
          <a:p>
            <a:pPr lvl="1"/>
            <a:r>
              <a:rPr lang="en-US" dirty="0"/>
              <a:t>“Since SGLT-2is are showing positive outcomes for patients with established CVD, I’m thinking of using them earlier since all patients with T2D are at increased CV risk.”</a:t>
            </a:r>
          </a:p>
          <a:p>
            <a:pPr lvl="1"/>
            <a:r>
              <a:rPr lang="en-US" dirty="0"/>
              <a:t>“I prefer Invokana (or Jardiance, or </a:t>
            </a:r>
            <a:r>
              <a:rPr lang="en-US" dirty="0" err="1"/>
              <a:t>Farxiga</a:t>
            </a:r>
            <a:r>
              <a:rPr lang="en-US" dirty="0"/>
              <a:t>) based on the weight loss it provides.”</a:t>
            </a:r>
          </a:p>
          <a:p>
            <a:pPr lvl="1"/>
            <a:r>
              <a:rPr lang="en-US" dirty="0"/>
              <a:t>“I like the fact that GLP1-RAs now have CV outcomes data.”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423B-01A4-4F41-9EC6-8E0A9164FE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CE12E2F4-E21D-4BCB-AD32-4BC8BD2D2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3911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JANUVIA:</a:t>
            </a:r>
          </a:p>
          <a:p>
            <a:pPr lvl="1"/>
            <a:r>
              <a:rPr lang="en-US" dirty="0"/>
              <a:t>“I love Januvia, you don’t have to sell me on Januvia.”</a:t>
            </a:r>
          </a:p>
          <a:p>
            <a:pPr lvl="1"/>
            <a:r>
              <a:rPr lang="en-US" dirty="0"/>
              <a:t>I am prescribing more GLP1-RAs than DPP-4is.”</a:t>
            </a:r>
          </a:p>
          <a:p>
            <a:pPr lvl="1"/>
            <a:r>
              <a:rPr lang="en-US" dirty="0"/>
              <a:t>“I use Tradjenta for renally impaired patients.” </a:t>
            </a:r>
          </a:p>
          <a:p>
            <a:pPr lvl="1"/>
            <a:r>
              <a:rPr lang="en-US" dirty="0"/>
              <a:t>“SGLT-2is are becoming my preferred add on to metformin instead of DPP-4is.” </a:t>
            </a:r>
          </a:p>
          <a:p>
            <a:pPr lvl="1"/>
            <a:r>
              <a:rPr lang="en-US" dirty="0"/>
              <a:t>I know you shared with me the reductions for Invokana in their PI of -.6%, but I see much bigger drops than that in my practice.”</a:t>
            </a:r>
          </a:p>
          <a:p>
            <a:pPr lvl="1"/>
            <a:r>
              <a:rPr lang="en-US" dirty="0"/>
              <a:t>“Since SGLT-2is are showing positive outcomes for patients with established CVD, I’m thinking of using them earlier since all patients with T2D are at increased CV risk.”</a:t>
            </a:r>
          </a:p>
          <a:p>
            <a:pPr lvl="1"/>
            <a:r>
              <a:rPr lang="en-US" dirty="0"/>
              <a:t>“I prefer Invokana (or Jardiance, or </a:t>
            </a:r>
            <a:r>
              <a:rPr lang="en-US" dirty="0" err="1"/>
              <a:t>Farxiga</a:t>
            </a:r>
            <a:r>
              <a:rPr lang="en-US" dirty="0"/>
              <a:t>) based on the weight loss it provides.”</a:t>
            </a:r>
          </a:p>
          <a:p>
            <a:pPr lvl="1"/>
            <a:r>
              <a:rPr lang="en-US" dirty="0"/>
              <a:t>“I like the fact that GLP1-RAs now have CV outcomes data.”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0423B-01A4-4F41-9EC6-8E0A9164FE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CE12E2F4-E21D-4BCB-AD32-4BC8BD2D2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6819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">
            <a:extLst>
              <a:ext uri="{FF2B5EF4-FFF2-40B4-BE49-F238E27FC236}">
                <a16:creationId xmlns:a16="http://schemas.microsoft.com/office/drawing/2014/main" id="{B3F711D5-FB97-4BAA-A875-C2BD8897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674" y="1551982"/>
            <a:ext cx="8158701" cy="147002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333" b="0" cap="none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674" y="3128216"/>
            <a:ext cx="8158701" cy="175260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EFB700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Merck logo">
            <a:extLst>
              <a:ext uri="{FF2B5EF4-FFF2-40B4-BE49-F238E27FC236}">
                <a16:creationId xmlns:a16="http://schemas.microsoft.com/office/drawing/2014/main" id="{83A41290-4F5E-4ECF-A7CC-947C7973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7" y="6316904"/>
            <a:ext cx="1280180" cy="374321"/>
          </a:xfrm>
          <a:prstGeom prst="rect">
            <a:avLst/>
          </a:prstGeom>
        </p:spPr>
      </p:pic>
      <p:pic>
        <p:nvPicPr>
          <p:cNvPr id="10" name="Januvia logo">
            <a:extLst>
              <a:ext uri="{FF2B5EF4-FFF2-40B4-BE49-F238E27FC236}">
                <a16:creationId xmlns:a16="http://schemas.microsoft.com/office/drawing/2014/main" id="{14B7EABC-7100-4C87-9999-E0DEE706C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63" y="1504633"/>
            <a:ext cx="1580899" cy="857505"/>
          </a:xfrm>
          <a:prstGeom prst="rect">
            <a:avLst/>
          </a:prstGeom>
        </p:spPr>
      </p:pic>
      <p:pic>
        <p:nvPicPr>
          <p:cNvPr id="12" name="Steglatro logo">
            <a:extLst>
              <a:ext uri="{FF2B5EF4-FFF2-40B4-BE49-F238E27FC236}">
                <a16:creationId xmlns:a16="http://schemas.microsoft.com/office/drawing/2014/main" id="{3E661A3B-804B-4737-AAEF-D5E3E9C7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44" y="205739"/>
            <a:ext cx="1642597" cy="949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A6032-EEB7-4509-B390-17FF80E396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08" y="6328880"/>
            <a:ext cx="795528" cy="281087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65AA7-8B71-4FBA-B7F0-A9628C30706F}"/>
              </a:ext>
            </a:extLst>
          </p:cNvPr>
          <p:cNvSpPr txBox="1">
            <a:spLocks/>
          </p:cNvSpPr>
          <p:nvPr userDrawn="1"/>
        </p:nvSpPr>
        <p:spPr>
          <a:xfrm>
            <a:off x="5046532" y="6482167"/>
            <a:ext cx="590210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76802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11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23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34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45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56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68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79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90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98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488" algn="ctr"/>
                <a:tab pos="5203825" algn="r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For Training Purposes Only. Not for Promotional Use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US-STE-00263  1/2019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ALETTE PLACEHOLDER">
            <a:extLst>
              <a:ext uri="{FF2B5EF4-FFF2-40B4-BE49-F238E27FC236}">
                <a16:creationId xmlns:a16="http://schemas.microsoft.com/office/drawing/2014/main" id="{2C48CC39-D79B-484F-943D-078BC1C0A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01" b="39589"/>
          <a:stretch/>
        </p:blipFill>
        <p:spPr>
          <a:xfrm>
            <a:off x="1806" y="1933905"/>
            <a:ext cx="12188388" cy="22090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26655D-987B-4CEF-BB5F-20C7B9097694}"/>
              </a:ext>
            </a:extLst>
          </p:cNvPr>
          <p:cNvGrpSpPr/>
          <p:nvPr/>
        </p:nvGrpSpPr>
        <p:grpSpPr>
          <a:xfrm>
            <a:off x="1433248" y="4142914"/>
            <a:ext cx="9325504" cy="1384917"/>
            <a:chOff x="1362722" y="3107185"/>
            <a:chExt cx="6994128" cy="10386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F38A33-9AC6-47F2-9A38-249DB687DEBC}"/>
                </a:ext>
              </a:extLst>
            </p:cNvPr>
            <p:cNvSpPr/>
            <p:nvPr/>
          </p:nvSpPr>
          <p:spPr>
            <a:xfrm>
              <a:off x="1362722" y="3107185"/>
              <a:ext cx="1038688" cy="1038688"/>
            </a:xfrm>
            <a:prstGeom prst="rect">
              <a:avLst/>
            </a:prstGeom>
            <a:solidFill>
              <a:srgbClr val="022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</a:t>
              </a:r>
            </a:p>
            <a:p>
              <a:pPr algn="ctr"/>
              <a:r>
                <a:rPr lang="en-US" sz="1867" dirty="0"/>
                <a:t>39</a:t>
              </a:r>
            </a:p>
            <a:p>
              <a:pPr algn="ctr"/>
              <a:r>
                <a:rPr lang="en-US" sz="1867" dirty="0"/>
                <a:t>154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B7698-8131-406F-AF6A-6F2F382D1F39}"/>
                </a:ext>
              </a:extLst>
            </p:cNvPr>
            <p:cNvSpPr/>
            <p:nvPr/>
          </p:nvSpPr>
          <p:spPr>
            <a:xfrm>
              <a:off x="2553810" y="3107185"/>
              <a:ext cx="1038688" cy="1038688"/>
            </a:xfrm>
            <a:prstGeom prst="rect">
              <a:avLst/>
            </a:prstGeom>
            <a:solidFill>
              <a:srgbClr val="D32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211</a:t>
              </a:r>
            </a:p>
            <a:p>
              <a:pPr algn="ctr"/>
              <a:r>
                <a:rPr lang="en-US" sz="1867" dirty="0"/>
                <a:t>40</a:t>
              </a:r>
            </a:p>
            <a:p>
              <a:pPr algn="ctr"/>
              <a:r>
                <a:rPr lang="en-US" sz="1867" dirty="0"/>
                <a:t>144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27B7B5-1026-4F69-BDB0-264D015D3AA7}"/>
                </a:ext>
              </a:extLst>
            </p:cNvPr>
            <p:cNvSpPr/>
            <p:nvPr/>
          </p:nvSpPr>
          <p:spPr>
            <a:xfrm>
              <a:off x="3744898" y="3107185"/>
              <a:ext cx="1038688" cy="1038688"/>
            </a:xfrm>
            <a:prstGeom prst="rect">
              <a:avLst/>
            </a:prstGeom>
            <a:solidFill>
              <a:srgbClr val="EF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239</a:t>
              </a:r>
            </a:p>
            <a:p>
              <a:pPr algn="ctr"/>
              <a:r>
                <a:rPr lang="en-US" sz="1867" dirty="0"/>
                <a:t>183</a:t>
              </a:r>
            </a:p>
            <a:p>
              <a:pPr algn="ctr"/>
              <a:r>
                <a:rPr lang="en-US" sz="1867" dirty="0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D26510-F339-41ED-8615-81B422E0313E}"/>
                </a:ext>
              </a:extLst>
            </p:cNvPr>
            <p:cNvSpPr/>
            <p:nvPr/>
          </p:nvSpPr>
          <p:spPr>
            <a:xfrm>
              <a:off x="4935986" y="3107185"/>
              <a:ext cx="1038688" cy="1038688"/>
            </a:xfrm>
            <a:prstGeom prst="rect">
              <a:avLst/>
            </a:prstGeom>
            <a:solidFill>
              <a:srgbClr val="4E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78</a:t>
              </a:r>
            </a:p>
            <a:p>
              <a:pPr algn="ctr"/>
              <a:r>
                <a:rPr lang="en-US" sz="1867" dirty="0"/>
                <a:t>55</a:t>
              </a:r>
            </a:p>
            <a:p>
              <a:pPr algn="ctr"/>
              <a:r>
                <a:rPr lang="en-US" sz="1867" dirty="0"/>
                <a:t>111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22E7B6-B908-452B-A5CA-FA94070B7113}"/>
                </a:ext>
              </a:extLst>
            </p:cNvPr>
            <p:cNvSpPr/>
            <p:nvPr/>
          </p:nvSpPr>
          <p:spPr>
            <a:xfrm>
              <a:off x="6127074" y="3107185"/>
              <a:ext cx="1038688" cy="1038688"/>
            </a:xfrm>
            <a:prstGeom prst="rect">
              <a:avLst/>
            </a:prstGeom>
            <a:solidFill>
              <a:srgbClr val="886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136</a:t>
              </a:r>
            </a:p>
            <a:p>
              <a:pPr algn="ctr"/>
              <a:r>
                <a:rPr lang="en-US" sz="1867" dirty="0"/>
                <a:t>100</a:t>
              </a:r>
            </a:p>
            <a:p>
              <a:pPr algn="ctr"/>
              <a:r>
                <a:rPr lang="en-US" sz="1867" dirty="0"/>
                <a:t>170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E5EE12-8AB7-458B-BD1B-51B17631F217}"/>
                </a:ext>
              </a:extLst>
            </p:cNvPr>
            <p:cNvSpPr/>
            <p:nvPr/>
          </p:nvSpPr>
          <p:spPr>
            <a:xfrm>
              <a:off x="7318162" y="3107185"/>
              <a:ext cx="1038688" cy="1038688"/>
            </a:xfrm>
            <a:prstGeom prst="rect">
              <a:avLst/>
            </a:prstGeom>
            <a:solidFill>
              <a:srgbClr val="7B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123</a:t>
              </a:r>
            </a:p>
            <a:p>
              <a:pPr algn="ctr"/>
              <a:r>
                <a:rPr lang="en-US" sz="1867" dirty="0"/>
                <a:t>200</a:t>
              </a:r>
            </a:p>
            <a:p>
              <a:pPr algn="ctr"/>
              <a:r>
                <a:rPr lang="en-US" sz="1867" dirty="0"/>
                <a:t>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5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39" y="125786"/>
            <a:ext cx="9403851" cy="899079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39" y="1316261"/>
            <a:ext cx="9403851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5"/>
                </a:solidFill>
              </a:defRPr>
            </a:lvl1pPr>
            <a:lvl2pPr marL="231775" indent="-227013">
              <a:lnSpc>
                <a:spcPct val="100000"/>
              </a:lnSpc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73088" indent="-225425">
              <a:lnSpc>
                <a:spcPct val="100000"/>
              </a:lnSpc>
              <a:tabLst>
                <a:tab pos="1141413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5425">
              <a:lnSpc>
                <a:spcPct val="100000"/>
              </a:lnSpc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147763" indent="-233363">
              <a:lnSpc>
                <a:spcPct val="100000"/>
              </a:lnSpc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2C027016-0E3F-43E8-9D49-D4AB9D6D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"/>
          <a:stretch/>
        </p:blipFill>
        <p:spPr>
          <a:xfrm>
            <a:off x="1805" y="0"/>
            <a:ext cx="12190195" cy="686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014" y="1452856"/>
            <a:ext cx="8820065" cy="147002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867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334" y="2990765"/>
            <a:ext cx="8820065" cy="175260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Merck logo">
            <a:extLst>
              <a:ext uri="{FF2B5EF4-FFF2-40B4-BE49-F238E27FC236}">
                <a16:creationId xmlns:a16="http://schemas.microsoft.com/office/drawing/2014/main" id="{2546A304-2F23-4F15-AEFE-AE05C33B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5221" y="6316904"/>
            <a:ext cx="1280180" cy="374321"/>
          </a:xfrm>
          <a:prstGeom prst="rect">
            <a:avLst/>
          </a:prstGeom>
        </p:spPr>
      </p:pic>
      <p:pic>
        <p:nvPicPr>
          <p:cNvPr id="6" name="Januvia logo">
            <a:extLst>
              <a:ext uri="{FF2B5EF4-FFF2-40B4-BE49-F238E27FC236}">
                <a16:creationId xmlns:a16="http://schemas.microsoft.com/office/drawing/2014/main" id="{69EE481C-FE7D-4EC3-ADFD-75509CF1B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63" y="5999987"/>
            <a:ext cx="1168535" cy="633832"/>
          </a:xfrm>
          <a:prstGeom prst="rect">
            <a:avLst/>
          </a:prstGeom>
        </p:spPr>
      </p:pic>
      <p:pic>
        <p:nvPicPr>
          <p:cNvPr id="7" name="Steglatro logo">
            <a:extLst>
              <a:ext uri="{FF2B5EF4-FFF2-40B4-BE49-F238E27FC236}">
                <a16:creationId xmlns:a16="http://schemas.microsoft.com/office/drawing/2014/main" id="{2F2CE39E-DE35-4345-AF5F-AD97FB8B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64" y="5192155"/>
            <a:ext cx="1200637" cy="6940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590FE-CD1D-4F4D-A6EF-6264EDA3EDD2}"/>
              </a:ext>
            </a:extLst>
          </p:cNvPr>
          <p:cNvCxnSpPr/>
          <p:nvPr/>
        </p:nvCxnSpPr>
        <p:spPr>
          <a:xfrm>
            <a:off x="2284487" y="1703680"/>
            <a:ext cx="0" cy="2438400"/>
          </a:xfrm>
          <a:prstGeom prst="line">
            <a:avLst/>
          </a:prstGeom>
          <a:ln w="73025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8E49961-2137-43F9-9626-4974773A6B1B}"/>
              </a:ext>
            </a:extLst>
          </p:cNvPr>
          <p:cNvSpPr txBox="1">
            <a:spLocks/>
          </p:cNvSpPr>
          <p:nvPr/>
        </p:nvSpPr>
        <p:spPr>
          <a:xfrm>
            <a:off x="11508827" y="6273162"/>
            <a:ext cx="711200" cy="484919"/>
          </a:xfrm>
          <a:prstGeom prst="rect">
            <a:avLst/>
          </a:prstGeom>
        </p:spPr>
        <p:txBody>
          <a:bodyPr vert="horz" lIns="121920" tIns="60960" rIns="24384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5EF41A-1DD8-4E4B-97C3-0394809AB438}" type="slidenum">
              <a:rPr lang="en-US" sz="1067" smtClean="0"/>
              <a:pPr/>
              <a:t>‹#›</a:t>
            </a:fld>
            <a:endParaRPr lang="en-US" sz="1067" dirty="0"/>
          </a:p>
        </p:txBody>
      </p:sp>
      <p:pic>
        <p:nvPicPr>
          <p:cNvPr id="14" name="bjClassifierImageBottom">
            <a:extLst>
              <a:ext uri="{FF2B5EF4-FFF2-40B4-BE49-F238E27FC236}">
                <a16:creationId xmlns:a16="http://schemas.microsoft.com/office/drawing/2014/main" id="{77A447FC-C182-4A0A-985B-F694F98AF6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68" y="6463912"/>
            <a:ext cx="792549" cy="29974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7AD3230-7712-4DEF-AE72-42E91BBA23A6}"/>
              </a:ext>
            </a:extLst>
          </p:cNvPr>
          <p:cNvSpPr txBox="1">
            <a:spLocks/>
          </p:cNvSpPr>
          <p:nvPr userDrawn="1"/>
        </p:nvSpPr>
        <p:spPr>
          <a:xfrm>
            <a:off x="5046532" y="6482167"/>
            <a:ext cx="590210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76802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11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23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34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45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56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68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79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90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98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488" algn="ctr"/>
                <a:tab pos="5203825" algn="r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For Training Purposes Only. Not for Promotional Use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US-STE-00263  1/2019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30AA-E984-4C89-8BA6-2DB5F0E3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22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46F6-5371-410A-A06E-82CFE9C3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679DF1-8B0C-4710-B7A9-2111F7B065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2F001C-FCB6-4A8D-A011-2EDFD7A610D4}"/>
              </a:ext>
            </a:extLst>
          </p:cNvPr>
          <p:cNvGrpSpPr/>
          <p:nvPr userDrawn="1"/>
        </p:nvGrpSpPr>
        <p:grpSpPr>
          <a:xfrm>
            <a:off x="3366004" y="6395305"/>
            <a:ext cx="6827520" cy="299746"/>
            <a:chOff x="228600" y="4786488"/>
            <a:chExt cx="6827520" cy="299746"/>
          </a:xfrm>
        </p:grpSpPr>
        <p:pic>
          <p:nvPicPr>
            <p:cNvPr id="6" name="bjClassifierImageBottom">
              <a:extLst>
                <a:ext uri="{FF2B5EF4-FFF2-40B4-BE49-F238E27FC236}">
                  <a16:creationId xmlns:a16="http://schemas.microsoft.com/office/drawing/2014/main" id="{6870F9EB-2AEA-4A8F-AD7A-FEFD8CA2E1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786488"/>
              <a:ext cx="792549" cy="299746"/>
            </a:xfrm>
            <a:prstGeom prst="rect">
              <a:avLst/>
            </a:prstGeom>
          </p:spPr>
        </p:pic>
        <p:sp>
          <p:nvSpPr>
            <p:cNvPr id="7" name="Footer Placeholder 4">
              <a:extLst>
                <a:ext uri="{FF2B5EF4-FFF2-40B4-BE49-F238E27FC236}">
                  <a16:creationId xmlns:a16="http://schemas.microsoft.com/office/drawing/2014/main" id="{9C8AFB0D-4ACC-4169-AC3D-9056554FDC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4011" y="4813250"/>
              <a:ext cx="5902109" cy="2462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0" algn="ctr" defTabSz="768023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11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23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34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45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56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68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79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90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981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488" algn="ctr"/>
                  <a:tab pos="5203825" algn="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For Training Purposes Only. Not for Promotional Use  </a:t>
              </a:r>
              <a:r>
                <a:rPr kumimoji="0" lang="is-I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US-STE-00263 1/2019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3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30AA-E984-4C89-8BA6-2DB5F0E3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22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2">
            <a:extLst>
              <a:ext uri="{FF2B5EF4-FFF2-40B4-BE49-F238E27FC236}">
                <a16:creationId xmlns:a16="http://schemas.microsoft.com/office/drawing/2014/main" id="{133BBAFB-A2E4-4AD5-BA63-EE65BA67D02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8582" y="2997813"/>
            <a:ext cx="2361793" cy="4572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12" name="Content Placeholder 52">
            <a:extLst>
              <a:ext uri="{FF2B5EF4-FFF2-40B4-BE49-F238E27FC236}">
                <a16:creationId xmlns:a16="http://schemas.microsoft.com/office/drawing/2014/main" id="{86BAA1D9-174B-4A38-B940-1013E8C12B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2877" y="3000862"/>
            <a:ext cx="3231936" cy="4572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FC0F66-8028-4BBC-90C3-E159B3B242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533" y="1792032"/>
            <a:ext cx="5669280" cy="1109818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rgbClr val="02269A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96FB62-F56C-443F-8676-E0EE640F190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3650" y="1792032"/>
            <a:ext cx="5375910" cy="1109818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rgbClr val="4E376F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DB3024-811C-42A1-8234-8E7A83DF224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43650" y="3514023"/>
            <a:ext cx="5375910" cy="2772478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  <a:lvl3pPr marL="347472" indent="-173736">
              <a:spcBef>
                <a:spcPts val="0"/>
              </a:spcBef>
              <a:spcAft>
                <a:spcPts val="400"/>
              </a:spcAft>
              <a:buFont typeface="Arial Narrow" panose="020B0606020202030204" pitchFamily="34" charset="0"/>
              <a:buChar char="–"/>
              <a:defRPr sz="1400" b="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6C7CBC-0989-48CA-BDE0-E952B830AD6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2247" y="3514023"/>
            <a:ext cx="2361793" cy="2772478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55382AB-4642-4C98-ADE1-69E9AD2AC2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2877" y="3514023"/>
            <a:ext cx="3231936" cy="2772478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50">
            <a:extLst>
              <a:ext uri="{FF2B5EF4-FFF2-40B4-BE49-F238E27FC236}">
                <a16:creationId xmlns:a16="http://schemas.microsoft.com/office/drawing/2014/main" id="{2D594EBF-D003-4DE0-8B5E-0BD66BCE3F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71429" y="484070"/>
            <a:ext cx="2742069" cy="458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>
            <a:lvl1pPr marL="0" indent="0">
              <a:buNone/>
              <a:defRPr lang="en-US" sz="1800" kern="1200" dirty="0">
                <a:solidFill>
                  <a:srgbClr val="02269A"/>
                </a:solidFill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defTabSz="914400" eaLnBrk="1" latinLnBrk="0" hangingPunct="1"/>
            <a:r>
              <a:rPr lang="en-US" dirty="0"/>
              <a:t>Edit Master text styles</a:t>
            </a:r>
          </a:p>
        </p:txBody>
      </p:sp>
      <p:sp>
        <p:nvSpPr>
          <p:cNvPr id="22" name="Content Placeholder 52">
            <a:extLst>
              <a:ext uri="{FF2B5EF4-FFF2-40B4-BE49-F238E27FC236}">
                <a16:creationId xmlns:a16="http://schemas.microsoft.com/office/drawing/2014/main" id="{100916DB-A60C-459D-953E-C223CFAF78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583" y="1269270"/>
            <a:ext cx="5669280" cy="457200"/>
          </a:xfrm>
          <a:solidFill>
            <a:srgbClr val="0226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23" name="Content Placeholder 52">
            <a:extLst>
              <a:ext uri="{FF2B5EF4-FFF2-40B4-BE49-F238E27FC236}">
                <a16:creationId xmlns:a16="http://schemas.microsoft.com/office/drawing/2014/main" id="{E9A96EE5-603C-4B89-B042-EC2E443A3A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40602" y="1269270"/>
            <a:ext cx="5375910" cy="457200"/>
          </a:xfrm>
          <a:solidFill>
            <a:srgbClr val="4E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24" name="Content Placeholder 52">
            <a:extLst>
              <a:ext uri="{FF2B5EF4-FFF2-40B4-BE49-F238E27FC236}">
                <a16:creationId xmlns:a16="http://schemas.microsoft.com/office/drawing/2014/main" id="{90B9CAFC-EE0A-4A9F-9039-001AC54C5C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40602" y="2997813"/>
            <a:ext cx="5375910" cy="457200"/>
          </a:xfr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C8BA14B-888D-43D8-BAC1-1F70D2338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" t="9606" r="80695" b="9606"/>
          <a:stretch/>
        </p:blipFill>
        <p:spPr>
          <a:xfrm>
            <a:off x="8683793" y="514264"/>
            <a:ext cx="373683" cy="374904"/>
          </a:xfrm>
          <a:prstGeom prst="ellipse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1D0F3BE-73C6-4331-B868-D984BAA5515C}"/>
              </a:ext>
            </a:extLst>
          </p:cNvPr>
          <p:cNvGrpSpPr/>
          <p:nvPr userDrawn="1"/>
        </p:nvGrpSpPr>
        <p:grpSpPr>
          <a:xfrm>
            <a:off x="3366004" y="6395305"/>
            <a:ext cx="6827520" cy="299746"/>
            <a:chOff x="228600" y="4786488"/>
            <a:chExt cx="6827520" cy="299746"/>
          </a:xfrm>
        </p:grpSpPr>
        <p:pic>
          <p:nvPicPr>
            <p:cNvPr id="26" name="bjClassifierImageBottom">
              <a:extLst>
                <a:ext uri="{FF2B5EF4-FFF2-40B4-BE49-F238E27FC236}">
                  <a16:creationId xmlns:a16="http://schemas.microsoft.com/office/drawing/2014/main" id="{0021DAAE-39F7-405F-9C00-E999EE314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786488"/>
              <a:ext cx="792549" cy="299746"/>
            </a:xfrm>
            <a:prstGeom prst="rect">
              <a:avLst/>
            </a:prstGeom>
          </p:spPr>
        </p:pic>
        <p:sp>
          <p:nvSpPr>
            <p:cNvPr id="27" name="Footer Placeholder 4">
              <a:extLst>
                <a:ext uri="{FF2B5EF4-FFF2-40B4-BE49-F238E27FC236}">
                  <a16:creationId xmlns:a16="http://schemas.microsoft.com/office/drawing/2014/main" id="{BDD06817-E06E-4A25-94E1-1335F0E586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4011" y="4813250"/>
              <a:ext cx="5902109" cy="2462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0" algn="ctr" defTabSz="768023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11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23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34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45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56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68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79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90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981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488" algn="ctr"/>
                  <a:tab pos="5203825" algn="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For Training Purposes Only. Not for Promotional Use  </a:t>
              </a:r>
              <a:r>
                <a:rPr kumimoji="0" lang="is-I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US-STE-00263 1/2019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30AA-E984-4C89-8BA6-2DB5F0E3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22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FC0F66-8028-4BBC-90C3-E159B3B242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532" y="1792031"/>
            <a:ext cx="6601968" cy="3462139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  <a:lvl3pPr marL="347472" indent="-173736">
              <a:spcAft>
                <a:spcPts val="300"/>
              </a:spcAft>
              <a:buClr>
                <a:schemeClr val="accent2"/>
              </a:buClr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96FB62-F56C-443F-8676-E0EE640F190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86170" y="1792031"/>
            <a:ext cx="4433389" cy="3462139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173736" indent="-173736"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j-lt"/>
              </a:defRPr>
            </a:lvl2pPr>
            <a:lvl3pPr marL="347472" indent="-173736">
              <a:spcAft>
                <a:spcPts val="40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2" name="Content Placeholder 52">
            <a:extLst>
              <a:ext uri="{FF2B5EF4-FFF2-40B4-BE49-F238E27FC236}">
                <a16:creationId xmlns:a16="http://schemas.microsoft.com/office/drawing/2014/main" id="{100916DB-A60C-459D-953E-C223CFAF78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582" y="1269270"/>
            <a:ext cx="6601968" cy="4572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23" name="Content Placeholder 52">
            <a:extLst>
              <a:ext uri="{FF2B5EF4-FFF2-40B4-BE49-F238E27FC236}">
                <a16:creationId xmlns:a16="http://schemas.microsoft.com/office/drawing/2014/main" id="{E9A96EE5-603C-4B89-B042-EC2E443A3A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83122" y="1269270"/>
            <a:ext cx="4433389" cy="4572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9DDA3-03FC-45E2-BF6A-41686016D142}"/>
              </a:ext>
            </a:extLst>
          </p:cNvPr>
          <p:cNvGrpSpPr/>
          <p:nvPr userDrawn="1"/>
        </p:nvGrpSpPr>
        <p:grpSpPr>
          <a:xfrm>
            <a:off x="3366004" y="6395305"/>
            <a:ext cx="6827520" cy="299746"/>
            <a:chOff x="228600" y="4786488"/>
            <a:chExt cx="6827520" cy="299746"/>
          </a:xfrm>
        </p:grpSpPr>
        <p:pic>
          <p:nvPicPr>
            <p:cNvPr id="8" name="bjClassifierImageBottom">
              <a:extLst>
                <a:ext uri="{FF2B5EF4-FFF2-40B4-BE49-F238E27FC236}">
                  <a16:creationId xmlns:a16="http://schemas.microsoft.com/office/drawing/2014/main" id="{0D07E771-9B55-4E68-B0D2-C44993011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786488"/>
              <a:ext cx="792549" cy="299746"/>
            </a:xfrm>
            <a:prstGeom prst="rect">
              <a:avLst/>
            </a:prstGeom>
          </p:spPr>
        </p:pic>
        <p:sp>
          <p:nvSpPr>
            <p:cNvPr id="9" name="Footer Placeholder 4">
              <a:extLst>
                <a:ext uri="{FF2B5EF4-FFF2-40B4-BE49-F238E27FC236}">
                  <a16:creationId xmlns:a16="http://schemas.microsoft.com/office/drawing/2014/main" id="{667BEB73-38B1-40A1-B22E-6FD17B354A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4011" y="4813250"/>
              <a:ext cx="5902109" cy="2462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0" algn="ctr" defTabSz="768023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11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23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34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45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56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68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79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90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981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488" algn="ctr"/>
                  <a:tab pos="5203825" algn="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For Training Purposes Only. Not for Promotional Use  </a:t>
              </a:r>
              <a:r>
                <a:rPr kumimoji="0" lang="is-I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US-STE-00263 1/2019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3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Boxed tex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30AA-E984-4C89-8BA6-2DB5F0E3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22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FC0F66-8028-4BBC-90C3-E159B3B242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530" y="1792031"/>
            <a:ext cx="5522976" cy="3462139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400" b="0">
                <a:solidFill>
                  <a:schemeClr val="tx1"/>
                </a:solidFill>
                <a:latin typeface="+mj-lt"/>
              </a:defRPr>
            </a:lvl1pPr>
            <a:lvl2pPr marL="27432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400" b="0" i="1">
                <a:solidFill>
                  <a:schemeClr val="tx1"/>
                </a:solidFill>
                <a:latin typeface="+mj-lt"/>
              </a:defRPr>
            </a:lvl2pPr>
            <a:lvl3pPr marL="347472" indent="-173736">
              <a:spcAft>
                <a:spcPts val="300"/>
              </a:spcAft>
              <a:buClr>
                <a:schemeClr val="accent2"/>
              </a:buClr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96FB62-F56C-443F-8676-E0EE640F190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502" y="1792031"/>
            <a:ext cx="5519057" cy="3462139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lang="en-US" sz="1400" b="0" i="0" kern="1200" baseline="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7432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400" b="0" i="1">
                <a:solidFill>
                  <a:schemeClr val="tx1"/>
                </a:solidFill>
                <a:latin typeface="+mj-lt"/>
              </a:defRPr>
            </a:lvl2pPr>
            <a:lvl3pPr marL="347472" indent="-173736">
              <a:spcAft>
                <a:spcPts val="40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22" name="Content Placeholder 52">
            <a:extLst>
              <a:ext uri="{FF2B5EF4-FFF2-40B4-BE49-F238E27FC236}">
                <a16:creationId xmlns:a16="http://schemas.microsoft.com/office/drawing/2014/main" id="{100916DB-A60C-459D-953E-C223CFAF78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580" y="1269270"/>
            <a:ext cx="5522976" cy="457200"/>
          </a:xfrm>
          <a:solidFill>
            <a:srgbClr val="4E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sp>
        <p:nvSpPr>
          <p:cNvPr id="23" name="Content Placeholder 52">
            <a:extLst>
              <a:ext uri="{FF2B5EF4-FFF2-40B4-BE49-F238E27FC236}">
                <a16:creationId xmlns:a16="http://schemas.microsoft.com/office/drawing/2014/main" id="{E9A96EE5-603C-4B89-B042-EC2E443A3A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7454" y="1269270"/>
            <a:ext cx="5519057" cy="457200"/>
          </a:xfrm>
          <a:solidFill>
            <a:srgbClr val="4E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smtClean="0">
                <a:solidFill>
                  <a:schemeClr val="lt1"/>
                </a:solidFill>
                <a:latin typeface="+mj-lt"/>
                <a:cs typeface="Calibri" panose="020F0502020204030204" pitchFamily="34" charset="0"/>
              </a:defRPr>
            </a:lvl1pPr>
            <a:lvl2pPr marL="171450" indent="0">
              <a:buNone/>
              <a:defRPr lang="en-US" sz="180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sz="180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defTabSz="91440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9DDA3-03FC-45E2-BF6A-41686016D142}"/>
              </a:ext>
            </a:extLst>
          </p:cNvPr>
          <p:cNvGrpSpPr/>
          <p:nvPr userDrawn="1"/>
        </p:nvGrpSpPr>
        <p:grpSpPr>
          <a:xfrm>
            <a:off x="3366004" y="6395305"/>
            <a:ext cx="6827520" cy="299746"/>
            <a:chOff x="228600" y="4786488"/>
            <a:chExt cx="6827520" cy="299746"/>
          </a:xfrm>
        </p:grpSpPr>
        <p:pic>
          <p:nvPicPr>
            <p:cNvPr id="8" name="bjClassifierImageBottom">
              <a:extLst>
                <a:ext uri="{FF2B5EF4-FFF2-40B4-BE49-F238E27FC236}">
                  <a16:creationId xmlns:a16="http://schemas.microsoft.com/office/drawing/2014/main" id="{0D07E771-9B55-4E68-B0D2-C44993011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786488"/>
              <a:ext cx="792549" cy="299746"/>
            </a:xfrm>
            <a:prstGeom prst="rect">
              <a:avLst/>
            </a:prstGeom>
          </p:spPr>
        </p:pic>
        <p:sp>
          <p:nvSpPr>
            <p:cNvPr id="9" name="Footer Placeholder 4">
              <a:extLst>
                <a:ext uri="{FF2B5EF4-FFF2-40B4-BE49-F238E27FC236}">
                  <a16:creationId xmlns:a16="http://schemas.microsoft.com/office/drawing/2014/main" id="{667BEB73-38B1-40A1-B22E-6FD17B354A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54011" y="4813250"/>
              <a:ext cx="5902109" cy="2462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0" algn="ctr" defTabSz="768023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11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23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34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45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56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68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79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90" algn="l" defTabSz="768023" rtl="0" eaLnBrk="1" latinLnBrk="0" hangingPunct="1">
                <a:defRPr sz="148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981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488" algn="ctr"/>
                  <a:tab pos="5203825" algn="r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For Training Purposes Only. Not for Promotional Use  </a:t>
              </a:r>
              <a:r>
                <a:rPr kumimoji="0" lang="is-I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+mn-lt"/>
                  <a:ea typeface="+mn-ea"/>
                  <a:cs typeface="Arial Narrow" charset="0"/>
                </a:rPr>
                <a:t>US-STE-00263 1/2019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0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FC9B-88D4-4A6B-9247-AD6F262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1216-37DB-49A6-A392-63B94B16E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611" y="1618829"/>
            <a:ext cx="5378783" cy="3848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34F8-F291-4B7C-82B8-0A1170141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675" y="1618829"/>
            <a:ext cx="5378783" cy="3848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B3C3-3FF3-4216-8470-BCF47C40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5FC5099-192B-4AD0-8A1A-16D7AB2CA0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F8CE6B-A538-4D4F-8768-5760591191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6BF9FF54-349D-4D84-87DE-DC948FEF973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"/>
          <a:stretch/>
        </p:blipFill>
        <p:spPr>
          <a:xfrm>
            <a:off x="903" y="1"/>
            <a:ext cx="12190195" cy="6858001"/>
          </a:xfrm>
          <a:prstGeom prst="rect">
            <a:avLst/>
          </a:prstGeom>
        </p:spPr>
      </p:pic>
      <p:pic>
        <p:nvPicPr>
          <p:cNvPr id="10" name="Merck logo">
            <a:extLst>
              <a:ext uri="{FF2B5EF4-FFF2-40B4-BE49-F238E27FC236}">
                <a16:creationId xmlns:a16="http://schemas.microsoft.com/office/drawing/2014/main" id="{4BE38EC7-C513-4001-A062-6F3411424C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75221" y="6432236"/>
            <a:ext cx="1280180" cy="374321"/>
          </a:xfrm>
          <a:prstGeom prst="rect">
            <a:avLst/>
          </a:prstGeom>
        </p:spPr>
      </p:pic>
      <p:pic>
        <p:nvPicPr>
          <p:cNvPr id="15" name="Januvia logo">
            <a:extLst>
              <a:ext uri="{FF2B5EF4-FFF2-40B4-BE49-F238E27FC236}">
                <a16:creationId xmlns:a16="http://schemas.microsoft.com/office/drawing/2014/main" id="{EE12DA1E-D59E-41CA-9327-5652D904A1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13" y="6220461"/>
            <a:ext cx="719003" cy="389999"/>
          </a:xfrm>
          <a:prstGeom prst="rect">
            <a:avLst/>
          </a:prstGeom>
        </p:spPr>
      </p:pic>
      <p:pic>
        <p:nvPicPr>
          <p:cNvPr id="17" name="Steglatro logo">
            <a:extLst>
              <a:ext uri="{FF2B5EF4-FFF2-40B4-BE49-F238E27FC236}">
                <a16:creationId xmlns:a16="http://schemas.microsoft.com/office/drawing/2014/main" id="{7798DB3D-3A55-487F-90ED-C6328D43E9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114" y="5696462"/>
            <a:ext cx="755905" cy="4389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612" y="198963"/>
            <a:ext cx="11085845" cy="965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612" y="1618829"/>
            <a:ext cx="11073553" cy="3830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Edit Master text styles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8070" y="5671094"/>
            <a:ext cx="9843389" cy="367457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E3C98-C9B8-4E2E-8CD3-204A41830309}"/>
              </a:ext>
            </a:extLst>
          </p:cNvPr>
          <p:cNvCxnSpPr>
            <a:cxnSpLocks/>
          </p:cNvCxnSpPr>
          <p:nvPr/>
        </p:nvCxnSpPr>
        <p:spPr>
          <a:xfrm>
            <a:off x="361273" y="100208"/>
            <a:ext cx="0" cy="1139312"/>
          </a:xfrm>
          <a:prstGeom prst="line">
            <a:avLst/>
          </a:prstGeom>
          <a:ln w="635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8" r:id="rId5"/>
    <p:sldLayoutId id="2147483679" r:id="rId6"/>
    <p:sldLayoutId id="2147483664" r:id="rId7"/>
    <p:sldLayoutId id="2147483665" r:id="rId8"/>
    <p:sldLayoutId id="2147483666" r:id="rId9"/>
    <p:sldLayoutId id="2147483667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5000"/>
        </a:lnSpc>
        <a:spcBef>
          <a:spcPct val="0"/>
        </a:spcBef>
        <a:buNone/>
        <a:defRPr sz="3733" b="0" kern="1200" baseline="0">
          <a:solidFill>
            <a:schemeClr val="accent4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1333"/>
        </a:spcBef>
        <a:spcAft>
          <a:spcPts val="800"/>
        </a:spcAft>
        <a:buFontTx/>
        <a:buNone/>
        <a:defRPr lang="en-US" sz="2133" b="1" i="0" kern="1200" baseline="0" dirty="0" smtClean="0">
          <a:solidFill>
            <a:srgbClr val="523187"/>
          </a:solidFill>
          <a:latin typeface="+mn-lt"/>
          <a:ea typeface="+mn-ea"/>
          <a:cs typeface="Arial" pitchFamily="34" charset="0"/>
        </a:defRPr>
      </a:lvl1pPr>
      <a:lvl2pPr marL="228594" indent="-228594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tabLst/>
        <a:defRPr lang="en-US" sz="1867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2pPr>
      <a:lvl3pPr marL="533387" indent="-304792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Char char="–"/>
        <a:defRPr lang="en-US" sz="1867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3pPr>
      <a:lvl4pPr marL="761981" indent="-184146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defRPr lang="en-US" sz="1600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4pPr>
      <a:lvl5pPr marL="990575" indent="-228594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–"/>
        <a:tabLst/>
        <a:defRPr lang="en-US" sz="1600" b="0" i="0" kern="1200" dirty="0">
          <a:solidFill>
            <a:srgbClr val="515167"/>
          </a:solidFill>
          <a:latin typeface="+mn-lt"/>
          <a:ea typeface="+mn-ea"/>
          <a:cs typeface="Arial" pitchFamily="34" charset="0"/>
        </a:defRPr>
      </a:lvl5pPr>
      <a:lvl6pPr marL="914377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defRPr lang="en-US" sz="1867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audio" Target="../media/audio1.bin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slide" Target="slide5.xml"/><Relationship Id="rId19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slide" Target="slide2.xml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9.png"/><Relationship Id="rId3" Type="http://schemas.openxmlformats.org/officeDocument/2006/relationships/image" Target="../media/image53.jpg"/><Relationship Id="rId21" Type="http://schemas.openxmlformats.org/officeDocument/2006/relationships/image" Target="../media/image5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slide" Target="slide2.xml"/><Relationship Id="rId10" Type="http://schemas.openxmlformats.org/officeDocument/2006/relationships/image" Target="../media/image40.png"/><Relationship Id="rId19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9.png"/><Relationship Id="rId3" Type="http://schemas.openxmlformats.org/officeDocument/2006/relationships/image" Target="../media/image54.jpg"/><Relationship Id="rId21" Type="http://schemas.openxmlformats.org/officeDocument/2006/relationships/image" Target="../media/image5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slide" Target="slide2.xml"/><Relationship Id="rId10" Type="http://schemas.openxmlformats.org/officeDocument/2006/relationships/image" Target="../media/image40.png"/><Relationship Id="rId19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2A9764A-E2E6-4FD8-A2AA-6CAF2452F3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7" y="117301"/>
            <a:ext cx="11650466" cy="6559865"/>
          </a:xfrm>
          <a:prstGeom prst="rect">
            <a:avLst/>
          </a:prstGeom>
        </p:spPr>
      </p:pic>
      <p:sp>
        <p:nvSpPr>
          <p:cNvPr id="182" name="Rounded Rectangle 62">
            <a:extLst>
              <a:ext uri="{FF2B5EF4-FFF2-40B4-BE49-F238E27FC236}">
                <a16:creationId xmlns:a16="http://schemas.microsoft.com/office/drawing/2014/main" id="{EC03349A-12D3-4F46-8B94-AB34A48F99EA}"/>
              </a:ext>
            </a:extLst>
          </p:cNvPr>
          <p:cNvSpPr/>
          <p:nvPr/>
        </p:nvSpPr>
        <p:spPr>
          <a:xfrm>
            <a:off x="3979702" y="2745274"/>
            <a:ext cx="1463040" cy="1188720"/>
          </a:xfrm>
          <a:prstGeom prst="roundRect">
            <a:avLst/>
          </a:prstGeom>
          <a:solidFill>
            <a:schemeClr val="bg1"/>
          </a:solidFill>
          <a:ln w="92075">
            <a:solidFill>
              <a:srgbClr val="02269A">
                <a:alpha val="3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ounded Rectangle 16">
            <a:extLst>
              <a:ext uri="{FF2B5EF4-FFF2-40B4-BE49-F238E27FC236}">
                <a16:creationId xmlns:a16="http://schemas.microsoft.com/office/drawing/2014/main" id="{B1756D8D-FCFD-4592-8C15-B15BCA688D97}"/>
              </a:ext>
            </a:extLst>
          </p:cNvPr>
          <p:cNvSpPr/>
          <p:nvPr/>
        </p:nvSpPr>
        <p:spPr>
          <a:xfrm>
            <a:off x="6749259" y="2745274"/>
            <a:ext cx="1463040" cy="1188720"/>
          </a:xfrm>
          <a:prstGeom prst="roundRect">
            <a:avLst/>
          </a:prstGeom>
          <a:solidFill>
            <a:schemeClr val="bg1"/>
          </a:solidFill>
          <a:ln w="92075">
            <a:solidFill>
              <a:srgbClr val="F5B912">
                <a:alpha val="3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513B9D4-2993-524E-ABC5-7B7ECF713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" b="12497"/>
          <a:stretch/>
        </p:blipFill>
        <p:spPr>
          <a:xfrm>
            <a:off x="3164452" y="123372"/>
            <a:ext cx="5863096" cy="2514600"/>
          </a:xfrm>
          <a:prstGeom prst="rect">
            <a:avLst/>
          </a:prstGeom>
        </p:spPr>
      </p:pic>
      <p:pic>
        <p:nvPicPr>
          <p:cNvPr id="192" name="Round 1">
            <a:extLst>
              <a:ext uri="{FF2B5EF4-FFF2-40B4-BE49-F238E27FC236}">
                <a16:creationId xmlns:a16="http://schemas.microsoft.com/office/drawing/2014/main" id="{354C541D-6478-40F2-B215-9F047F807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4255846"/>
            <a:ext cx="1126899" cy="357696"/>
          </a:xfrm>
          <a:prstGeom prst="rect">
            <a:avLst/>
          </a:prstGeom>
        </p:spPr>
      </p:pic>
      <p:pic>
        <p:nvPicPr>
          <p:cNvPr id="194" name="Round 2">
            <a:extLst>
              <a:ext uri="{FF2B5EF4-FFF2-40B4-BE49-F238E27FC236}">
                <a16:creationId xmlns:a16="http://schemas.microsoft.com/office/drawing/2014/main" id="{18D010B3-4F02-4E26-AA39-3A5AB0398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28" y="4255846"/>
            <a:ext cx="1130065" cy="357696"/>
          </a:xfrm>
          <a:prstGeom prst="rect">
            <a:avLst/>
          </a:prstGeom>
        </p:spPr>
      </p:pic>
      <p:pic>
        <p:nvPicPr>
          <p:cNvPr id="196" name="Round 3">
            <a:extLst>
              <a:ext uri="{FF2B5EF4-FFF2-40B4-BE49-F238E27FC236}">
                <a16:creationId xmlns:a16="http://schemas.microsoft.com/office/drawing/2014/main" id="{8DE62C82-C20F-4DDA-9317-FBBED12D8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8" y="4255846"/>
            <a:ext cx="1130065" cy="357696"/>
          </a:xfrm>
          <a:prstGeom prst="rect">
            <a:avLst/>
          </a:prstGeom>
        </p:spPr>
      </p:pic>
      <p:pic>
        <p:nvPicPr>
          <p:cNvPr id="198" name="Round 4">
            <a:extLst>
              <a:ext uri="{FF2B5EF4-FFF2-40B4-BE49-F238E27FC236}">
                <a16:creationId xmlns:a16="http://schemas.microsoft.com/office/drawing/2014/main" id="{B6D90839-375D-4588-8324-228B46B08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48" y="4255846"/>
            <a:ext cx="1130065" cy="357696"/>
          </a:xfrm>
          <a:prstGeom prst="rect">
            <a:avLst/>
          </a:prstGeom>
        </p:spPr>
      </p:pic>
      <p:pic>
        <p:nvPicPr>
          <p:cNvPr id="200" name="Round 5">
            <a:extLst>
              <a:ext uri="{FF2B5EF4-FFF2-40B4-BE49-F238E27FC236}">
                <a16:creationId xmlns:a16="http://schemas.microsoft.com/office/drawing/2014/main" id="{D55E60EE-B1F7-4862-9096-0A74AEA34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07" y="4255846"/>
            <a:ext cx="1130065" cy="357696"/>
          </a:xfrm>
          <a:prstGeom prst="rect">
            <a:avLst/>
          </a:prstGeom>
        </p:spPr>
      </p:pic>
      <p:pic>
        <p:nvPicPr>
          <p:cNvPr id="202" name="Round 6">
            <a:extLst>
              <a:ext uri="{FF2B5EF4-FFF2-40B4-BE49-F238E27FC236}">
                <a16:creationId xmlns:a16="http://schemas.microsoft.com/office/drawing/2014/main" id="{34935AE5-4A52-4911-AF82-702913822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67" y="4254263"/>
            <a:ext cx="1126899" cy="360861"/>
          </a:xfrm>
          <a:prstGeom prst="rect">
            <a:avLst/>
          </a:prstGeom>
        </p:spPr>
      </p:pic>
      <p:pic>
        <p:nvPicPr>
          <p:cNvPr id="204" name="Round 7">
            <a:extLst>
              <a:ext uri="{FF2B5EF4-FFF2-40B4-BE49-F238E27FC236}">
                <a16:creationId xmlns:a16="http://schemas.microsoft.com/office/drawing/2014/main" id="{F8C7C694-4BBF-4E6B-9F9A-27D7A5AEF2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4758841"/>
            <a:ext cx="1130065" cy="360861"/>
          </a:xfrm>
          <a:prstGeom prst="rect">
            <a:avLst/>
          </a:prstGeom>
        </p:spPr>
      </p:pic>
      <p:pic>
        <p:nvPicPr>
          <p:cNvPr id="206" name="Round 8">
            <a:extLst>
              <a:ext uri="{FF2B5EF4-FFF2-40B4-BE49-F238E27FC236}">
                <a16:creationId xmlns:a16="http://schemas.microsoft.com/office/drawing/2014/main" id="{12812286-1B4C-4495-893C-6787344D48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1" y="4758841"/>
            <a:ext cx="1130065" cy="360861"/>
          </a:xfrm>
          <a:prstGeom prst="rect">
            <a:avLst/>
          </a:prstGeom>
        </p:spPr>
      </p:pic>
      <p:pic>
        <p:nvPicPr>
          <p:cNvPr id="208" name="Round 9">
            <a:extLst>
              <a:ext uri="{FF2B5EF4-FFF2-40B4-BE49-F238E27FC236}">
                <a16:creationId xmlns:a16="http://schemas.microsoft.com/office/drawing/2014/main" id="{AD06EEBE-C03D-43FF-977B-025B0B304C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8" y="4758841"/>
            <a:ext cx="1130065" cy="360861"/>
          </a:xfrm>
          <a:prstGeom prst="rect">
            <a:avLst/>
          </a:prstGeom>
        </p:spPr>
      </p:pic>
      <p:pic>
        <p:nvPicPr>
          <p:cNvPr id="210" name="Round 10">
            <a:extLst>
              <a:ext uri="{FF2B5EF4-FFF2-40B4-BE49-F238E27FC236}">
                <a16:creationId xmlns:a16="http://schemas.microsoft.com/office/drawing/2014/main" id="{3F35A241-0C10-4308-8D5C-73BC98D7FC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15" y="4758841"/>
            <a:ext cx="1130065" cy="360861"/>
          </a:xfrm>
          <a:prstGeom prst="rect">
            <a:avLst/>
          </a:prstGeom>
        </p:spPr>
      </p:pic>
      <p:pic>
        <p:nvPicPr>
          <p:cNvPr id="212" name="Round 11">
            <a:extLst>
              <a:ext uri="{FF2B5EF4-FFF2-40B4-BE49-F238E27FC236}">
                <a16:creationId xmlns:a16="http://schemas.microsoft.com/office/drawing/2014/main" id="{AA2DB4B9-B4CC-4A11-A816-D0E8DF3174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1" y="4758841"/>
            <a:ext cx="1126899" cy="360861"/>
          </a:xfrm>
          <a:prstGeom prst="rect">
            <a:avLst/>
          </a:prstGeom>
        </p:spPr>
      </p:pic>
      <p:pic>
        <p:nvPicPr>
          <p:cNvPr id="214" name="Round 12">
            <a:extLst>
              <a:ext uri="{FF2B5EF4-FFF2-40B4-BE49-F238E27FC236}">
                <a16:creationId xmlns:a16="http://schemas.microsoft.com/office/drawing/2014/main" id="{BCC2DC62-CE47-451F-A469-A38EEBB017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01" y="4759633"/>
            <a:ext cx="1130065" cy="360861"/>
          </a:xfrm>
          <a:prstGeom prst="rect">
            <a:avLst/>
          </a:prstGeom>
        </p:spPr>
      </p:pic>
      <p:pic>
        <p:nvPicPr>
          <p:cNvPr id="216" name="Round 13">
            <a:extLst>
              <a:ext uri="{FF2B5EF4-FFF2-40B4-BE49-F238E27FC236}">
                <a16:creationId xmlns:a16="http://schemas.microsoft.com/office/drawing/2014/main" id="{884FD3E4-34CD-464A-8724-CB9531C275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5265002"/>
            <a:ext cx="1130065" cy="360861"/>
          </a:xfrm>
          <a:prstGeom prst="rect">
            <a:avLst/>
          </a:prstGeom>
        </p:spPr>
      </p:pic>
      <p:pic>
        <p:nvPicPr>
          <p:cNvPr id="218" name="Round 14">
            <a:extLst>
              <a:ext uri="{FF2B5EF4-FFF2-40B4-BE49-F238E27FC236}">
                <a16:creationId xmlns:a16="http://schemas.microsoft.com/office/drawing/2014/main" id="{7718B463-A1E5-4B6D-B0B6-A2B61EF34C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1" y="5265002"/>
            <a:ext cx="1130065" cy="360861"/>
          </a:xfrm>
          <a:prstGeom prst="rect">
            <a:avLst/>
          </a:prstGeom>
        </p:spPr>
      </p:pic>
      <p:pic>
        <p:nvPicPr>
          <p:cNvPr id="220" name="Round 15">
            <a:extLst>
              <a:ext uri="{FF2B5EF4-FFF2-40B4-BE49-F238E27FC236}">
                <a16:creationId xmlns:a16="http://schemas.microsoft.com/office/drawing/2014/main" id="{91E8E4AE-AB88-4A74-A939-0B9E4FF936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8" y="5265002"/>
            <a:ext cx="1130065" cy="360861"/>
          </a:xfrm>
          <a:prstGeom prst="rect">
            <a:avLst/>
          </a:prstGeom>
        </p:spPr>
      </p:pic>
      <p:pic>
        <p:nvPicPr>
          <p:cNvPr id="222" name="Round 16">
            <a:extLst>
              <a:ext uri="{FF2B5EF4-FFF2-40B4-BE49-F238E27FC236}">
                <a16:creationId xmlns:a16="http://schemas.microsoft.com/office/drawing/2014/main" id="{F3F312B0-70BC-4A99-95B6-FDE6D8505B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15" y="5265002"/>
            <a:ext cx="1126899" cy="360861"/>
          </a:xfrm>
          <a:prstGeom prst="rect">
            <a:avLst/>
          </a:prstGeom>
        </p:spPr>
      </p:pic>
      <p:pic>
        <p:nvPicPr>
          <p:cNvPr id="224" name="Round 17">
            <a:extLst>
              <a:ext uri="{FF2B5EF4-FFF2-40B4-BE49-F238E27FC236}">
                <a16:creationId xmlns:a16="http://schemas.microsoft.com/office/drawing/2014/main" id="{12F67B4E-B904-4493-B6E9-9340A11E84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76" y="5265002"/>
            <a:ext cx="1130065" cy="360861"/>
          </a:xfrm>
          <a:prstGeom prst="rect">
            <a:avLst/>
          </a:prstGeom>
        </p:spPr>
      </p:pic>
      <p:pic>
        <p:nvPicPr>
          <p:cNvPr id="226" name="Round 18">
            <a:extLst>
              <a:ext uri="{FF2B5EF4-FFF2-40B4-BE49-F238E27FC236}">
                <a16:creationId xmlns:a16="http://schemas.microsoft.com/office/drawing/2014/main" id="{DA6C6F44-0F5C-4483-B059-D379DE7598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01" y="5265002"/>
            <a:ext cx="1130065" cy="360861"/>
          </a:xfrm>
          <a:prstGeom prst="rect">
            <a:avLst/>
          </a:prstGeom>
        </p:spPr>
      </p:pic>
      <p:sp>
        <p:nvSpPr>
          <p:cNvPr id="40" name="AutoShape 88">
            <a:extLst>
              <a:ext uri="{FF2B5EF4-FFF2-40B4-BE49-F238E27FC236}">
                <a16:creationId xmlns:a16="http://schemas.microsoft.com/office/drawing/2014/main" id="{A00983B9-72DF-4279-A8B5-E1D13371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707" y="3202474"/>
            <a:ext cx="274320" cy="274320"/>
          </a:xfrm>
          <a:prstGeom prst="ellipse">
            <a:avLst/>
          </a:prstGeom>
          <a:solidFill>
            <a:srgbClr val="27378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41" name="AutoShape 99">
            <a:extLst>
              <a:ext uri="{FF2B5EF4-FFF2-40B4-BE49-F238E27FC236}">
                <a16:creationId xmlns:a16="http://schemas.microsoft.com/office/drawing/2014/main" id="{0F45329C-0A1E-4F06-A815-53D302E0E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747" y="3202474"/>
            <a:ext cx="274320" cy="274320"/>
          </a:xfrm>
          <a:prstGeom prst="ellipse">
            <a:avLst/>
          </a:prstGeom>
          <a:solidFill>
            <a:srgbClr val="27378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42" name="AutoShape 136">
            <a:extLst>
              <a:ext uri="{FF2B5EF4-FFF2-40B4-BE49-F238E27FC236}">
                <a16:creationId xmlns:a16="http://schemas.microsoft.com/office/drawing/2014/main" id="{7D097AB8-72D7-48E8-A894-3AEC305C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919" y="3202474"/>
            <a:ext cx="274320" cy="274320"/>
          </a:xfrm>
          <a:prstGeom prst="ellipse">
            <a:avLst/>
          </a:prstGeom>
          <a:solidFill>
            <a:srgbClr val="F1B81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43" name="AutoShape 147">
            <a:extLst>
              <a:ext uri="{FF2B5EF4-FFF2-40B4-BE49-F238E27FC236}">
                <a16:creationId xmlns:a16="http://schemas.microsoft.com/office/drawing/2014/main" id="{D8B8B6F7-ADFF-4EE3-B593-435CAC3C2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708" y="3202474"/>
            <a:ext cx="274320" cy="274320"/>
          </a:xfrm>
          <a:prstGeom prst="ellipse">
            <a:avLst/>
          </a:prstGeom>
          <a:solidFill>
            <a:srgbClr val="F1B81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59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3B3B0-FEA2-4EF2-B185-A3459DE1B551}"/>
              </a:ext>
            </a:extLst>
          </p:cNvPr>
          <p:cNvGrpSpPr/>
          <p:nvPr/>
        </p:nvGrpSpPr>
        <p:grpSpPr>
          <a:xfrm>
            <a:off x="270767" y="117301"/>
            <a:ext cx="11650466" cy="6559865"/>
            <a:chOff x="270767" y="117301"/>
            <a:chExt cx="11650466" cy="6559865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DA0F17B-C2CB-4921-88F2-8F663B0F4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7" y="117301"/>
              <a:ext cx="11650466" cy="6559865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513B9D4-2993-524E-ABC5-7B7ECF713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5" b="12497"/>
            <a:stretch/>
          </p:blipFill>
          <p:spPr>
            <a:xfrm>
              <a:off x="3164452" y="123372"/>
              <a:ext cx="5863096" cy="2514600"/>
            </a:xfrm>
            <a:prstGeom prst="rect">
              <a:avLst/>
            </a:prstGeom>
          </p:spPr>
        </p:pic>
      </p:grpSp>
      <p:sp>
        <p:nvSpPr>
          <p:cNvPr id="184" name="Rounded Rectangle 62">
            <a:extLst>
              <a:ext uri="{FF2B5EF4-FFF2-40B4-BE49-F238E27FC236}">
                <a16:creationId xmlns:a16="http://schemas.microsoft.com/office/drawing/2014/main" id="{730A3EE9-FAC7-4574-ADFD-52B7F59A7672}"/>
              </a:ext>
            </a:extLst>
          </p:cNvPr>
          <p:cNvSpPr/>
          <p:nvPr/>
        </p:nvSpPr>
        <p:spPr>
          <a:xfrm>
            <a:off x="3979702" y="2745274"/>
            <a:ext cx="1463040" cy="1188720"/>
          </a:xfrm>
          <a:prstGeom prst="roundRect">
            <a:avLst/>
          </a:prstGeom>
          <a:solidFill>
            <a:schemeClr val="bg1"/>
          </a:solidFill>
          <a:ln w="92075">
            <a:solidFill>
              <a:srgbClr val="02269A">
                <a:alpha val="3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85" name="Rounded Rectangle 16">
            <a:extLst>
              <a:ext uri="{FF2B5EF4-FFF2-40B4-BE49-F238E27FC236}">
                <a16:creationId xmlns:a16="http://schemas.microsoft.com/office/drawing/2014/main" id="{E07E12B7-E361-417D-A674-7C949B092F54}"/>
              </a:ext>
            </a:extLst>
          </p:cNvPr>
          <p:cNvSpPr/>
          <p:nvPr/>
        </p:nvSpPr>
        <p:spPr>
          <a:xfrm>
            <a:off x="6749259" y="2745274"/>
            <a:ext cx="1463040" cy="1188720"/>
          </a:xfrm>
          <a:prstGeom prst="roundRect">
            <a:avLst/>
          </a:prstGeom>
          <a:solidFill>
            <a:schemeClr val="bg1"/>
          </a:solidFill>
          <a:ln w="92075">
            <a:solidFill>
              <a:srgbClr val="F5B912">
                <a:alpha val="3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92" name="Round 1">
            <a:hlinkClick r:id="rId6" action="ppaction://hlinksldjump"/>
            <a:extLst>
              <a:ext uri="{FF2B5EF4-FFF2-40B4-BE49-F238E27FC236}">
                <a16:creationId xmlns:a16="http://schemas.microsoft.com/office/drawing/2014/main" id="{354C541D-6478-40F2-B215-9F047F807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4255846"/>
            <a:ext cx="1126899" cy="357696"/>
          </a:xfrm>
          <a:prstGeom prst="rect">
            <a:avLst/>
          </a:prstGeom>
        </p:spPr>
      </p:pic>
      <p:pic>
        <p:nvPicPr>
          <p:cNvPr id="194" name="Round 2">
            <a:hlinkClick r:id="rId8" action="ppaction://hlinksldjump"/>
            <a:extLst>
              <a:ext uri="{FF2B5EF4-FFF2-40B4-BE49-F238E27FC236}">
                <a16:creationId xmlns:a16="http://schemas.microsoft.com/office/drawing/2014/main" id="{18D010B3-4F02-4E26-AA39-3A5AB0398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28" y="4255846"/>
            <a:ext cx="1130065" cy="357696"/>
          </a:xfrm>
          <a:prstGeom prst="rect">
            <a:avLst/>
          </a:prstGeom>
        </p:spPr>
      </p:pic>
      <p:pic>
        <p:nvPicPr>
          <p:cNvPr id="196" name="Round 3">
            <a:hlinkClick r:id="rId10" action="ppaction://hlinksldjump"/>
            <a:extLst>
              <a:ext uri="{FF2B5EF4-FFF2-40B4-BE49-F238E27FC236}">
                <a16:creationId xmlns:a16="http://schemas.microsoft.com/office/drawing/2014/main" id="{8DE62C82-C20F-4DDA-9317-FBBED12D81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8" y="4255846"/>
            <a:ext cx="1130065" cy="357696"/>
          </a:xfrm>
          <a:prstGeom prst="rect">
            <a:avLst/>
          </a:prstGeom>
        </p:spPr>
      </p:pic>
      <p:pic>
        <p:nvPicPr>
          <p:cNvPr id="198" name="Round 4">
            <a:extLst>
              <a:ext uri="{FF2B5EF4-FFF2-40B4-BE49-F238E27FC236}">
                <a16:creationId xmlns:a16="http://schemas.microsoft.com/office/drawing/2014/main" id="{B6D90839-375D-4588-8324-228B46B08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48" y="4255846"/>
            <a:ext cx="1130065" cy="357696"/>
          </a:xfrm>
          <a:prstGeom prst="rect">
            <a:avLst/>
          </a:prstGeom>
        </p:spPr>
      </p:pic>
      <p:pic>
        <p:nvPicPr>
          <p:cNvPr id="200" name="Round 5">
            <a:extLst>
              <a:ext uri="{FF2B5EF4-FFF2-40B4-BE49-F238E27FC236}">
                <a16:creationId xmlns:a16="http://schemas.microsoft.com/office/drawing/2014/main" id="{D55E60EE-B1F7-4862-9096-0A74AEA340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07" y="4255846"/>
            <a:ext cx="1130065" cy="357696"/>
          </a:xfrm>
          <a:prstGeom prst="rect">
            <a:avLst/>
          </a:prstGeom>
        </p:spPr>
      </p:pic>
      <p:pic>
        <p:nvPicPr>
          <p:cNvPr id="202" name="Round 6">
            <a:extLst>
              <a:ext uri="{FF2B5EF4-FFF2-40B4-BE49-F238E27FC236}">
                <a16:creationId xmlns:a16="http://schemas.microsoft.com/office/drawing/2014/main" id="{34935AE5-4A52-4911-AF82-702913822E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67" y="4254263"/>
            <a:ext cx="1126899" cy="360861"/>
          </a:xfrm>
          <a:prstGeom prst="rect">
            <a:avLst/>
          </a:prstGeom>
        </p:spPr>
      </p:pic>
      <p:pic>
        <p:nvPicPr>
          <p:cNvPr id="204" name="Round 7">
            <a:extLst>
              <a:ext uri="{FF2B5EF4-FFF2-40B4-BE49-F238E27FC236}">
                <a16:creationId xmlns:a16="http://schemas.microsoft.com/office/drawing/2014/main" id="{F8C7C694-4BBF-4E6B-9F9A-27D7A5AEF2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4758841"/>
            <a:ext cx="1130065" cy="360861"/>
          </a:xfrm>
          <a:prstGeom prst="rect">
            <a:avLst/>
          </a:prstGeom>
        </p:spPr>
      </p:pic>
      <p:pic>
        <p:nvPicPr>
          <p:cNvPr id="206" name="Round 8">
            <a:extLst>
              <a:ext uri="{FF2B5EF4-FFF2-40B4-BE49-F238E27FC236}">
                <a16:creationId xmlns:a16="http://schemas.microsoft.com/office/drawing/2014/main" id="{12812286-1B4C-4495-893C-6787344D48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1" y="4758841"/>
            <a:ext cx="1130065" cy="360861"/>
          </a:xfrm>
          <a:prstGeom prst="rect">
            <a:avLst/>
          </a:prstGeom>
        </p:spPr>
      </p:pic>
      <p:pic>
        <p:nvPicPr>
          <p:cNvPr id="208" name="Round 9">
            <a:extLst>
              <a:ext uri="{FF2B5EF4-FFF2-40B4-BE49-F238E27FC236}">
                <a16:creationId xmlns:a16="http://schemas.microsoft.com/office/drawing/2014/main" id="{AD06EEBE-C03D-43FF-977B-025B0B30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8" y="4758841"/>
            <a:ext cx="1130065" cy="360861"/>
          </a:xfrm>
          <a:prstGeom prst="rect">
            <a:avLst/>
          </a:prstGeom>
        </p:spPr>
      </p:pic>
      <p:pic>
        <p:nvPicPr>
          <p:cNvPr id="210" name="Round 10">
            <a:extLst>
              <a:ext uri="{FF2B5EF4-FFF2-40B4-BE49-F238E27FC236}">
                <a16:creationId xmlns:a16="http://schemas.microsoft.com/office/drawing/2014/main" id="{3F35A241-0C10-4308-8D5C-73BC98D7FC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15" y="4758841"/>
            <a:ext cx="1130065" cy="360861"/>
          </a:xfrm>
          <a:prstGeom prst="rect">
            <a:avLst/>
          </a:prstGeom>
        </p:spPr>
      </p:pic>
      <p:pic>
        <p:nvPicPr>
          <p:cNvPr id="212" name="Round 11">
            <a:extLst>
              <a:ext uri="{FF2B5EF4-FFF2-40B4-BE49-F238E27FC236}">
                <a16:creationId xmlns:a16="http://schemas.microsoft.com/office/drawing/2014/main" id="{AA2DB4B9-B4CC-4A11-A816-D0E8DF3174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1" y="4758841"/>
            <a:ext cx="1126899" cy="360861"/>
          </a:xfrm>
          <a:prstGeom prst="rect">
            <a:avLst/>
          </a:prstGeom>
        </p:spPr>
      </p:pic>
      <p:pic>
        <p:nvPicPr>
          <p:cNvPr id="214" name="Round 12">
            <a:extLst>
              <a:ext uri="{FF2B5EF4-FFF2-40B4-BE49-F238E27FC236}">
                <a16:creationId xmlns:a16="http://schemas.microsoft.com/office/drawing/2014/main" id="{BCC2DC62-CE47-451F-A469-A38EEBB017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01" y="4759633"/>
            <a:ext cx="1130065" cy="360861"/>
          </a:xfrm>
          <a:prstGeom prst="rect">
            <a:avLst/>
          </a:prstGeom>
        </p:spPr>
      </p:pic>
      <p:pic>
        <p:nvPicPr>
          <p:cNvPr id="216" name="Round 13">
            <a:extLst>
              <a:ext uri="{FF2B5EF4-FFF2-40B4-BE49-F238E27FC236}">
                <a16:creationId xmlns:a16="http://schemas.microsoft.com/office/drawing/2014/main" id="{884FD3E4-34CD-464A-8724-CB9531C275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4" y="5265002"/>
            <a:ext cx="1130065" cy="360861"/>
          </a:xfrm>
          <a:prstGeom prst="rect">
            <a:avLst/>
          </a:prstGeom>
        </p:spPr>
      </p:pic>
      <p:pic>
        <p:nvPicPr>
          <p:cNvPr id="218" name="Round 14">
            <a:extLst>
              <a:ext uri="{FF2B5EF4-FFF2-40B4-BE49-F238E27FC236}">
                <a16:creationId xmlns:a16="http://schemas.microsoft.com/office/drawing/2014/main" id="{7718B463-A1E5-4B6D-B0B6-A2B61EF34C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1" y="5265002"/>
            <a:ext cx="1130065" cy="360861"/>
          </a:xfrm>
          <a:prstGeom prst="rect">
            <a:avLst/>
          </a:prstGeom>
        </p:spPr>
      </p:pic>
      <p:pic>
        <p:nvPicPr>
          <p:cNvPr id="220" name="Round 15">
            <a:extLst>
              <a:ext uri="{FF2B5EF4-FFF2-40B4-BE49-F238E27FC236}">
                <a16:creationId xmlns:a16="http://schemas.microsoft.com/office/drawing/2014/main" id="{91E8E4AE-AB88-4A74-A939-0B9E4FF9360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8" y="5265002"/>
            <a:ext cx="1130065" cy="360861"/>
          </a:xfrm>
          <a:prstGeom prst="rect">
            <a:avLst/>
          </a:prstGeom>
        </p:spPr>
      </p:pic>
      <p:pic>
        <p:nvPicPr>
          <p:cNvPr id="222" name="Round 16">
            <a:extLst>
              <a:ext uri="{FF2B5EF4-FFF2-40B4-BE49-F238E27FC236}">
                <a16:creationId xmlns:a16="http://schemas.microsoft.com/office/drawing/2014/main" id="{F3F312B0-70BC-4A99-95B6-FDE6D8505BE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15" y="5265002"/>
            <a:ext cx="1126899" cy="360861"/>
          </a:xfrm>
          <a:prstGeom prst="rect">
            <a:avLst/>
          </a:prstGeom>
        </p:spPr>
      </p:pic>
      <p:pic>
        <p:nvPicPr>
          <p:cNvPr id="224" name="Round 17">
            <a:extLst>
              <a:ext uri="{FF2B5EF4-FFF2-40B4-BE49-F238E27FC236}">
                <a16:creationId xmlns:a16="http://schemas.microsoft.com/office/drawing/2014/main" id="{12F67B4E-B904-4493-B6E9-9340A11E8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76" y="5265002"/>
            <a:ext cx="1130065" cy="360861"/>
          </a:xfrm>
          <a:prstGeom prst="rect">
            <a:avLst/>
          </a:prstGeom>
        </p:spPr>
      </p:pic>
      <p:pic>
        <p:nvPicPr>
          <p:cNvPr id="226" name="Round 18">
            <a:extLst>
              <a:ext uri="{FF2B5EF4-FFF2-40B4-BE49-F238E27FC236}">
                <a16:creationId xmlns:a16="http://schemas.microsoft.com/office/drawing/2014/main" id="{DA6C6F44-0F5C-4483-B059-D379DE7598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01" y="5265002"/>
            <a:ext cx="1130065" cy="360861"/>
          </a:xfrm>
          <a:prstGeom prst="rect">
            <a:avLst/>
          </a:prstGeom>
        </p:spPr>
      </p:pic>
      <p:sp>
        <p:nvSpPr>
          <p:cNvPr id="87" name="AutoShape 87">
            <a:extLst>
              <a:ext uri="{FF2B5EF4-FFF2-40B4-BE49-F238E27FC236}">
                <a16:creationId xmlns:a16="http://schemas.microsoft.com/office/drawing/2014/main" id="{B1521EC1-96E9-43AA-882F-F0BE73A7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88" name="AutoShape 88">
            <a:extLst>
              <a:ext uri="{FF2B5EF4-FFF2-40B4-BE49-F238E27FC236}">
                <a16:creationId xmlns:a16="http://schemas.microsoft.com/office/drawing/2014/main" id="{A1FB026B-8E30-4B8A-B7D1-96711EF2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707" y="3202474"/>
            <a:ext cx="274320" cy="274320"/>
          </a:xfrm>
          <a:prstGeom prst="ellipse">
            <a:avLst/>
          </a:prstGeom>
          <a:solidFill>
            <a:srgbClr val="27378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89" name="AutoShape 89">
            <a:extLst>
              <a:ext uri="{FF2B5EF4-FFF2-40B4-BE49-F238E27FC236}">
                <a16:creationId xmlns:a16="http://schemas.microsoft.com/office/drawing/2014/main" id="{05BC40B1-ACF2-4D12-A2E7-F16391F3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90" name="AutoShape 90">
            <a:extLst>
              <a:ext uri="{FF2B5EF4-FFF2-40B4-BE49-F238E27FC236}">
                <a16:creationId xmlns:a16="http://schemas.microsoft.com/office/drawing/2014/main" id="{644B7FE4-8E6D-4B70-AD78-A963269B0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101" name="AutoShape 91">
            <a:extLst>
              <a:ext uri="{FF2B5EF4-FFF2-40B4-BE49-F238E27FC236}">
                <a16:creationId xmlns:a16="http://schemas.microsoft.com/office/drawing/2014/main" id="{69A44AC9-C29A-47CA-B491-64EEAB76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103" name="AutoShape 92">
            <a:extLst>
              <a:ext uri="{FF2B5EF4-FFF2-40B4-BE49-F238E27FC236}">
                <a16:creationId xmlns:a16="http://schemas.microsoft.com/office/drawing/2014/main" id="{BBAC72B5-5A9F-43A8-A33F-5B658C0E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104" name="AutoShape 93">
            <a:extLst>
              <a:ext uri="{FF2B5EF4-FFF2-40B4-BE49-F238E27FC236}">
                <a16:creationId xmlns:a16="http://schemas.microsoft.com/office/drawing/2014/main" id="{C961A201-0FDE-47EB-8E37-4A0DB023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111" name="AutoShape 94">
            <a:extLst>
              <a:ext uri="{FF2B5EF4-FFF2-40B4-BE49-F238E27FC236}">
                <a16:creationId xmlns:a16="http://schemas.microsoft.com/office/drawing/2014/main" id="{EC749FA2-E83A-43E5-BD59-88A76E75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112" name="AutoShape 95">
            <a:extLst>
              <a:ext uri="{FF2B5EF4-FFF2-40B4-BE49-F238E27FC236}">
                <a16:creationId xmlns:a16="http://schemas.microsoft.com/office/drawing/2014/main" id="{513B8DE5-02B2-4D89-A15B-641E6BF99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116" name="AutoShape 96">
            <a:extLst>
              <a:ext uri="{FF2B5EF4-FFF2-40B4-BE49-F238E27FC236}">
                <a16:creationId xmlns:a16="http://schemas.microsoft.com/office/drawing/2014/main" id="{D9CB137B-50D0-436F-B679-2DA9C722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127" name="AutoShape 97">
            <a:extLst>
              <a:ext uri="{FF2B5EF4-FFF2-40B4-BE49-F238E27FC236}">
                <a16:creationId xmlns:a16="http://schemas.microsoft.com/office/drawing/2014/main" id="{04B5F507-25F9-4D15-B279-013E114F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876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142" name="AutoShape 98">
            <a:extLst>
              <a:ext uri="{FF2B5EF4-FFF2-40B4-BE49-F238E27FC236}">
                <a16:creationId xmlns:a16="http://schemas.microsoft.com/office/drawing/2014/main" id="{98D6958F-FA8D-4052-BA0D-62F7A0ED0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143" name="AutoShape 99">
            <a:extLst>
              <a:ext uri="{FF2B5EF4-FFF2-40B4-BE49-F238E27FC236}">
                <a16:creationId xmlns:a16="http://schemas.microsoft.com/office/drawing/2014/main" id="{1C4D7EDB-BFE0-47C0-8926-016955C8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747" y="3202474"/>
            <a:ext cx="274320" cy="274320"/>
          </a:xfrm>
          <a:prstGeom prst="ellipse">
            <a:avLst/>
          </a:prstGeom>
          <a:solidFill>
            <a:srgbClr val="27378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44" name="AutoShape 100">
            <a:extLst>
              <a:ext uri="{FF2B5EF4-FFF2-40B4-BE49-F238E27FC236}">
                <a16:creationId xmlns:a16="http://schemas.microsoft.com/office/drawing/2014/main" id="{5C552403-84BB-4E77-8A22-DD03EB87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145" name="AutoShape 101">
            <a:extLst>
              <a:ext uri="{FF2B5EF4-FFF2-40B4-BE49-F238E27FC236}">
                <a16:creationId xmlns:a16="http://schemas.microsoft.com/office/drawing/2014/main" id="{F571931F-DA15-4B4E-B4D1-CA6220BC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146" name="AutoShape 102">
            <a:extLst>
              <a:ext uri="{FF2B5EF4-FFF2-40B4-BE49-F238E27FC236}">
                <a16:creationId xmlns:a16="http://schemas.microsoft.com/office/drawing/2014/main" id="{9A3AE843-1132-431D-9F96-B4926D53C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147" name="AutoShape 103">
            <a:extLst>
              <a:ext uri="{FF2B5EF4-FFF2-40B4-BE49-F238E27FC236}">
                <a16:creationId xmlns:a16="http://schemas.microsoft.com/office/drawing/2014/main" id="{ABCE0F17-C272-4624-AC91-31B2FC957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148" name="AutoShape 104">
            <a:extLst>
              <a:ext uri="{FF2B5EF4-FFF2-40B4-BE49-F238E27FC236}">
                <a16:creationId xmlns:a16="http://schemas.microsoft.com/office/drawing/2014/main" id="{87A96B0A-4C95-4440-8FDF-D747D5D2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149" name="AutoShape 105">
            <a:extLst>
              <a:ext uri="{FF2B5EF4-FFF2-40B4-BE49-F238E27FC236}">
                <a16:creationId xmlns:a16="http://schemas.microsoft.com/office/drawing/2014/main" id="{AAD9E964-4C32-45DB-A296-C949E284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150" name="AutoShape 106">
            <a:extLst>
              <a:ext uri="{FF2B5EF4-FFF2-40B4-BE49-F238E27FC236}">
                <a16:creationId xmlns:a16="http://schemas.microsoft.com/office/drawing/2014/main" id="{7B265BFF-5C05-4DD7-80EC-21C2E7A2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151" name="AutoShape 107">
            <a:extLst>
              <a:ext uri="{FF2B5EF4-FFF2-40B4-BE49-F238E27FC236}">
                <a16:creationId xmlns:a16="http://schemas.microsoft.com/office/drawing/2014/main" id="{61AAB138-88D7-4394-B1FE-31F7D321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152" name="AutoShape 108">
            <a:extLst>
              <a:ext uri="{FF2B5EF4-FFF2-40B4-BE49-F238E27FC236}">
                <a16:creationId xmlns:a16="http://schemas.microsoft.com/office/drawing/2014/main" id="{DF367FFA-FB2E-4D59-A215-9AE60FD6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613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27378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153" name="AutoShape 135">
            <a:extLst>
              <a:ext uri="{FF2B5EF4-FFF2-40B4-BE49-F238E27FC236}">
                <a16:creationId xmlns:a16="http://schemas.microsoft.com/office/drawing/2014/main" id="{77983379-27CE-435D-876F-186F5FE9E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154" name="AutoShape 136">
            <a:extLst>
              <a:ext uri="{FF2B5EF4-FFF2-40B4-BE49-F238E27FC236}">
                <a16:creationId xmlns:a16="http://schemas.microsoft.com/office/drawing/2014/main" id="{0003EF5C-D1B9-4DA1-95F0-18A0DFD2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919" y="3202474"/>
            <a:ext cx="274320" cy="274320"/>
          </a:xfrm>
          <a:prstGeom prst="ellipse">
            <a:avLst/>
          </a:prstGeom>
          <a:solidFill>
            <a:srgbClr val="F1B81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55" name="AutoShape 137">
            <a:extLst>
              <a:ext uri="{FF2B5EF4-FFF2-40B4-BE49-F238E27FC236}">
                <a16:creationId xmlns:a16="http://schemas.microsoft.com/office/drawing/2014/main" id="{10434BDC-704B-4ED4-A38F-29F0BACF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158" name="AutoShape 138">
            <a:extLst>
              <a:ext uri="{FF2B5EF4-FFF2-40B4-BE49-F238E27FC236}">
                <a16:creationId xmlns:a16="http://schemas.microsoft.com/office/drawing/2014/main" id="{41F717A4-B290-49EA-AF16-A6CD8DCE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159" name="AutoShape 139">
            <a:extLst>
              <a:ext uri="{FF2B5EF4-FFF2-40B4-BE49-F238E27FC236}">
                <a16:creationId xmlns:a16="http://schemas.microsoft.com/office/drawing/2014/main" id="{88A89A62-4AFB-43EB-8AD9-7D2DA403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160" name="AutoShape 140">
            <a:extLst>
              <a:ext uri="{FF2B5EF4-FFF2-40B4-BE49-F238E27FC236}">
                <a16:creationId xmlns:a16="http://schemas.microsoft.com/office/drawing/2014/main" id="{172A0219-D37C-4004-B16D-09BEF621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161" name="AutoShape 141">
            <a:extLst>
              <a:ext uri="{FF2B5EF4-FFF2-40B4-BE49-F238E27FC236}">
                <a16:creationId xmlns:a16="http://schemas.microsoft.com/office/drawing/2014/main" id="{4540D63E-F3FA-4439-8BCB-24BCC27A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162" name="AutoShape 142">
            <a:extLst>
              <a:ext uri="{FF2B5EF4-FFF2-40B4-BE49-F238E27FC236}">
                <a16:creationId xmlns:a16="http://schemas.microsoft.com/office/drawing/2014/main" id="{5A9B883B-AD82-4B0F-BBA1-C6D29295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163" name="AutoShape 143">
            <a:extLst>
              <a:ext uri="{FF2B5EF4-FFF2-40B4-BE49-F238E27FC236}">
                <a16:creationId xmlns:a16="http://schemas.microsoft.com/office/drawing/2014/main" id="{60140A76-4049-4BE8-8AE2-6CFB266D7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164" name="AutoShape 144">
            <a:extLst>
              <a:ext uri="{FF2B5EF4-FFF2-40B4-BE49-F238E27FC236}">
                <a16:creationId xmlns:a16="http://schemas.microsoft.com/office/drawing/2014/main" id="{D7D18D58-ECC6-49B8-B056-EFDCCF3B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165" name="AutoShape 145">
            <a:extLst>
              <a:ext uri="{FF2B5EF4-FFF2-40B4-BE49-F238E27FC236}">
                <a16:creationId xmlns:a16="http://schemas.microsoft.com/office/drawing/2014/main" id="{AF06ED3E-AF77-42FA-B639-3BD838C0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57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166" name="AutoShape 146">
            <a:extLst>
              <a:ext uri="{FF2B5EF4-FFF2-40B4-BE49-F238E27FC236}">
                <a16:creationId xmlns:a16="http://schemas.microsoft.com/office/drawing/2014/main" id="{531FED94-C973-435E-8EAA-BA28ED51E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167" name="AutoShape 147">
            <a:extLst>
              <a:ext uri="{FF2B5EF4-FFF2-40B4-BE49-F238E27FC236}">
                <a16:creationId xmlns:a16="http://schemas.microsoft.com/office/drawing/2014/main" id="{82266E85-3F92-401A-80C9-332AE0D9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708" y="3202474"/>
            <a:ext cx="274320" cy="274320"/>
          </a:xfrm>
          <a:prstGeom prst="ellipse">
            <a:avLst/>
          </a:prstGeom>
          <a:solidFill>
            <a:srgbClr val="F1B81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 prst="coolSlant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70" name="AutoShape 148">
            <a:extLst>
              <a:ext uri="{FF2B5EF4-FFF2-40B4-BE49-F238E27FC236}">
                <a16:creationId xmlns:a16="http://schemas.microsoft.com/office/drawing/2014/main" id="{3D943DD4-0FE7-4F7B-82FB-46D6A79F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171" name="AutoShape 149">
            <a:extLst>
              <a:ext uri="{FF2B5EF4-FFF2-40B4-BE49-F238E27FC236}">
                <a16:creationId xmlns:a16="http://schemas.microsoft.com/office/drawing/2014/main" id="{35A53975-56FB-4A11-9E56-871F2A0D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172" name="AutoShape 150">
            <a:extLst>
              <a:ext uri="{FF2B5EF4-FFF2-40B4-BE49-F238E27FC236}">
                <a16:creationId xmlns:a16="http://schemas.microsoft.com/office/drawing/2014/main" id="{31EBA36D-C65C-41D5-B2AD-49D63A73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173" name="AutoShape 151">
            <a:extLst>
              <a:ext uri="{FF2B5EF4-FFF2-40B4-BE49-F238E27FC236}">
                <a16:creationId xmlns:a16="http://schemas.microsoft.com/office/drawing/2014/main" id="{D7A1E888-5C61-42F2-A908-349DEF42F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174" name="AutoShape 152">
            <a:extLst>
              <a:ext uri="{FF2B5EF4-FFF2-40B4-BE49-F238E27FC236}">
                <a16:creationId xmlns:a16="http://schemas.microsoft.com/office/drawing/2014/main" id="{88424AB5-1909-42E1-A496-D02062DC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175" name="AutoShape 153">
            <a:extLst>
              <a:ext uri="{FF2B5EF4-FFF2-40B4-BE49-F238E27FC236}">
                <a16:creationId xmlns:a16="http://schemas.microsoft.com/office/drawing/2014/main" id="{3D98C71A-CE5A-4043-9F3D-9307CF66B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176" name="AutoShape 154">
            <a:extLst>
              <a:ext uri="{FF2B5EF4-FFF2-40B4-BE49-F238E27FC236}">
                <a16:creationId xmlns:a16="http://schemas.microsoft.com/office/drawing/2014/main" id="{25921FAE-99BB-467C-A27E-CCCC5D32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177" name="AutoShape 155">
            <a:extLst>
              <a:ext uri="{FF2B5EF4-FFF2-40B4-BE49-F238E27FC236}">
                <a16:creationId xmlns:a16="http://schemas.microsoft.com/office/drawing/2014/main" id="{CD5BC5F5-CBF0-4333-A6A9-BF2EE862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178" name="AutoShape 156">
            <a:extLst>
              <a:ext uri="{FF2B5EF4-FFF2-40B4-BE49-F238E27FC236}">
                <a16:creationId xmlns:a16="http://schemas.microsoft.com/office/drawing/2014/main" id="{9D841183-5CD7-4555-8EED-64F8C0BB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120" y="2973874"/>
            <a:ext cx="640080" cy="7315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1B819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654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89" grpId="1" animBg="1"/>
      <p:bldP spid="90" grpId="0" animBg="1"/>
      <p:bldP spid="90" grpId="1" animBg="1"/>
      <p:bldP spid="101" grpId="0" animBg="1"/>
      <p:bldP spid="103" grpId="0" animBg="1"/>
      <p:bldP spid="103" grpId="1" animBg="1"/>
      <p:bldP spid="104" grpId="0" animBg="1"/>
      <p:bldP spid="104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27" grpId="0" animBg="1"/>
      <p:bldP spid="127" grpId="1" animBg="1"/>
      <p:bldP spid="142" grpId="0" animBg="1"/>
      <p:bldP spid="144" grpId="0" animBg="1"/>
      <p:bldP spid="144" grpId="1" animBg="1"/>
      <p:bldP spid="145" grpId="0" animBg="1"/>
      <p:bldP spid="145" grpId="1" animBg="1"/>
      <p:bldP spid="146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5" grpId="0" animBg="1"/>
      <p:bldP spid="155" grpId="1" animBg="1"/>
      <p:bldP spid="158" grpId="0" animBg="1"/>
      <p:bldP spid="158" grpId="1" animBg="1"/>
      <p:bldP spid="159" grpId="0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70" grpId="0" animBg="1"/>
      <p:bldP spid="170" grpId="1" animBg="1"/>
      <p:bldP spid="171" grpId="0" animBg="1"/>
      <p:bldP spid="171" grpId="1" animBg="1"/>
      <p:bldP spid="172" grpId="0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12BA6-F317-E844-A33F-66DB31CB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3686" b="197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F7B6A54-2206-4A88-ABA7-D28AFA075498}"/>
              </a:ext>
            </a:extLst>
          </p:cNvPr>
          <p:cNvGrpSpPr/>
          <p:nvPr/>
        </p:nvGrpSpPr>
        <p:grpSpPr>
          <a:xfrm>
            <a:off x="269803" y="115892"/>
            <a:ext cx="11652323" cy="6556246"/>
            <a:chOff x="279327" y="120654"/>
            <a:chExt cx="11652323" cy="655624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2CE1C26-1FE9-4298-8F64-C76D4AB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27" y="5753100"/>
              <a:ext cx="917450" cy="91745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23500DC-159E-4E22-B9BB-9B0BD309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27" y="1294763"/>
              <a:ext cx="917450" cy="91745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9EAE4CA-FB5B-4C72-B8E6-7C33186C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3875" y="2409347"/>
              <a:ext cx="917450" cy="91745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8C0C4A9-8E60-4752-87BD-A7924137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4200" y="180179"/>
              <a:ext cx="917450" cy="91745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398F63-7DB6-49D8-9096-E42A0580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77" y="2409347"/>
              <a:ext cx="917450" cy="91745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C8A829-C320-4FF0-872A-0455BBA6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7" y="3523931"/>
              <a:ext cx="917450" cy="91745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BB4BDBD-668A-4193-A133-B4F0F6DE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7" y="4638515"/>
              <a:ext cx="917450" cy="91745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73826F-CC4B-4682-8278-C115ED55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000" y="3523931"/>
              <a:ext cx="917450" cy="91745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BBB9D01-DEE4-4A63-BAEC-8831D9E7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322" y="5759450"/>
              <a:ext cx="917450" cy="9174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EEB36B-3E2D-4ED5-A4EE-3552100C7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825" y="1294763"/>
              <a:ext cx="917450" cy="91745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02A76B1-6DEC-48E8-8E9F-CC80585B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9750" y="4638515"/>
              <a:ext cx="917450" cy="91745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02FE7FF-68A5-4932-9052-FEC7FC82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70" y="158750"/>
              <a:ext cx="917450" cy="91745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A27E7CA-36D6-43DB-A24A-08DEB4C72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72" y="158750"/>
              <a:ext cx="917450" cy="91745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5181571-F40D-4804-89F9-D289BD95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005" y="120654"/>
              <a:ext cx="917450" cy="9174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304C813-D68E-4C62-A2C1-F53A85202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86" y="161131"/>
              <a:ext cx="917450" cy="91745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E5E966-197D-4CCC-A737-D7FF97B1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825" y="149222"/>
              <a:ext cx="917450" cy="91745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740510-64C1-499B-B0B7-3C743A98A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321" y="170654"/>
              <a:ext cx="917450" cy="91745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BEE6941-5EBA-412E-B00C-71AFB3A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538" y="163510"/>
              <a:ext cx="917450" cy="9174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98D6B2-057E-4F0D-B76C-9D42EB57DB1E}"/>
              </a:ext>
            </a:extLst>
          </p:cNvPr>
          <p:cNvGrpSpPr/>
          <p:nvPr/>
        </p:nvGrpSpPr>
        <p:grpSpPr>
          <a:xfrm>
            <a:off x="6503785" y="1427034"/>
            <a:ext cx="677434" cy="639984"/>
            <a:chOff x="6530931" y="1513999"/>
            <a:chExt cx="425376" cy="402268"/>
          </a:xfrm>
          <a:solidFill>
            <a:srgbClr val="27378F">
              <a:alpha val="25098"/>
            </a:srgbClr>
          </a:solidFill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36339658-2184-4343-AF30-6FFFDFDD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31" y="1513999"/>
              <a:ext cx="197444" cy="402268"/>
            </a:xfrm>
            <a:custGeom>
              <a:avLst/>
              <a:gdLst>
                <a:gd name="T0" fmla="*/ 70 w 79"/>
                <a:gd name="T1" fmla="*/ 0 h 161"/>
                <a:gd name="T2" fmla="*/ 79 w 79"/>
                <a:gd name="T3" fmla="*/ 12 h 161"/>
                <a:gd name="T4" fmla="*/ 38 w 79"/>
                <a:gd name="T5" fmla="*/ 51 h 161"/>
                <a:gd name="T6" fmla="*/ 25 w 79"/>
                <a:gd name="T7" fmla="*/ 85 h 161"/>
                <a:gd name="T8" fmla="*/ 32 w 79"/>
                <a:gd name="T9" fmla="*/ 95 h 161"/>
                <a:gd name="T10" fmla="*/ 35 w 79"/>
                <a:gd name="T11" fmla="*/ 95 h 161"/>
                <a:gd name="T12" fmla="*/ 46 w 79"/>
                <a:gd name="T13" fmla="*/ 93 h 161"/>
                <a:gd name="T14" fmla="*/ 67 w 79"/>
                <a:gd name="T15" fmla="*/ 102 h 161"/>
                <a:gd name="T16" fmla="*/ 76 w 79"/>
                <a:gd name="T17" fmla="*/ 125 h 161"/>
                <a:gd name="T18" fmla="*/ 67 w 79"/>
                <a:gd name="T19" fmla="*/ 150 h 161"/>
                <a:gd name="T20" fmla="*/ 45 w 79"/>
                <a:gd name="T21" fmla="*/ 161 h 161"/>
                <a:gd name="T22" fmla="*/ 13 w 79"/>
                <a:gd name="T23" fmla="*/ 145 h 161"/>
                <a:gd name="T24" fmla="*/ 0 w 79"/>
                <a:gd name="T25" fmla="*/ 106 h 161"/>
                <a:gd name="T26" fmla="*/ 70 w 79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70" y="0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61" y="25"/>
                    <a:pt x="47" y="38"/>
                    <a:pt x="38" y="51"/>
                  </a:cubicBezTo>
                  <a:cubicBezTo>
                    <a:pt x="30" y="64"/>
                    <a:pt x="25" y="76"/>
                    <a:pt x="25" y="85"/>
                  </a:cubicBezTo>
                  <a:cubicBezTo>
                    <a:pt x="25" y="92"/>
                    <a:pt x="28" y="95"/>
                    <a:pt x="32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9" y="93"/>
                    <a:pt x="43" y="93"/>
                    <a:pt x="46" y="93"/>
                  </a:cubicBezTo>
                  <a:cubicBezTo>
                    <a:pt x="54" y="93"/>
                    <a:pt x="62" y="96"/>
                    <a:pt x="67" y="102"/>
                  </a:cubicBezTo>
                  <a:cubicBezTo>
                    <a:pt x="73" y="108"/>
                    <a:pt x="76" y="116"/>
                    <a:pt x="76" y="125"/>
                  </a:cubicBezTo>
                  <a:cubicBezTo>
                    <a:pt x="76" y="135"/>
                    <a:pt x="73" y="143"/>
                    <a:pt x="67" y="150"/>
                  </a:cubicBezTo>
                  <a:cubicBezTo>
                    <a:pt x="61" y="157"/>
                    <a:pt x="53" y="161"/>
                    <a:pt x="45" y="161"/>
                  </a:cubicBezTo>
                  <a:cubicBezTo>
                    <a:pt x="33" y="161"/>
                    <a:pt x="23" y="156"/>
                    <a:pt x="13" y="145"/>
                  </a:cubicBezTo>
                  <a:cubicBezTo>
                    <a:pt x="4" y="135"/>
                    <a:pt x="0" y="122"/>
                    <a:pt x="0" y="106"/>
                  </a:cubicBezTo>
                  <a:cubicBezTo>
                    <a:pt x="0" y="66"/>
                    <a:pt x="23" y="3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5B44DB9F-708C-45C9-85F7-1CF07872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72" y="1513999"/>
              <a:ext cx="201135" cy="402268"/>
            </a:xfrm>
            <a:custGeom>
              <a:avLst/>
              <a:gdLst>
                <a:gd name="T0" fmla="*/ 71 w 80"/>
                <a:gd name="T1" fmla="*/ 0 h 161"/>
                <a:gd name="T2" fmla="*/ 80 w 80"/>
                <a:gd name="T3" fmla="*/ 12 h 161"/>
                <a:gd name="T4" fmla="*/ 39 w 80"/>
                <a:gd name="T5" fmla="*/ 51 h 161"/>
                <a:gd name="T6" fmla="*/ 26 w 80"/>
                <a:gd name="T7" fmla="*/ 85 h 161"/>
                <a:gd name="T8" fmla="*/ 33 w 80"/>
                <a:gd name="T9" fmla="*/ 95 h 161"/>
                <a:gd name="T10" fmla="*/ 36 w 80"/>
                <a:gd name="T11" fmla="*/ 95 h 161"/>
                <a:gd name="T12" fmla="*/ 47 w 80"/>
                <a:gd name="T13" fmla="*/ 93 h 161"/>
                <a:gd name="T14" fmla="*/ 68 w 80"/>
                <a:gd name="T15" fmla="*/ 102 h 161"/>
                <a:gd name="T16" fmla="*/ 77 w 80"/>
                <a:gd name="T17" fmla="*/ 125 h 161"/>
                <a:gd name="T18" fmla="*/ 68 w 80"/>
                <a:gd name="T19" fmla="*/ 150 h 161"/>
                <a:gd name="T20" fmla="*/ 46 w 80"/>
                <a:gd name="T21" fmla="*/ 161 h 161"/>
                <a:gd name="T22" fmla="*/ 14 w 80"/>
                <a:gd name="T23" fmla="*/ 145 h 161"/>
                <a:gd name="T24" fmla="*/ 0 w 80"/>
                <a:gd name="T25" fmla="*/ 106 h 161"/>
                <a:gd name="T26" fmla="*/ 71 w 80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71" y="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62" y="25"/>
                    <a:pt x="48" y="38"/>
                    <a:pt x="39" y="51"/>
                  </a:cubicBezTo>
                  <a:cubicBezTo>
                    <a:pt x="31" y="64"/>
                    <a:pt x="26" y="76"/>
                    <a:pt x="26" y="85"/>
                  </a:cubicBezTo>
                  <a:cubicBezTo>
                    <a:pt x="26" y="92"/>
                    <a:pt x="28" y="95"/>
                    <a:pt x="33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40" y="93"/>
                    <a:pt x="44" y="93"/>
                    <a:pt x="47" y="93"/>
                  </a:cubicBezTo>
                  <a:cubicBezTo>
                    <a:pt x="55" y="93"/>
                    <a:pt x="62" y="96"/>
                    <a:pt x="68" y="102"/>
                  </a:cubicBezTo>
                  <a:cubicBezTo>
                    <a:pt x="74" y="108"/>
                    <a:pt x="77" y="116"/>
                    <a:pt x="77" y="125"/>
                  </a:cubicBezTo>
                  <a:cubicBezTo>
                    <a:pt x="77" y="135"/>
                    <a:pt x="74" y="143"/>
                    <a:pt x="68" y="150"/>
                  </a:cubicBezTo>
                  <a:cubicBezTo>
                    <a:pt x="61" y="157"/>
                    <a:pt x="54" y="161"/>
                    <a:pt x="46" y="161"/>
                  </a:cubicBezTo>
                  <a:cubicBezTo>
                    <a:pt x="34" y="161"/>
                    <a:pt x="23" y="156"/>
                    <a:pt x="14" y="145"/>
                  </a:cubicBezTo>
                  <a:cubicBezTo>
                    <a:pt x="5" y="135"/>
                    <a:pt x="0" y="122"/>
                    <a:pt x="0" y="106"/>
                  </a:cubicBezTo>
                  <a:cubicBezTo>
                    <a:pt x="0" y="66"/>
                    <a:pt x="24" y="3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2D59D0-0D2F-46DD-976F-465DD27C4F6F}"/>
              </a:ext>
            </a:extLst>
          </p:cNvPr>
          <p:cNvGrpSpPr/>
          <p:nvPr/>
        </p:nvGrpSpPr>
        <p:grpSpPr>
          <a:xfrm>
            <a:off x="10040378" y="4047595"/>
            <a:ext cx="683312" cy="642918"/>
            <a:chOff x="10030022" y="4229640"/>
            <a:chExt cx="429067" cy="404113"/>
          </a:xfrm>
          <a:solidFill>
            <a:srgbClr val="27378F">
              <a:alpha val="25098"/>
            </a:srgbClr>
          </a:solidFill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61BDF3B1-48A5-4134-A63A-4A1E7706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954" y="4229640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4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2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2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4643FA7E-3326-436F-B85A-3DAA4687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0022" y="4229640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5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3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9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3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D40B235-5761-4216-B6FE-95E7CDD21E7F}"/>
              </a:ext>
            </a:extLst>
          </p:cNvPr>
          <p:cNvSpPr/>
          <p:nvPr/>
        </p:nvSpPr>
        <p:spPr>
          <a:xfrm>
            <a:off x="6722750" y="1348135"/>
            <a:ext cx="4132514" cy="3626887"/>
          </a:xfrm>
          <a:prstGeom prst="rect">
            <a:avLst/>
          </a:prstGeom>
          <a:effectLst>
            <a:outerShdw blurRad="25400" dist="38100" dir="13200000" algn="ctr" rotWithShape="0">
              <a:schemeClr val="bg1">
                <a:alpha val="61000"/>
              </a:scheme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I love Aspirin, you don’t have 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to sell me on Aspirin.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A6D41D4-75C1-4E8D-A279-A8508755601E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98" y="5071398"/>
            <a:ext cx="1895741" cy="985785"/>
          </a:xfrm>
          <a:prstGeom prst="rect">
            <a:avLst/>
          </a:prstGeom>
        </p:spPr>
      </p:pic>
      <p:sp>
        <p:nvSpPr>
          <p:cNvPr id="33" name="Rounded Rectangle 18">
            <a:hlinkClick r:id="rId23" action="ppaction://hlinksldjump"/>
            <a:extLst>
              <a:ext uri="{FF2B5EF4-FFF2-40B4-BE49-F238E27FC236}">
                <a16:creationId xmlns:a16="http://schemas.microsoft.com/office/drawing/2014/main" id="{4A975FC5-298B-4604-8ED1-0583238094A4}"/>
              </a:ext>
            </a:extLst>
          </p:cNvPr>
          <p:cNvSpPr/>
          <p:nvPr/>
        </p:nvSpPr>
        <p:spPr>
          <a:xfrm>
            <a:off x="8821684" y="6135671"/>
            <a:ext cx="1754971" cy="468444"/>
          </a:xfrm>
          <a:prstGeom prst="round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969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12BA6-F317-E844-A33F-66DB31CB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r="30679" b="302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4890B2F-6C35-E24E-89F8-BC5C3284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98" y="5071398"/>
            <a:ext cx="1895741" cy="9857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98D6B2-057E-4F0D-B76C-9D42EB57DB1E}"/>
              </a:ext>
            </a:extLst>
          </p:cNvPr>
          <p:cNvGrpSpPr/>
          <p:nvPr/>
        </p:nvGrpSpPr>
        <p:grpSpPr>
          <a:xfrm>
            <a:off x="6647604" y="1318035"/>
            <a:ext cx="677463" cy="639984"/>
            <a:chOff x="6071282" y="1667611"/>
            <a:chExt cx="425392" cy="402268"/>
          </a:xfrm>
          <a:solidFill>
            <a:srgbClr val="27378F">
              <a:alpha val="25098"/>
            </a:srgbClr>
          </a:solidFill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36339658-2184-4343-AF30-6FFFDFDD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282" y="1667611"/>
              <a:ext cx="197444" cy="402268"/>
            </a:xfrm>
            <a:custGeom>
              <a:avLst/>
              <a:gdLst>
                <a:gd name="T0" fmla="*/ 70 w 79"/>
                <a:gd name="T1" fmla="*/ 0 h 161"/>
                <a:gd name="T2" fmla="*/ 79 w 79"/>
                <a:gd name="T3" fmla="*/ 12 h 161"/>
                <a:gd name="T4" fmla="*/ 38 w 79"/>
                <a:gd name="T5" fmla="*/ 51 h 161"/>
                <a:gd name="T6" fmla="*/ 25 w 79"/>
                <a:gd name="T7" fmla="*/ 85 h 161"/>
                <a:gd name="T8" fmla="*/ 32 w 79"/>
                <a:gd name="T9" fmla="*/ 95 h 161"/>
                <a:gd name="T10" fmla="*/ 35 w 79"/>
                <a:gd name="T11" fmla="*/ 95 h 161"/>
                <a:gd name="T12" fmla="*/ 46 w 79"/>
                <a:gd name="T13" fmla="*/ 93 h 161"/>
                <a:gd name="T14" fmla="*/ 67 w 79"/>
                <a:gd name="T15" fmla="*/ 102 h 161"/>
                <a:gd name="T16" fmla="*/ 76 w 79"/>
                <a:gd name="T17" fmla="*/ 125 h 161"/>
                <a:gd name="T18" fmla="*/ 67 w 79"/>
                <a:gd name="T19" fmla="*/ 150 h 161"/>
                <a:gd name="T20" fmla="*/ 45 w 79"/>
                <a:gd name="T21" fmla="*/ 161 h 161"/>
                <a:gd name="T22" fmla="*/ 13 w 79"/>
                <a:gd name="T23" fmla="*/ 145 h 161"/>
                <a:gd name="T24" fmla="*/ 0 w 79"/>
                <a:gd name="T25" fmla="*/ 106 h 161"/>
                <a:gd name="T26" fmla="*/ 70 w 79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70" y="0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61" y="25"/>
                    <a:pt x="47" y="38"/>
                    <a:pt x="38" y="51"/>
                  </a:cubicBezTo>
                  <a:cubicBezTo>
                    <a:pt x="30" y="64"/>
                    <a:pt x="25" y="76"/>
                    <a:pt x="25" y="85"/>
                  </a:cubicBezTo>
                  <a:cubicBezTo>
                    <a:pt x="25" y="92"/>
                    <a:pt x="28" y="95"/>
                    <a:pt x="32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9" y="93"/>
                    <a:pt x="43" y="93"/>
                    <a:pt x="46" y="93"/>
                  </a:cubicBezTo>
                  <a:cubicBezTo>
                    <a:pt x="54" y="93"/>
                    <a:pt x="62" y="96"/>
                    <a:pt x="67" y="102"/>
                  </a:cubicBezTo>
                  <a:cubicBezTo>
                    <a:pt x="73" y="108"/>
                    <a:pt x="76" y="116"/>
                    <a:pt x="76" y="125"/>
                  </a:cubicBezTo>
                  <a:cubicBezTo>
                    <a:pt x="76" y="135"/>
                    <a:pt x="73" y="143"/>
                    <a:pt x="67" y="150"/>
                  </a:cubicBezTo>
                  <a:cubicBezTo>
                    <a:pt x="61" y="157"/>
                    <a:pt x="53" y="161"/>
                    <a:pt x="45" y="161"/>
                  </a:cubicBezTo>
                  <a:cubicBezTo>
                    <a:pt x="33" y="161"/>
                    <a:pt x="23" y="156"/>
                    <a:pt x="13" y="145"/>
                  </a:cubicBezTo>
                  <a:cubicBezTo>
                    <a:pt x="4" y="135"/>
                    <a:pt x="0" y="122"/>
                    <a:pt x="0" y="106"/>
                  </a:cubicBezTo>
                  <a:cubicBezTo>
                    <a:pt x="0" y="66"/>
                    <a:pt x="23" y="3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5B44DB9F-708C-45C9-85F7-1CF07872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539" y="1667611"/>
              <a:ext cx="201135" cy="402268"/>
            </a:xfrm>
            <a:custGeom>
              <a:avLst/>
              <a:gdLst>
                <a:gd name="T0" fmla="*/ 71 w 80"/>
                <a:gd name="T1" fmla="*/ 0 h 161"/>
                <a:gd name="T2" fmla="*/ 80 w 80"/>
                <a:gd name="T3" fmla="*/ 12 h 161"/>
                <a:gd name="T4" fmla="*/ 39 w 80"/>
                <a:gd name="T5" fmla="*/ 51 h 161"/>
                <a:gd name="T6" fmla="*/ 26 w 80"/>
                <a:gd name="T7" fmla="*/ 85 h 161"/>
                <a:gd name="T8" fmla="*/ 33 w 80"/>
                <a:gd name="T9" fmla="*/ 95 h 161"/>
                <a:gd name="T10" fmla="*/ 36 w 80"/>
                <a:gd name="T11" fmla="*/ 95 h 161"/>
                <a:gd name="T12" fmla="*/ 47 w 80"/>
                <a:gd name="T13" fmla="*/ 93 h 161"/>
                <a:gd name="T14" fmla="*/ 68 w 80"/>
                <a:gd name="T15" fmla="*/ 102 h 161"/>
                <a:gd name="T16" fmla="*/ 77 w 80"/>
                <a:gd name="T17" fmla="*/ 125 h 161"/>
                <a:gd name="T18" fmla="*/ 68 w 80"/>
                <a:gd name="T19" fmla="*/ 150 h 161"/>
                <a:gd name="T20" fmla="*/ 46 w 80"/>
                <a:gd name="T21" fmla="*/ 161 h 161"/>
                <a:gd name="T22" fmla="*/ 14 w 80"/>
                <a:gd name="T23" fmla="*/ 145 h 161"/>
                <a:gd name="T24" fmla="*/ 0 w 80"/>
                <a:gd name="T25" fmla="*/ 106 h 161"/>
                <a:gd name="T26" fmla="*/ 71 w 80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71" y="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62" y="25"/>
                    <a:pt x="48" y="38"/>
                    <a:pt x="39" y="51"/>
                  </a:cubicBezTo>
                  <a:cubicBezTo>
                    <a:pt x="31" y="64"/>
                    <a:pt x="26" y="76"/>
                    <a:pt x="26" y="85"/>
                  </a:cubicBezTo>
                  <a:cubicBezTo>
                    <a:pt x="26" y="92"/>
                    <a:pt x="28" y="95"/>
                    <a:pt x="33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40" y="93"/>
                    <a:pt x="44" y="93"/>
                    <a:pt x="47" y="93"/>
                  </a:cubicBezTo>
                  <a:cubicBezTo>
                    <a:pt x="55" y="93"/>
                    <a:pt x="62" y="96"/>
                    <a:pt x="68" y="102"/>
                  </a:cubicBezTo>
                  <a:cubicBezTo>
                    <a:pt x="74" y="108"/>
                    <a:pt x="77" y="116"/>
                    <a:pt x="77" y="125"/>
                  </a:cubicBezTo>
                  <a:cubicBezTo>
                    <a:pt x="77" y="135"/>
                    <a:pt x="74" y="143"/>
                    <a:pt x="68" y="150"/>
                  </a:cubicBezTo>
                  <a:cubicBezTo>
                    <a:pt x="61" y="157"/>
                    <a:pt x="54" y="161"/>
                    <a:pt x="46" y="161"/>
                  </a:cubicBezTo>
                  <a:cubicBezTo>
                    <a:pt x="34" y="161"/>
                    <a:pt x="23" y="156"/>
                    <a:pt x="14" y="145"/>
                  </a:cubicBezTo>
                  <a:cubicBezTo>
                    <a:pt x="5" y="135"/>
                    <a:pt x="0" y="122"/>
                    <a:pt x="0" y="106"/>
                  </a:cubicBezTo>
                  <a:cubicBezTo>
                    <a:pt x="0" y="66"/>
                    <a:pt x="24" y="3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2D59D0-0D2F-46DD-976F-465DD27C4F6F}"/>
              </a:ext>
            </a:extLst>
          </p:cNvPr>
          <p:cNvGrpSpPr/>
          <p:nvPr/>
        </p:nvGrpSpPr>
        <p:grpSpPr>
          <a:xfrm>
            <a:off x="10080200" y="4115159"/>
            <a:ext cx="683312" cy="642919"/>
            <a:chOff x="10030022" y="3885859"/>
            <a:chExt cx="429067" cy="404114"/>
          </a:xfrm>
          <a:solidFill>
            <a:srgbClr val="27378F">
              <a:alpha val="25098"/>
            </a:srgbClr>
          </a:solidFill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61BDF3B1-48A5-4134-A63A-4A1E7706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954" y="3885860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4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2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2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4643FA7E-3326-436F-B85A-3DAA4687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0022" y="3885859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5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3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9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3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D40B235-5761-4216-B6FE-95E7CDD21E7F}"/>
              </a:ext>
            </a:extLst>
          </p:cNvPr>
          <p:cNvSpPr/>
          <p:nvPr/>
        </p:nvSpPr>
        <p:spPr>
          <a:xfrm>
            <a:off x="5484320" y="1522190"/>
            <a:ext cx="5122030" cy="3031733"/>
          </a:xfrm>
          <a:prstGeom prst="rect">
            <a:avLst/>
          </a:prstGeom>
          <a:effectLst>
            <a:outerShdw blurRad="25400" dist="38100" dir="13200000" algn="ctr" rotWithShape="0">
              <a:schemeClr val="bg1">
                <a:alpha val="61000"/>
              </a:scheme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5200" dirty="0">
                <a:solidFill>
                  <a:srgbClr val="27378F"/>
                </a:solidFill>
              </a:rPr>
              <a:t> I am </a:t>
            </a:r>
            <a:br>
              <a:rPr lang="en-US" sz="5200" dirty="0">
                <a:solidFill>
                  <a:srgbClr val="27378F"/>
                </a:solidFill>
              </a:rPr>
            </a:br>
            <a:r>
              <a:rPr lang="en-US" sz="5200" dirty="0">
                <a:solidFill>
                  <a:srgbClr val="27378F"/>
                </a:solidFill>
              </a:rPr>
              <a:t>prescribing </a:t>
            </a:r>
            <a:br>
              <a:rPr lang="en-US" sz="5200" dirty="0">
                <a:solidFill>
                  <a:srgbClr val="27378F"/>
                </a:solidFill>
              </a:rPr>
            </a:br>
            <a:r>
              <a:rPr lang="en-US" sz="5200" dirty="0">
                <a:solidFill>
                  <a:srgbClr val="27378F"/>
                </a:solidFill>
              </a:rPr>
              <a:t>more XXX1-RAs than YYY-5s.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9F4181-7AFF-41B9-BCBC-FD7668A1323B}"/>
              </a:ext>
            </a:extLst>
          </p:cNvPr>
          <p:cNvGrpSpPr/>
          <p:nvPr/>
        </p:nvGrpSpPr>
        <p:grpSpPr>
          <a:xfrm>
            <a:off x="269803" y="115892"/>
            <a:ext cx="11652323" cy="6556246"/>
            <a:chOff x="269803" y="115892"/>
            <a:chExt cx="11652323" cy="655624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2CE1C26-1FE9-4298-8F64-C76D4AB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3" y="5748338"/>
              <a:ext cx="917450" cy="91745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23500DC-159E-4E22-B9BB-9B0BD309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3" y="1290001"/>
              <a:ext cx="917450" cy="91745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9EAE4CA-FB5B-4C72-B8E6-7C33186C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351" y="2404585"/>
              <a:ext cx="917450" cy="91745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8C0C4A9-8E60-4752-87BD-A7924137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676" y="175417"/>
              <a:ext cx="917450" cy="91745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398F63-7DB6-49D8-9096-E42A0580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53" y="2404585"/>
              <a:ext cx="917450" cy="91745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C8A829-C320-4FF0-872A-0455BBA6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03" y="3519169"/>
              <a:ext cx="917450" cy="91745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BB4BDBD-668A-4193-A133-B4F0F6DE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03" y="4633753"/>
              <a:ext cx="917450" cy="91745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73826F-CC4B-4682-8278-C115ED55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476" y="3519169"/>
              <a:ext cx="917450" cy="91745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BBB9D01-DEE4-4A63-BAEC-8831D9E7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798" y="5754688"/>
              <a:ext cx="917450" cy="9174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EEB36B-3E2D-4ED5-A4EE-3552100C7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5301" y="1290001"/>
              <a:ext cx="917450" cy="91745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02A76B1-6DEC-48E8-8E9F-CC80585B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226" y="4633753"/>
              <a:ext cx="917450" cy="91745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02FE7FF-68A5-4932-9052-FEC7FC82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46" y="153988"/>
              <a:ext cx="917450" cy="91745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A27E7CA-36D6-43DB-A24A-08DEB4C72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48" y="153988"/>
              <a:ext cx="917450" cy="9174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304C813-D68E-4C62-A2C1-F53A85202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762" y="156369"/>
              <a:ext cx="917450" cy="91745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E5E966-197D-4CCC-A737-D7FF97B1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301" y="144460"/>
              <a:ext cx="917450" cy="91745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740510-64C1-499B-B0B7-3C743A98A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797" y="165892"/>
              <a:ext cx="917450" cy="91745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BEE6941-5EBA-412E-B00C-71AFB3A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0014" y="158748"/>
              <a:ext cx="917450" cy="9174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CA202A-0575-4B78-8AE1-BD05AFF9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016" y="115892"/>
              <a:ext cx="917450" cy="917450"/>
            </a:xfrm>
            <a:prstGeom prst="rect">
              <a:avLst/>
            </a:prstGeom>
          </p:spPr>
        </p:pic>
      </p:grpSp>
      <p:sp>
        <p:nvSpPr>
          <p:cNvPr id="31" name="Rounded Rectangle 18">
            <a:hlinkClick r:id="rId23" action="ppaction://hlinksldjump"/>
            <a:extLst>
              <a:ext uri="{FF2B5EF4-FFF2-40B4-BE49-F238E27FC236}">
                <a16:creationId xmlns:a16="http://schemas.microsoft.com/office/drawing/2014/main" id="{A20E93CB-C82B-4AD7-946F-3D1628820B87}"/>
              </a:ext>
            </a:extLst>
          </p:cNvPr>
          <p:cNvSpPr/>
          <p:nvPr/>
        </p:nvSpPr>
        <p:spPr>
          <a:xfrm>
            <a:off x="8821684" y="6135671"/>
            <a:ext cx="1754971" cy="468444"/>
          </a:xfrm>
          <a:prstGeom prst="round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2957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12BA6-F317-E844-A33F-66DB31CB9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008" r="3952" b="39465"/>
          <a:stretch/>
        </p:blipFill>
        <p:spPr>
          <a:xfrm>
            <a:off x="0" y="0"/>
            <a:ext cx="12209106" cy="685800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4890B2F-6C35-E24E-89F8-BC5C3284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98" y="5071398"/>
            <a:ext cx="1895741" cy="9857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D40B235-5761-4216-B6FE-95E7CDD21E7F}"/>
              </a:ext>
            </a:extLst>
          </p:cNvPr>
          <p:cNvSpPr/>
          <p:nvPr/>
        </p:nvSpPr>
        <p:spPr>
          <a:xfrm>
            <a:off x="5921827" y="1522190"/>
            <a:ext cx="4689245" cy="3031733"/>
          </a:xfrm>
          <a:prstGeom prst="rect">
            <a:avLst/>
          </a:prstGeom>
          <a:effectLst>
            <a:outerShdw blurRad="25400" dist="38100" dir="13200000" algn="ctr" rotWithShape="0">
              <a:schemeClr val="bg1">
                <a:alpha val="61000"/>
              </a:scheme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5200" dirty="0">
                <a:solidFill>
                  <a:schemeClr val="accent2"/>
                </a:solidFill>
              </a:rPr>
              <a:t>I use </a:t>
            </a:r>
            <a:br>
              <a:rPr lang="en-US" sz="5200" dirty="0">
                <a:solidFill>
                  <a:schemeClr val="accent2"/>
                </a:solidFill>
              </a:rPr>
            </a:br>
            <a:r>
              <a:rPr lang="en-US" sz="5200" dirty="0">
                <a:solidFill>
                  <a:schemeClr val="accent2"/>
                </a:solidFill>
              </a:rPr>
              <a:t>Ibuprofen for renally impaired patients.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DAA5CF-9EA7-4FE5-B566-DA8E5704A61A}"/>
              </a:ext>
            </a:extLst>
          </p:cNvPr>
          <p:cNvGrpSpPr/>
          <p:nvPr/>
        </p:nvGrpSpPr>
        <p:grpSpPr>
          <a:xfrm>
            <a:off x="269803" y="115892"/>
            <a:ext cx="11652323" cy="6556246"/>
            <a:chOff x="269803" y="115892"/>
            <a:chExt cx="11652323" cy="655624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2CE1C26-1FE9-4298-8F64-C76D4AB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3" y="5748338"/>
              <a:ext cx="917450" cy="91745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23500DC-159E-4E22-B9BB-9B0BD309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3" y="1290001"/>
              <a:ext cx="917450" cy="91745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9EAE4CA-FB5B-4C72-B8E6-7C33186C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351" y="2404585"/>
              <a:ext cx="917450" cy="91745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8C0C4A9-8E60-4752-87BD-A7924137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676" y="175417"/>
              <a:ext cx="917450" cy="91745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398F63-7DB6-49D8-9096-E42A0580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53" y="2404585"/>
              <a:ext cx="917450" cy="91745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C8A829-C320-4FF0-872A-0455BBA69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03" y="3519169"/>
              <a:ext cx="917450" cy="91745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BB4BDBD-668A-4193-A133-B4F0F6DEA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03" y="4633753"/>
              <a:ext cx="917450" cy="91745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73826F-CC4B-4682-8278-C115ED55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476" y="3519169"/>
              <a:ext cx="917450" cy="91745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BBB9D01-DEE4-4A63-BAEC-8831D9E7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798" y="5754688"/>
              <a:ext cx="917450" cy="9174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EEB36B-3E2D-4ED5-A4EE-3552100C7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5301" y="1290001"/>
              <a:ext cx="917450" cy="91745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02A76B1-6DEC-48E8-8E9F-CC80585B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226" y="4633753"/>
              <a:ext cx="917450" cy="91745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02FE7FF-68A5-4932-9052-FEC7FC82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46" y="153988"/>
              <a:ext cx="917450" cy="91745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A27E7CA-36D6-43DB-A24A-08DEB4C72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48" y="153988"/>
              <a:ext cx="917450" cy="9174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304C813-D68E-4C62-A2C1-F53A85202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762" y="156369"/>
              <a:ext cx="917450" cy="91745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E5E966-197D-4CCC-A737-D7FF97B1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301" y="144460"/>
              <a:ext cx="917450" cy="91745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740510-64C1-499B-B0B7-3C743A98A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797" y="165892"/>
              <a:ext cx="917450" cy="91745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BEE6941-5EBA-412E-B00C-71AFB3A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0014" y="158748"/>
              <a:ext cx="917450" cy="9174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CA202A-0575-4B78-8AE1-BD05AFF9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016" y="115892"/>
              <a:ext cx="917450" cy="917450"/>
            </a:xfrm>
            <a:prstGeom prst="rect">
              <a:avLst/>
            </a:prstGeom>
          </p:spPr>
        </p:pic>
      </p:grpSp>
      <p:sp>
        <p:nvSpPr>
          <p:cNvPr id="32" name="Rounded Rectangle 18">
            <a:hlinkClick r:id="rId23" action="ppaction://hlinksldjump"/>
            <a:extLst>
              <a:ext uri="{FF2B5EF4-FFF2-40B4-BE49-F238E27FC236}">
                <a16:creationId xmlns:a16="http://schemas.microsoft.com/office/drawing/2014/main" id="{F10AEC53-B3C2-4B11-827D-3B6F33FBC3C2}"/>
              </a:ext>
            </a:extLst>
          </p:cNvPr>
          <p:cNvSpPr/>
          <p:nvPr/>
        </p:nvSpPr>
        <p:spPr>
          <a:xfrm>
            <a:off x="8821684" y="6135671"/>
            <a:ext cx="1754971" cy="468444"/>
          </a:xfrm>
          <a:prstGeom prst="round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NEXT ROUND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25987F-16AC-4AFD-AF6F-A5658EEDE65A}"/>
              </a:ext>
            </a:extLst>
          </p:cNvPr>
          <p:cNvGrpSpPr/>
          <p:nvPr/>
        </p:nvGrpSpPr>
        <p:grpSpPr>
          <a:xfrm>
            <a:off x="6647604" y="1318035"/>
            <a:ext cx="677463" cy="639984"/>
            <a:chOff x="6071282" y="1667611"/>
            <a:chExt cx="425392" cy="402268"/>
          </a:xfrm>
          <a:solidFill>
            <a:srgbClr val="27378F">
              <a:alpha val="25098"/>
            </a:srgbClr>
          </a:solidFill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E1D2FA9-31D0-4DA1-91A2-A463E1668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282" y="1667611"/>
              <a:ext cx="197444" cy="402268"/>
            </a:xfrm>
            <a:custGeom>
              <a:avLst/>
              <a:gdLst>
                <a:gd name="T0" fmla="*/ 70 w 79"/>
                <a:gd name="T1" fmla="*/ 0 h 161"/>
                <a:gd name="T2" fmla="*/ 79 w 79"/>
                <a:gd name="T3" fmla="*/ 12 h 161"/>
                <a:gd name="T4" fmla="*/ 38 w 79"/>
                <a:gd name="T5" fmla="*/ 51 h 161"/>
                <a:gd name="T6" fmla="*/ 25 w 79"/>
                <a:gd name="T7" fmla="*/ 85 h 161"/>
                <a:gd name="T8" fmla="*/ 32 w 79"/>
                <a:gd name="T9" fmla="*/ 95 h 161"/>
                <a:gd name="T10" fmla="*/ 35 w 79"/>
                <a:gd name="T11" fmla="*/ 95 h 161"/>
                <a:gd name="T12" fmla="*/ 46 w 79"/>
                <a:gd name="T13" fmla="*/ 93 h 161"/>
                <a:gd name="T14" fmla="*/ 67 w 79"/>
                <a:gd name="T15" fmla="*/ 102 h 161"/>
                <a:gd name="T16" fmla="*/ 76 w 79"/>
                <a:gd name="T17" fmla="*/ 125 h 161"/>
                <a:gd name="T18" fmla="*/ 67 w 79"/>
                <a:gd name="T19" fmla="*/ 150 h 161"/>
                <a:gd name="T20" fmla="*/ 45 w 79"/>
                <a:gd name="T21" fmla="*/ 161 h 161"/>
                <a:gd name="T22" fmla="*/ 13 w 79"/>
                <a:gd name="T23" fmla="*/ 145 h 161"/>
                <a:gd name="T24" fmla="*/ 0 w 79"/>
                <a:gd name="T25" fmla="*/ 106 h 161"/>
                <a:gd name="T26" fmla="*/ 70 w 79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70" y="0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61" y="25"/>
                    <a:pt x="47" y="38"/>
                    <a:pt x="38" y="51"/>
                  </a:cubicBezTo>
                  <a:cubicBezTo>
                    <a:pt x="30" y="64"/>
                    <a:pt x="25" y="76"/>
                    <a:pt x="25" y="85"/>
                  </a:cubicBezTo>
                  <a:cubicBezTo>
                    <a:pt x="25" y="92"/>
                    <a:pt x="28" y="95"/>
                    <a:pt x="32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9" y="93"/>
                    <a:pt x="43" y="93"/>
                    <a:pt x="46" y="93"/>
                  </a:cubicBezTo>
                  <a:cubicBezTo>
                    <a:pt x="54" y="93"/>
                    <a:pt x="62" y="96"/>
                    <a:pt x="67" y="102"/>
                  </a:cubicBezTo>
                  <a:cubicBezTo>
                    <a:pt x="73" y="108"/>
                    <a:pt x="76" y="116"/>
                    <a:pt x="76" y="125"/>
                  </a:cubicBezTo>
                  <a:cubicBezTo>
                    <a:pt x="76" y="135"/>
                    <a:pt x="73" y="143"/>
                    <a:pt x="67" y="150"/>
                  </a:cubicBezTo>
                  <a:cubicBezTo>
                    <a:pt x="61" y="157"/>
                    <a:pt x="53" y="161"/>
                    <a:pt x="45" y="161"/>
                  </a:cubicBezTo>
                  <a:cubicBezTo>
                    <a:pt x="33" y="161"/>
                    <a:pt x="23" y="156"/>
                    <a:pt x="13" y="145"/>
                  </a:cubicBezTo>
                  <a:cubicBezTo>
                    <a:pt x="4" y="135"/>
                    <a:pt x="0" y="122"/>
                    <a:pt x="0" y="106"/>
                  </a:cubicBezTo>
                  <a:cubicBezTo>
                    <a:pt x="0" y="66"/>
                    <a:pt x="23" y="3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3ABB17-F2DB-46E5-9762-7456F470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539" y="1667611"/>
              <a:ext cx="201135" cy="402268"/>
            </a:xfrm>
            <a:custGeom>
              <a:avLst/>
              <a:gdLst>
                <a:gd name="T0" fmla="*/ 71 w 80"/>
                <a:gd name="T1" fmla="*/ 0 h 161"/>
                <a:gd name="T2" fmla="*/ 80 w 80"/>
                <a:gd name="T3" fmla="*/ 12 h 161"/>
                <a:gd name="T4" fmla="*/ 39 w 80"/>
                <a:gd name="T5" fmla="*/ 51 h 161"/>
                <a:gd name="T6" fmla="*/ 26 w 80"/>
                <a:gd name="T7" fmla="*/ 85 h 161"/>
                <a:gd name="T8" fmla="*/ 33 w 80"/>
                <a:gd name="T9" fmla="*/ 95 h 161"/>
                <a:gd name="T10" fmla="*/ 36 w 80"/>
                <a:gd name="T11" fmla="*/ 95 h 161"/>
                <a:gd name="T12" fmla="*/ 47 w 80"/>
                <a:gd name="T13" fmla="*/ 93 h 161"/>
                <a:gd name="T14" fmla="*/ 68 w 80"/>
                <a:gd name="T15" fmla="*/ 102 h 161"/>
                <a:gd name="T16" fmla="*/ 77 w 80"/>
                <a:gd name="T17" fmla="*/ 125 h 161"/>
                <a:gd name="T18" fmla="*/ 68 w 80"/>
                <a:gd name="T19" fmla="*/ 150 h 161"/>
                <a:gd name="T20" fmla="*/ 46 w 80"/>
                <a:gd name="T21" fmla="*/ 161 h 161"/>
                <a:gd name="T22" fmla="*/ 14 w 80"/>
                <a:gd name="T23" fmla="*/ 145 h 161"/>
                <a:gd name="T24" fmla="*/ 0 w 80"/>
                <a:gd name="T25" fmla="*/ 106 h 161"/>
                <a:gd name="T26" fmla="*/ 71 w 80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71" y="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62" y="25"/>
                    <a:pt x="48" y="38"/>
                    <a:pt x="39" y="51"/>
                  </a:cubicBezTo>
                  <a:cubicBezTo>
                    <a:pt x="31" y="64"/>
                    <a:pt x="26" y="76"/>
                    <a:pt x="26" y="85"/>
                  </a:cubicBezTo>
                  <a:cubicBezTo>
                    <a:pt x="26" y="92"/>
                    <a:pt x="28" y="95"/>
                    <a:pt x="33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40" y="93"/>
                    <a:pt x="44" y="93"/>
                    <a:pt x="47" y="93"/>
                  </a:cubicBezTo>
                  <a:cubicBezTo>
                    <a:pt x="55" y="93"/>
                    <a:pt x="62" y="96"/>
                    <a:pt x="68" y="102"/>
                  </a:cubicBezTo>
                  <a:cubicBezTo>
                    <a:pt x="74" y="108"/>
                    <a:pt x="77" y="116"/>
                    <a:pt x="77" y="125"/>
                  </a:cubicBezTo>
                  <a:cubicBezTo>
                    <a:pt x="77" y="135"/>
                    <a:pt x="74" y="143"/>
                    <a:pt x="68" y="150"/>
                  </a:cubicBezTo>
                  <a:cubicBezTo>
                    <a:pt x="61" y="157"/>
                    <a:pt x="54" y="161"/>
                    <a:pt x="46" y="161"/>
                  </a:cubicBezTo>
                  <a:cubicBezTo>
                    <a:pt x="34" y="161"/>
                    <a:pt x="23" y="156"/>
                    <a:pt x="14" y="145"/>
                  </a:cubicBezTo>
                  <a:cubicBezTo>
                    <a:pt x="5" y="135"/>
                    <a:pt x="0" y="122"/>
                    <a:pt x="0" y="106"/>
                  </a:cubicBezTo>
                  <a:cubicBezTo>
                    <a:pt x="0" y="66"/>
                    <a:pt x="24" y="31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D5AFCB-37D6-46AB-966A-7CF0381CE3FF}"/>
              </a:ext>
            </a:extLst>
          </p:cNvPr>
          <p:cNvGrpSpPr/>
          <p:nvPr/>
        </p:nvGrpSpPr>
        <p:grpSpPr>
          <a:xfrm>
            <a:off x="9603950" y="4115159"/>
            <a:ext cx="683312" cy="642919"/>
            <a:chOff x="10030022" y="3885859"/>
            <a:chExt cx="429067" cy="404114"/>
          </a:xfrm>
          <a:solidFill>
            <a:srgbClr val="27378F">
              <a:alpha val="25098"/>
            </a:srgbClr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16B6E9A-B37C-4A0A-B570-9ECADB96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954" y="3885860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4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2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8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2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C0277CD-92AF-4F9E-9AB7-A3C28FB7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0022" y="3885859"/>
              <a:ext cx="201135" cy="404113"/>
            </a:xfrm>
            <a:custGeom>
              <a:avLst/>
              <a:gdLst>
                <a:gd name="T0" fmla="*/ 9 w 80"/>
                <a:gd name="T1" fmla="*/ 161 h 161"/>
                <a:gd name="T2" fmla="*/ 0 w 80"/>
                <a:gd name="T3" fmla="*/ 149 h 161"/>
                <a:gd name="T4" fmla="*/ 41 w 80"/>
                <a:gd name="T5" fmla="*/ 109 h 161"/>
                <a:gd name="T6" fmla="*/ 54 w 80"/>
                <a:gd name="T7" fmla="*/ 75 h 161"/>
                <a:gd name="T8" fmla="*/ 47 w 80"/>
                <a:gd name="T9" fmla="*/ 65 h 161"/>
                <a:gd name="T10" fmla="*/ 45 w 80"/>
                <a:gd name="T11" fmla="*/ 66 h 161"/>
                <a:gd name="T12" fmla="*/ 33 w 80"/>
                <a:gd name="T13" fmla="*/ 67 h 161"/>
                <a:gd name="T14" fmla="*/ 12 w 80"/>
                <a:gd name="T15" fmla="*/ 58 h 161"/>
                <a:gd name="T16" fmla="*/ 3 w 80"/>
                <a:gd name="T17" fmla="*/ 36 h 161"/>
                <a:gd name="T18" fmla="*/ 13 w 80"/>
                <a:gd name="T19" fmla="*/ 10 h 161"/>
                <a:gd name="T20" fmla="*/ 34 w 80"/>
                <a:gd name="T21" fmla="*/ 0 h 161"/>
                <a:gd name="T22" fmla="*/ 66 w 80"/>
                <a:gd name="T23" fmla="*/ 15 h 161"/>
                <a:gd name="T24" fmla="*/ 80 w 80"/>
                <a:gd name="T25" fmla="*/ 55 h 161"/>
                <a:gd name="T26" fmla="*/ 9 w 80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61">
                  <a:moveTo>
                    <a:pt x="9" y="161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9" y="135"/>
                    <a:pt x="32" y="122"/>
                    <a:pt x="41" y="109"/>
                  </a:cubicBezTo>
                  <a:cubicBezTo>
                    <a:pt x="50" y="96"/>
                    <a:pt x="54" y="85"/>
                    <a:pt x="54" y="75"/>
                  </a:cubicBezTo>
                  <a:cubicBezTo>
                    <a:pt x="54" y="69"/>
                    <a:pt x="52" y="65"/>
                    <a:pt x="47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0" y="67"/>
                    <a:pt x="36" y="67"/>
                    <a:pt x="33" y="67"/>
                  </a:cubicBezTo>
                  <a:cubicBezTo>
                    <a:pt x="25" y="67"/>
                    <a:pt x="18" y="64"/>
                    <a:pt x="12" y="58"/>
                  </a:cubicBezTo>
                  <a:cubicBezTo>
                    <a:pt x="6" y="52"/>
                    <a:pt x="3" y="45"/>
                    <a:pt x="3" y="36"/>
                  </a:cubicBezTo>
                  <a:cubicBezTo>
                    <a:pt x="3" y="26"/>
                    <a:pt x="6" y="17"/>
                    <a:pt x="13" y="10"/>
                  </a:cubicBezTo>
                  <a:cubicBezTo>
                    <a:pt x="19" y="3"/>
                    <a:pt x="26" y="0"/>
                    <a:pt x="34" y="0"/>
                  </a:cubicBezTo>
                  <a:cubicBezTo>
                    <a:pt x="46" y="0"/>
                    <a:pt x="57" y="5"/>
                    <a:pt x="66" y="15"/>
                  </a:cubicBezTo>
                  <a:cubicBezTo>
                    <a:pt x="75" y="25"/>
                    <a:pt x="80" y="38"/>
                    <a:pt x="80" y="55"/>
                  </a:cubicBezTo>
                  <a:cubicBezTo>
                    <a:pt x="80" y="94"/>
                    <a:pt x="56" y="129"/>
                    <a:pt x="9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8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RUS18HSNY3650_TEPM">
  <a:themeElements>
    <a:clrScheme name="ERUS18HSNY3650">
      <a:dk1>
        <a:srgbClr val="515167"/>
      </a:dk1>
      <a:lt1>
        <a:sysClr val="window" lastClr="FFFFFF"/>
      </a:lt1>
      <a:dk2>
        <a:srgbClr val="515167"/>
      </a:dk2>
      <a:lt2>
        <a:srgbClr val="FFFFFF"/>
      </a:lt2>
      <a:accent1>
        <a:srgbClr val="4E376F"/>
      </a:accent1>
      <a:accent2>
        <a:srgbClr val="D32890"/>
      </a:accent2>
      <a:accent3>
        <a:srgbClr val="7BC8C8"/>
      </a:accent3>
      <a:accent4>
        <a:srgbClr val="02279A"/>
      </a:accent4>
      <a:accent5>
        <a:srgbClr val="8864AA"/>
      </a:accent5>
      <a:accent6>
        <a:srgbClr val="EFB700"/>
      </a:accent6>
      <a:hlink>
        <a:srgbClr val="2D5FFC"/>
      </a:hlink>
      <a:folHlink>
        <a:srgbClr val="2D5FFC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45720" rIns="45720" rtlCol="0" anchor="ctr">
        <a:noAutofit/>
      </a:bodyPr>
      <a:lstStyle>
        <a:defPPr algn="ctr">
          <a:defRPr sz="1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-STE-00031_Diabetes Franchise PPT_Final  -  Read-Only" id="{2288D432-360E-BB49-83A3-F5D8AFA9A886}" vid="{FD241CFC-BA33-A043-8F09-46E8961376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id_classification_euconfidential" value=""/>
  <element uid="c93b098f-09a6-446d-9260-bb82a35361d7" value=""/>
</sisl>
</file>

<file path=customXml/itemProps1.xml><?xml version="1.0" encoding="utf-8"?>
<ds:datastoreItem xmlns:ds="http://schemas.openxmlformats.org/officeDocument/2006/customXml" ds:itemID="{34AA9EA0-7C1E-4518-862A-F0EA9FD86F2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10273</TotalTime>
  <Words>485</Words>
  <Application>Microsoft Office PowerPoint</Application>
  <PresentationFormat>Widescreen</PresentationFormat>
  <Paragraphs>86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ERUS18HSNY3650_TEPM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Sonier, Kathy Diener</dc:creator>
  <cp:lastModifiedBy>Paul Taddeo</cp:lastModifiedBy>
  <cp:revision>328</cp:revision>
  <cp:lastPrinted>2019-01-17T16:51:00Z</cp:lastPrinted>
  <dcterms:created xsi:type="dcterms:W3CDTF">2018-11-27T16:06:09Z</dcterms:created>
  <dcterms:modified xsi:type="dcterms:W3CDTF">2019-01-22T14:54:42Z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cb546997-d87b-439d-ad9d-f5bf601e6949</vt:lpwstr>
  </property>
  <property fmtid="{D5CDD505-2E9C-101B-9397-08002B2CF9AE}" pid="3" name="bjSaver">
    <vt:lpwstr>Aazhznf3/PVkGxA9HehcPb75ff2rjNP8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uid="id_classification_euconfidential" value="" /&gt;&lt;element uid="c93b098f-09a6-446d-9260-bb82a35361d7" value="" /&gt;&lt;/sisl&gt;</vt:lpwstr>
  </property>
  <property fmtid="{D5CDD505-2E9C-101B-9397-08002B2CF9AE}" pid="6" name="bjDocumentSecurityLabel">
    <vt:lpwstr>Proprietary</vt:lpwstr>
  </property>
  <property fmtid="{D5CDD505-2E9C-101B-9397-08002B2CF9AE}" pid="7" name="MerckMetadataExchange">
    <vt:lpwstr>!$MRK@Proprietary-None</vt:lpwstr>
  </property>
</Properties>
</file>