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3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74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2264-F471-4209-9C38-9D8762338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CF4AD-088C-4057-AD53-34FA1015A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E203C-6C78-4909-B99D-42F670C8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3297-A3DF-4B35-A6A8-3C2F3DCC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91807-459C-4544-A12D-C2FEFEB0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3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12A78-C810-486B-846C-4FC90C3BC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BEAC0-180F-431B-B79A-09B0B896B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E6029-F81E-4EED-9BCE-9C97EB47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297DB-AB99-497E-823E-0E8D30506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CB4B5-D3ED-41C1-A05D-B4034BF0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43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02206-7E47-4E4F-A353-2E9C6E78F0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5B338-D17E-44D5-A876-4D595389A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84B0B-1489-454D-8D91-5E59E768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6F13D-FDFA-469F-965A-4596834B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83208-7DCF-4D10-9C97-EA5A9D12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318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7662-5A77-43D1-8E31-3E80E5C3A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C3980-E3DA-43EB-ABAD-869EE1096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5F30C-56D4-47FA-8BDD-06E922C0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2AF84-75F1-4566-BF4A-A58DEB9F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686F2-2C1F-4AB2-B095-27A1AC43E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0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4A97-43DC-486F-A3DC-C6B7FD5FB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9A4A-C74F-449A-9241-6EBDC6EAD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5DE5A-8C45-4EB0-B18D-07635FFB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E19AF-E493-4FB2-A0E3-19D4E892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C1AB5-BAAD-4B5C-BCB1-729AF5A3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66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6F278-79AC-4CF0-9E83-2A84474D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2D1B5-BA63-480E-B3D0-AC17FBEA8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D707B-E67C-4F40-95D0-914DA4251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8AA30-B349-48BE-A66E-81DF4234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1566-184C-47F4-ADDB-7F1608C3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964FC-49E4-4F6B-86DC-B9A09A183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1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6BF41-C700-4FA5-8FE4-911E4B0A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98B9B-1A19-4012-861F-A3F78CAFB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80890-7534-4F0C-B5EB-3A94766DF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2BFA0-A08F-40A2-A36B-0DABCAE43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C4BD7-6276-4CAA-83AB-9176A290E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C54D5F-61CF-4E71-BF9A-5EAB30B4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9A4F0-CE2D-4A9B-95EC-3D5FBC2F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B2B4CB-E564-4F89-AEE2-691BB1288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86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5CBD1-3FA1-4FFC-B0AE-93DDEFE72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61D7CD-E7C5-46E4-8D86-0314F705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AFA5B-EB94-4F84-9604-EC8BA82F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EE266-B55E-4103-9326-9F7515ED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3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588685-0B2E-423A-95CD-0BBC28DE0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F68A-9DF8-4EFE-AED4-B42A3AD0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FC3F5-38B8-4DC6-A913-F73A4A9FE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756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28D7-4BCE-46D7-849C-F899B5DBF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C9448-0514-4F39-9559-3D61D1AC1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CB35E-F7A1-49F7-AD07-54C0EC071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1D4B3-E6F4-43DB-842E-45291F73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AAE52-153C-4823-824F-CACEFC6DA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7A7F6-F640-4584-A245-E8DF6C95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31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C29F1-AE17-44B5-BAAD-7F38D207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9756F5-6F0D-48DB-BCC4-C4212C087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7FBD6-1D12-49D9-8433-71C6D3B53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0E651-BF4E-4C1F-B59F-2D57BA16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B73D3-4F7C-4C8D-A2E4-F65DC0A5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2BA01-00B3-4A2C-A427-00DC9517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92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64604-7394-4C7B-9922-31C9F1FB6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0DA32-B202-4AC3-B727-DC61BA58C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6C5A7-4C5E-4767-8182-AD1CAD94B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E351B-3DF4-4124-AF8B-149C4EF0FBEE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E3506-AF11-4092-A6FD-14A9F3A69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14EFD-DAA3-4B12-981C-367B8DF49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E34D-E595-4342-A08C-087FFF5C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1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" advClick="0" advTm="0">
        <p159:morph option="byChar"/>
      </p:transition>
    </mc:Choice>
    <mc:Fallback xmlns="">
      <p:transition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mix3d.com/details/G009SWHR010M" TargetMode="External"/><Relationship Id="rId7" Type="http://schemas.openxmlformats.org/officeDocument/2006/relationships/image" Target="../media/image2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8" name="Left Die" descr="Yellow die">
                <a:extLst>
                  <a:ext uri="{FF2B5EF4-FFF2-40B4-BE49-F238E27FC236}">
                    <a16:creationId xmlns:a16="http://schemas.microsoft.com/office/drawing/2014/main" id="{19EEE238-D71C-4CB5-81F7-40836FD6104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24426379"/>
                  </p:ext>
                </p:extLst>
              </p:nvPr>
            </p:nvGraphicFramePr>
            <p:xfrm>
              <a:off x="2772087" y="1842785"/>
              <a:ext cx="2982894" cy="2845866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82894" cy="2845866"/>
                    </a:xfrm>
                    <a:prstGeom prst="rect">
                      <a:avLst/>
                    </a:prstGeom>
                  </am3d:spPr>
                  <am3d:camera>
                    <am3d:pos x="0" y="0" z="7665604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2663" d="1000000"/>
                    <am3d:preTrans dx="3404246" dy="-3632184" dz="-19096452"/>
                    <am3d:scale>
                      <am3d:sx n="1000000" d="1000000"/>
                      <am3d:sy n="1000000" d="1000000"/>
                      <am3d:sz n="1000000" d="1000000"/>
                    </am3d:scale>
                    <am3d:rot ax="5438255" ay="10307" az="-908923"/>
                    <am3d:postTrans dx="0" dy="0" dz="0"/>
                  </am3d:trans>
                  <am3d:attrSrcUrl r:id="rId3"/>
                  <am3d:raster rName="Office3DRenderer" rVer="16.0.8326">
                    <am3d:blip r:embed="rId4"/>
                  </am3d:raster>
                  <am3d:objViewport viewportSz="5206197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8" name="Left Die" descr="Yellow die">
                <a:extLst>
                  <a:ext uri="{FF2B5EF4-FFF2-40B4-BE49-F238E27FC236}">
                    <a16:creationId xmlns:a16="http://schemas.microsoft.com/office/drawing/2014/main" id="{19EEE238-D71C-4CB5-81F7-40836FD610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2087" y="1842785"/>
                <a:ext cx="2982894" cy="28458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9" name="Right Die" descr="Yellow die">
                <a:extLst>
                  <a:ext uri="{FF2B5EF4-FFF2-40B4-BE49-F238E27FC236}">
                    <a16:creationId xmlns:a16="http://schemas.microsoft.com/office/drawing/2014/main" id="{522C1885-0EF1-41CE-B640-EE4A5A1B967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5849855"/>
                  </p:ext>
                </p:extLst>
              </p:nvPr>
            </p:nvGraphicFramePr>
            <p:xfrm>
              <a:off x="6436943" y="1803066"/>
              <a:ext cx="2982970" cy="2925302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82970" cy="2925302"/>
                    </a:xfrm>
                    <a:prstGeom prst="rect">
                      <a:avLst/>
                    </a:prstGeom>
                  </am3d:spPr>
                  <am3d:camera>
                    <am3d:pos x="0" y="0" z="7665604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2663" d="1000000"/>
                    <am3d:preTrans dx="3404246" dy="-3632184" dz="-19096452"/>
                    <am3d:scale>
                      <am3d:sx n="1000000" d="1000000"/>
                      <am3d:sy n="1000000" d="1000000"/>
                      <am3d:sz n="1000000" d="1000000"/>
                    </am3d:scale>
                    <am3d:rot ax="1205348" ay="-3732009" az="-1075586"/>
                    <am3d:postTrans dx="0" dy="0" dz="0"/>
                  </am3d:trans>
                  <am3d:attrSrcUrl r:id="rId3"/>
                  <am3d:raster rName="Office3DRenderer" rVer="16.0.8326">
                    <am3d:blip r:embed="rId6"/>
                  </am3d:raster>
                  <am3d:objViewport viewportSz="5206198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9" name="Right Die" descr="Yellow die">
                <a:extLst>
                  <a:ext uri="{FF2B5EF4-FFF2-40B4-BE49-F238E27FC236}">
                    <a16:creationId xmlns:a16="http://schemas.microsoft.com/office/drawing/2014/main" id="{522C1885-0EF1-41CE-B640-EE4A5A1B967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36943" y="1803066"/>
                <a:ext cx="2982970" cy="2925302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START/STOP">
            <a:extLst>
              <a:ext uri="{FF2B5EF4-FFF2-40B4-BE49-F238E27FC236}">
                <a16:creationId xmlns:a16="http://schemas.microsoft.com/office/drawing/2014/main" id="{234B38E3-29AE-465C-8B67-DDD89873702E}"/>
              </a:ext>
            </a:extLst>
          </p:cNvPr>
          <p:cNvSpPr/>
          <p:nvPr/>
        </p:nvSpPr>
        <p:spPr>
          <a:xfrm>
            <a:off x="5629275" y="5546784"/>
            <a:ext cx="933450" cy="933450"/>
          </a:xfrm>
          <a:prstGeom prst="ellipse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START/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</a:p>
        </p:txBody>
      </p:sp>
      <p:sp>
        <p:nvSpPr>
          <p:cNvPr id="15" name="ONE">
            <a:extLst>
              <a:ext uri="{FF2B5EF4-FFF2-40B4-BE49-F238E27FC236}">
                <a16:creationId xmlns:a16="http://schemas.microsoft.com/office/drawing/2014/main" id="{C59FCA64-C3B4-47CD-B2E5-B0F9A1A410F8}"/>
              </a:ext>
            </a:extLst>
          </p:cNvPr>
          <p:cNvSpPr/>
          <p:nvPr/>
        </p:nvSpPr>
        <p:spPr>
          <a:xfrm>
            <a:off x="3038475" y="1941092"/>
            <a:ext cx="2590800" cy="2590800"/>
          </a:xfrm>
          <a:prstGeom prst="rect">
            <a:avLst/>
          </a:prstGeom>
          <a:solidFill>
            <a:srgbClr val="FBFC62"/>
          </a:solidFill>
          <a:effectLst>
            <a:outerShdw blurRad="152400" dir="5400000" sx="90000" sy="-19000" rotWithShape="0">
              <a:prstClr val="black">
                <a:alpha val="24000"/>
              </a:prstClr>
            </a:outerShdw>
          </a:effectLst>
          <a:scene3d>
            <a:camera prst="orthographicFront"/>
            <a:lightRig rig="soft" dir="t">
              <a:rot lat="0" lon="0" rev="16200000"/>
            </a:lightRig>
          </a:scene3d>
          <a:sp3d extrusionH="946150" prstMaterial="powder">
            <a:bevelT w="127000" h="127000"/>
            <a:bevelB/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chemeClr val="tx1"/>
                </a:solidFill>
                <a:latin typeface="Arial Black" panose="020B0A04020102020204" pitchFamily="34" charset="0"/>
              </a:rPr>
              <a:t>•</a:t>
            </a:r>
          </a:p>
        </p:txBody>
      </p:sp>
      <p:sp>
        <p:nvSpPr>
          <p:cNvPr id="16" name="TWO">
            <a:extLst>
              <a:ext uri="{FF2B5EF4-FFF2-40B4-BE49-F238E27FC236}">
                <a16:creationId xmlns:a16="http://schemas.microsoft.com/office/drawing/2014/main" id="{DB02CC71-A1F6-48BE-94BC-3C0B32529455}"/>
              </a:ext>
            </a:extLst>
          </p:cNvPr>
          <p:cNvSpPr/>
          <p:nvPr/>
        </p:nvSpPr>
        <p:spPr>
          <a:xfrm>
            <a:off x="6556828" y="1941092"/>
            <a:ext cx="2590800" cy="2590800"/>
          </a:xfrm>
          <a:prstGeom prst="rect">
            <a:avLst/>
          </a:prstGeom>
          <a:solidFill>
            <a:srgbClr val="FBFC62"/>
          </a:solidFill>
          <a:effectLst>
            <a:outerShdw blurRad="152400" dir="5400000" sx="90000" sy="-19000" rotWithShape="0">
              <a:prstClr val="black">
                <a:alpha val="24000"/>
              </a:prstClr>
            </a:outerShdw>
          </a:effectLst>
          <a:scene3d>
            <a:camera prst="orthographicFront"/>
            <a:lightRig rig="soft" dir="t">
              <a:rot lat="0" lon="0" rev="16200000"/>
            </a:lightRig>
          </a:scene3d>
          <a:sp3d extrusionH="946150" prstMaterial="powder">
            <a:bevelT w="127000" h="127000"/>
            <a:bevelB/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54864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en-US" sz="13800" dirty="0">
                <a:solidFill>
                  <a:schemeClr val="tx1"/>
                </a:solidFill>
                <a:latin typeface="Arial Black" panose="020B0A04020102020204" pitchFamily="34" charset="0"/>
              </a:rPr>
              <a:t>•</a:t>
            </a:r>
          </a:p>
          <a:p>
            <a:pPr algn="r">
              <a:lnSpc>
                <a:spcPct val="70000"/>
              </a:lnSpc>
            </a:pPr>
            <a:r>
              <a:rPr lang="en-US" sz="13800" dirty="0">
                <a:solidFill>
                  <a:schemeClr val="tx1"/>
                </a:solidFill>
                <a:latin typeface="Arial Black" panose="020B0A04020102020204" pitchFamily="34" charset="0"/>
              </a:rPr>
              <a:t>•</a:t>
            </a:r>
            <a:endParaRPr lang="en-US" sz="11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D23B7-09D1-42F6-8150-51D9D0E94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504310"/>
            <a:ext cx="9144000" cy="431438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UMBLING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</a:p>
        </p:txBody>
      </p:sp>
    </p:spTree>
    <p:extLst>
      <p:ext uri="{BB962C8B-B14F-4D97-AF65-F5344CB8AC3E}">
        <p14:creationId xmlns:p14="http://schemas.microsoft.com/office/powerpoint/2010/main" val="320747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9" presetClass="emph" presetSubtype="4" repeatCount="indefinite" autoRev="1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sum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3d.object.rotation.y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.0012"/>
                                          </p:val>
                                        </p:tav>
                                        <p:tav tm="2250">
                                          <p:val>
                                            <p:fltVal val="0.0098"/>
                                          </p:val>
                                        </p:tav>
                                        <p:tav tm="3370">
                                          <p:val>
                                            <p:fltVal val="0.033"/>
                                          </p:val>
                                        </p:tav>
                                        <p:tav tm="4490">
                                          <p:val>
                                            <p:fltVal val="0.0789"/>
                                          </p:val>
                                        </p:tav>
                                        <p:tav tm="5620">
                                          <p:val>
                                            <p:fltVal val="0.1548"/>
                                          </p:val>
                                        </p:tav>
                                        <p:tav tm="6740">
                                          <p:val>
                                            <p:fltVal val="0.267"/>
                                          </p:val>
                                        </p:tav>
                                        <p:tav tm="7870">
                                          <p:val>
                                            <p:fltVal val="0.4235"/>
                                          </p:val>
                                        </p:tav>
                                        <p:tav tm="8990">
                                          <p:val>
                                            <p:fltVal val="0.6337"/>
                                          </p:val>
                                        </p:tav>
                                        <p:tav tm="10110">
                                          <p:val>
                                            <p:fltVal val="0.9013"/>
                                          </p:val>
                                        </p:tav>
                                        <p:tav tm="11240">
                                          <p:val>
                                            <p:fltVal val="1.2353"/>
                                          </p:val>
                                        </p:tav>
                                        <p:tav tm="12360">
                                          <p:val>
                                            <p:fltVal val="1.647"/>
                                          </p:val>
                                        </p:tav>
                                        <p:tav tm="13480">
                                          <p:val>
                                            <p:fltVal val="2.0869"/>
                                          </p:val>
                                        </p:tav>
                                        <p:tav tm="14610">
                                          <p:val>
                                            <p:fltVal val="2.4538"/>
                                          </p:val>
                                        </p:tav>
                                        <p:tav tm="15730">
                                          <p:val>
                                            <p:fltVal val="2.7534"/>
                                          </p:val>
                                        </p:tav>
                                        <p:tav tm="16850">
                                          <p:val>
                                            <p:fltVal val="2.9876"/>
                                          </p:val>
                                        </p:tav>
                                        <p:tav tm="17980">
                                          <p:val>
                                            <p:fltVal val="3.1669"/>
                                          </p:val>
                                        </p:tav>
                                        <p:tav tm="19100">
                                          <p:val>
                                            <p:fltVal val="3.2996"/>
                                          </p:val>
                                        </p:tav>
                                        <p:tav tm="20220">
                                          <p:val>
                                            <p:fltVal val="3.3906"/>
                                          </p:val>
                                        </p:tav>
                                        <p:tav tm="21350">
                                          <p:val>
                                            <p:fltVal val="3.4488"/>
                                          </p:val>
                                        </p:tav>
                                        <p:tav tm="22470">
                                          <p:val>
                                            <p:fltVal val="3.4815"/>
                                          </p:val>
                                        </p:tav>
                                        <p:tav tm="23600">
                                          <p:val>
                                            <p:fltVal val="3.4961"/>
                                          </p:val>
                                        </p:tav>
                                        <p:tav tm="24720">
                                          <p:val>
                                            <p:fltVal val="3.4998"/>
                                          </p:val>
                                        </p:tav>
                                        <p:tav tm="25840">
                                          <p:val>
                                            <p:fltVal val="3.0301"/>
                                          </p:val>
                                        </p:tav>
                                        <p:tav tm="26970">
                                          <p:val>
                                            <p:fltVal val="0.9661"/>
                                          </p:val>
                                        </p:tav>
                                        <p:tav tm="28090">
                                          <p:val>
                                            <p:fltVal val="-2.1525"/>
                                          </p:val>
                                        </p:tav>
                                        <p:tav tm="29210">
                                          <p:val>
                                            <p:fltVal val="-6.1215"/>
                                          </p:val>
                                        </p:tav>
                                        <p:tav tm="30340">
                                          <p:val>
                                            <p:fltVal val="-10.8322"/>
                                          </p:val>
                                        </p:tav>
                                        <p:tav tm="31460">
                                          <p:val>
                                            <p:fltVal val="-16.2132"/>
                                          </p:val>
                                        </p:tav>
                                        <p:tav tm="32580">
                                          <p:val>
                                            <p:fltVal val="-22.2128"/>
                                          </p:val>
                                        </p:tav>
                                        <p:tav tm="33710">
                                          <p:val>
                                            <p:fltVal val="-28.7297"/>
                                          </p:val>
                                        </p:tav>
                                        <p:tav tm="34830">
                                          <p:val>
                                            <p:fltVal val="-35.8493"/>
                                          </p:val>
                                        </p:tav>
                                        <p:tav tm="35960">
                                          <p:val>
                                            <p:fltVal val="-43.4888"/>
                                          </p:val>
                                        </p:tav>
                                        <p:tav tm="37080">
                                          <p:val>
                                            <p:fltVal val="-51.6257"/>
                                          </p:val>
                                        </p:tav>
                                        <p:tav tm="38200">
                                          <p:val>
                                            <p:fltVal val="-60.2402"/>
                                          </p:val>
                                        </p:tav>
                                        <p:tav tm="39330">
                                          <p:val>
                                            <p:fltVal val="-69.3155"/>
                                          </p:val>
                                        </p:tav>
                                        <p:tav tm="40450">
                                          <p:val>
                                            <p:fltVal val="-78.8364"/>
                                          </p:val>
                                        </p:tav>
                                        <p:tav tm="41570">
                                          <p:val>
                                            <p:fltVal val="-88.6987"/>
                                          </p:val>
                                        </p:tav>
                                        <p:tav tm="42700">
                                          <p:val>
                                            <p:fltVal val="-99.0679"/>
                                          </p:val>
                                        </p:tav>
                                        <p:tav tm="43820">
                                          <p:val>
                                            <p:fltVal val="-109.8461"/>
                                          </p:val>
                                        </p:tav>
                                        <p:tav tm="44940">
                                          <p:val>
                                            <p:fltVal val="-121.0232"/>
                                          </p:val>
                                        </p:tav>
                                        <p:tav tm="46070">
                                          <p:val>
                                            <p:fltVal val="-132.5899"/>
                                          </p:val>
                                        </p:tav>
                                        <p:tav tm="47190">
                                          <p:val>
                                            <p:fltVal val="-144.5376"/>
                                          </p:val>
                                        </p:tav>
                                        <p:tav tm="48310">
                                          <p:val>
                                            <p:fltVal val="-156.85851"/>
                                          </p:val>
                                        </p:tav>
                                        <p:tav tm="49440">
                                          <p:val>
                                            <p:fltVal val="-169.43021"/>
                                          </p:val>
                                        </p:tav>
                                        <p:tav tm="50560">
                                          <p:val>
                                            <p:fltVal val="-182.34309"/>
                                          </p:val>
                                        </p:tav>
                                        <p:tav tm="51690">
                                          <p:val>
                                            <p:fltVal val="-195.1411"/>
                                          </p:val>
                                        </p:tav>
                                        <p:tav tm="52810">
                                          <p:val>
                                            <p:fltVal val="-207.6945"/>
                                          </p:val>
                                        </p:tav>
                                        <p:tav tm="53930">
                                          <p:val>
                                            <p:fltVal val="-219.77251"/>
                                          </p:val>
                                        </p:tav>
                                        <p:tav tm="55060">
                                          <p:val>
                                            <p:fltVal val="-231.4814"/>
                                          </p:val>
                                        </p:tav>
                                        <p:tav tm="56180">
                                          <p:val>
                                            <p:fltVal val="-242.91341"/>
                                          </p:val>
                                        </p:tav>
                                        <p:tav tm="57300">
                                          <p:val>
                                            <p:fltVal val="-253.8558"/>
                                          </p:val>
                                        </p:tav>
                                        <p:tav tm="58430">
                                          <p:val>
                                            <p:fltVal val="-264.40329"/>
                                          </p:val>
                                        </p:tav>
                                        <p:tav tm="59550">
                                          <p:val>
                                            <p:fltVal val="-274.63501"/>
                                          </p:val>
                                        </p:tav>
                                        <p:tav tm="60670">
                                          <p:val>
                                            <p:fltVal val="-284.35721"/>
                                          </p:val>
                                        </p:tav>
                                        <p:tav tm="61800">
                                          <p:val>
                                            <p:fltVal val="-293.6507"/>
                                          </p:val>
                                        </p:tav>
                                        <p:tav tm="62920">
                                          <p:val>
                                            <p:fltVal val="-302.57959"/>
                                          </p:val>
                                        </p:tav>
                                        <p:tav tm="64040">
                                          <p:val>
                                            <p:fltVal val="-310.96921"/>
                                          </p:val>
                                        </p:tav>
                                        <p:tav tm="65170">
                                          <p:val>
                                            <p:fltVal val="-318.88379"/>
                                          </p:val>
                                        </p:tav>
                                        <p:tav tm="66290">
                                          <p:val>
                                            <p:fltVal val="-326.36801"/>
                                          </p:val>
                                        </p:tav>
                                        <p:tav tm="67420">
                                          <p:val>
                                            <p:fltVal val="-333.26511"/>
                                          </p:val>
                                        </p:tav>
                                        <p:tav tm="68540">
                                          <p:val>
                                            <p:fltVal val="-339.6712"/>
                                          </p:val>
                                        </p:tav>
                                        <p:tav tm="69660">
                                          <p:val>
                                            <p:fltVal val="-345.43851"/>
                                          </p:val>
                                        </p:tav>
                                        <p:tav tm="70790">
                                          <p:val>
                                            <p:fltVal val="-350.58469"/>
                                          </p:val>
                                        </p:tav>
                                        <p:tav tm="71910">
                                          <p:val>
                                            <p:fltVal val="-355.09189"/>
                                          </p:val>
                                        </p:tav>
                                        <p:tav tm="73030">
                                          <p:val>
                                            <p:fltVal val="-358.80179"/>
                                          </p:val>
                                        </p:tav>
                                        <p:tav tm="74160">
                                          <p:val>
                                            <p:fltVal val="-361.63531"/>
                                          </p:val>
                                        </p:tav>
                                        <p:tav tm="75280">
                                          <p:val>
                                            <p:fltVal val="-363.345"/>
                                          </p:val>
                                        </p:tav>
                                        <p:tav tm="76400">
                                          <p:val>
                                            <p:fltVal val="-363.4978"/>
                                          </p:val>
                                        </p:tav>
                                        <p:tav tm="77530">
                                          <p:val>
                                            <p:fltVal val="-363.47061"/>
                                          </p:val>
                                        </p:tav>
                                        <p:tav tm="78650">
                                          <p:val>
                                            <p:fltVal val="-363.38339"/>
                                          </p:val>
                                        </p:tav>
                                        <p:tav tm="79780">
                                          <p:val>
                                            <p:fltVal val="-363.20349"/>
                                          </p:val>
                                        </p:tav>
                                        <p:tav tm="80900">
                                          <p:val>
                                            <p:fltVal val="-362.8963"/>
                                          </p:val>
                                        </p:tav>
                                        <p:tav tm="82020">
                                          <p:val>
                                            <p:fltVal val="-362.4227"/>
                                          </p:val>
                                        </p:tav>
                                        <p:tav tm="83150">
                                          <p:val>
                                            <p:fltVal val="-361.7569"/>
                                          </p:val>
                                        </p:tav>
                                        <p:tav tm="84270">
                                          <p:val>
                                            <p:fltVal val="-361.0874"/>
                                          </p:val>
                                        </p:tav>
                                        <p:tav tm="85390">
                                          <p:val>
                                            <p:fltVal val="-360.6105"/>
                                          </p:val>
                                        </p:tav>
                                        <p:tav tm="86520">
                                          <p:val>
                                            <p:fltVal val="-360.30069"/>
                                          </p:val>
                                        </p:tav>
                                        <p:tav tm="87640">
                                          <p:val>
                                            <p:fltVal val="-360.1188"/>
                                          </p:val>
                                        </p:tav>
                                        <p:tav tm="88760">
                                          <p:val>
                                            <p:fltVal val="-360.03021"/>
                                          </p:val>
                                        </p:tav>
                                        <p:tav tm="89890">
                                          <p:val>
                                            <p:fltVal val="-360.00229"/>
                                          </p:val>
                                        </p:tav>
                                        <p:tav tm="91010">
                                          <p:val>
                                            <p:fltVal val="-360"/>
                                          </p:val>
                                        </p:tav>
                                        <p:tav tm="92130">
                                          <p:val>
                                            <p:fltVal val="-360"/>
                                          </p:val>
                                        </p:tav>
                                        <p:tav tm="93260">
                                          <p:val>
                                            <p:fltVal val="-360"/>
                                          </p:val>
                                        </p:tav>
                                        <p:tav tm="94380">
                                          <p:val>
                                            <p:fltVal val="-360"/>
                                          </p:val>
                                        </p:tav>
                                        <p:tav tm="95510">
                                          <p:val>
                                            <p:fltVal val="-360"/>
                                          </p:val>
                                        </p:tav>
                                        <p:tav tm="96630">
                                          <p:val>
                                            <p:fltVal val="-360"/>
                                          </p:val>
                                        </p:tav>
                                        <p:tav tm="97750">
                                          <p:val>
                                            <p:fltVal val="-360"/>
                                          </p:val>
                                        </p:tav>
                                        <p:tav tm="98880">
                                          <p:val>
                                            <p:fltVal val="-360"/>
                                          </p:val>
                                        </p:tav>
                                        <p:tav tm="100000">
                                          <p:val>
                                            <p:fltVal val="-36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sum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3d.object.translation.y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"/>
                                          </p:val>
                                        </p:tav>
                                        <p:tav tm="2250">
                                          <p:val>
                                            <p:fltVal val="-10E-5"/>
                                          </p:val>
                                        </p:tav>
                                        <p:tav tm="3370">
                                          <p:val>
                                            <p:fltVal val="-0.0004"/>
                                          </p:val>
                                        </p:tav>
                                        <p:tav tm="4490">
                                          <p:val>
                                            <p:fltVal val="-0.0011"/>
                                          </p:val>
                                        </p:tav>
                                        <p:tav tm="5620">
                                          <p:val>
                                            <p:fltVal val="-0.0021"/>
                                          </p:val>
                                        </p:tav>
                                        <p:tav tm="6740">
                                          <p:val>
                                            <p:fltVal val="-0.0037"/>
                                          </p:val>
                                        </p:tav>
                                        <p:tav tm="7870">
                                          <p:val>
                                            <p:fltVal val="-0.0059"/>
                                          </p:val>
                                        </p:tav>
                                        <p:tav tm="8990">
                                          <p:val>
                                            <p:fltVal val="-0.0088"/>
                                          </p:val>
                                        </p:tav>
                                        <p:tav tm="10110">
                                          <p:val>
                                            <p:fltVal val="-0.0125"/>
                                          </p:val>
                                        </p:tav>
                                        <p:tav tm="11240">
                                          <p:val>
                                            <p:fltVal val="-0.0162"/>
                                          </p:val>
                                        </p:tav>
                                        <p:tav tm="12360">
                                          <p:val>
                                            <p:fltVal val="-0.0191"/>
                                          </p:val>
                                        </p:tav>
                                        <p:tav tm="13480">
                                          <p:val>
                                            <p:fltVal val="-0.0213"/>
                                          </p:val>
                                        </p:tav>
                                        <p:tav tm="14610">
                                          <p:val>
                                            <p:fltVal val="-0.0228"/>
                                          </p:val>
                                        </p:tav>
                                        <p:tav tm="15730">
                                          <p:val>
                                            <p:fltVal val="-0.0239"/>
                                          </p:val>
                                        </p:tav>
                                        <p:tav tm="16850">
                                          <p:val>
                                            <p:fltVal val="-0.0245"/>
                                          </p:val>
                                        </p:tav>
                                        <p:tav tm="17980">
                                          <p:val>
                                            <p:fltVal val="-0.0248"/>
                                          </p:val>
                                        </p:tav>
                                        <p:tav tm="19100">
                                          <p:val>
                                            <p:fltVal val="-0.0249"/>
                                          </p:val>
                                        </p:tav>
                                        <p:tav tm="20220">
                                          <p:val>
                                            <p:fltVal val="-0.0249"/>
                                          </p:val>
                                        </p:tav>
                                        <p:tav tm="21350">
                                          <p:val>
                                            <p:fltVal val="-0.0248"/>
                                          </p:val>
                                        </p:tav>
                                        <p:tav tm="22470">
                                          <p:val>
                                            <p:fltVal val="-0.0241"/>
                                          </p:val>
                                        </p:tav>
                                        <p:tav tm="23600">
                                          <p:val>
                                            <p:fltVal val="-0.022"/>
                                          </p:val>
                                        </p:tav>
                                        <p:tav tm="24720">
                                          <p:val>
                                            <p:fltVal val="-0.0179"/>
                                          </p:val>
                                        </p:tav>
                                        <p:tav tm="25840">
                                          <p:val>
                                            <p:fltVal val="-0.0113"/>
                                          </p:val>
                                        </p:tav>
                                        <p:tav tm="26970">
                                          <p:val>
                                            <p:fltVal val="-0.0013"/>
                                          </p:val>
                                        </p:tav>
                                        <p:tav tm="28090">
                                          <p:val>
                                            <p:fltVal val="0.0124"/>
                                          </p:val>
                                        </p:tav>
                                        <p:tav tm="29210">
                                          <p:val>
                                            <p:fltVal val="0.0309"/>
                                          </p:val>
                                        </p:tav>
                                        <p:tav tm="30340">
                                          <p:val>
                                            <p:fltVal val="0.0546"/>
                                          </p:val>
                                        </p:tav>
                                        <p:tav tm="31460">
                                          <p:val>
                                            <p:fltVal val="0.0842"/>
                                          </p:val>
                                        </p:tav>
                                        <p:tav tm="32580">
                                          <p:val>
                                            <p:fltVal val="0.1204"/>
                                          </p:val>
                                        </p:tav>
                                        <p:tav tm="33710">
                                          <p:val>
                                            <p:fltVal val="0.1634"/>
                                          </p:val>
                                        </p:tav>
                                        <p:tav tm="34830">
                                          <p:val>
                                            <p:fltVal val="0.2145"/>
                                          </p:val>
                                        </p:tav>
                                        <p:tav tm="35960">
                                          <p:val>
                                            <p:fltVal val="0.2711"/>
                                          </p:val>
                                        </p:tav>
                                        <p:tav tm="37080">
                                          <p:val>
                                            <p:fltVal val="0.3207"/>
                                          </p:val>
                                        </p:tav>
                                        <p:tav tm="38200">
                                          <p:val>
                                            <p:fltVal val="0.3625"/>
                                          </p:val>
                                        </p:tav>
                                        <p:tav tm="39330">
                                          <p:val>
                                            <p:fltVal val="0.3973"/>
                                          </p:val>
                                        </p:tav>
                                        <p:tav tm="40450">
                                          <p:val>
                                            <p:fltVal val="0.4256"/>
                                          </p:val>
                                        </p:tav>
                                        <p:tav tm="41570">
                                          <p:val>
                                            <p:fltVal val="0.448"/>
                                          </p:val>
                                        </p:tav>
                                        <p:tav tm="42700">
                                          <p:val>
                                            <p:fltVal val="0.4655"/>
                                          </p:val>
                                        </p:tav>
                                        <p:tav tm="43820">
                                          <p:val>
                                            <p:fltVal val="0.4786"/>
                                          </p:val>
                                        </p:tav>
                                        <p:tav tm="44940">
                                          <p:val>
                                            <p:fltVal val="0.4878"/>
                                          </p:val>
                                        </p:tav>
                                        <p:tav tm="46070">
                                          <p:val>
                                            <p:fltVal val="0.4939"/>
                                          </p:val>
                                        </p:tav>
                                        <p:tav tm="47190">
                                          <p:val>
                                            <p:fltVal val="0.4975"/>
                                          </p:val>
                                        </p:tav>
                                        <p:tav tm="48310">
                                          <p:val>
                                            <p:fltVal val="0.4993"/>
                                          </p:val>
                                        </p:tav>
                                        <p:tav tm="49440">
                                          <p:val>
                                            <p:fltVal val="0.4999"/>
                                          </p:val>
                                        </p:tav>
                                        <p:tav tm="50560">
                                          <p:val>
                                            <p:fltVal val="0.4999"/>
                                          </p:val>
                                        </p:tav>
                                        <p:tav tm="51690">
                                          <p:val>
                                            <p:fltVal val="0.4998"/>
                                          </p:val>
                                        </p:tav>
                                        <p:tav tm="52810">
                                          <p:val>
                                            <p:fltVal val="0.4988"/>
                                          </p:val>
                                        </p:tav>
                                        <p:tav tm="53930">
                                          <p:val>
                                            <p:fltVal val="0.4965"/>
                                          </p:val>
                                        </p:tav>
                                        <p:tav tm="55060">
                                          <p:val>
                                            <p:fltVal val="0.4921"/>
                                          </p:val>
                                        </p:tav>
                                        <p:tav tm="56180">
                                          <p:val>
                                            <p:fltVal val="0.485"/>
                                          </p:val>
                                        </p:tav>
                                        <p:tav tm="57300">
                                          <p:val>
                                            <p:fltVal val="0.4746"/>
                                          </p:val>
                                        </p:tav>
                                        <p:tav tm="58430">
                                          <p:val>
                                            <p:fltVal val="0.4603"/>
                                          </p:val>
                                        </p:tav>
                                        <p:tav tm="59550">
                                          <p:val>
                                            <p:fltVal val="0.4411"/>
                                          </p:val>
                                        </p:tav>
                                        <p:tav tm="60670">
                                          <p:val>
                                            <p:fltVal val="0.4169"/>
                                          </p:val>
                                        </p:tav>
                                        <p:tav tm="61800">
                                          <p:val>
                                            <p:fltVal val="0.3868"/>
                                          </p:val>
                                        </p:tav>
                                        <p:tav tm="62920">
                                          <p:val>
                                            <p:fltVal val="0.3499"/>
                                          </p:val>
                                        </p:tav>
                                        <p:tav tm="64040">
                                          <p:val>
                                            <p:fltVal val="0.306"/>
                                          </p:val>
                                        </p:tav>
                                        <p:tav tm="65170">
                                          <p:val>
                                            <p:fltVal val="0.2544"/>
                                          </p:val>
                                        </p:tav>
                                        <p:tav tm="66290">
                                          <p:val>
                                            <p:fltVal val="0.1981"/>
                                          </p:val>
                                        </p:tav>
                                        <p:tav tm="67420">
                                          <p:val>
                                            <p:fltVal val="0.1498"/>
                                          </p:val>
                                        </p:tav>
                                        <p:tav tm="68540">
                                          <p:val>
                                            <p:fltVal val="0.1087"/>
                                          </p:val>
                                        </p:tav>
                                        <p:tav tm="69660">
                                          <p:val>
                                            <p:fltVal val="0.0748"/>
                                          </p:val>
                                        </p:tav>
                                        <p:tav tm="70790">
                                          <p:val>
                                            <p:fltVal val="0.0473"/>
                                          </p:val>
                                        </p:tav>
                                        <p:tav tm="71910">
                                          <p:val>
                                            <p:fltVal val="0.0251"/>
                                          </p:val>
                                        </p:tav>
                                        <p:tav tm="73030">
                                          <p:val>
                                            <p:fltVal val="0.0082"/>
                                          </p:val>
                                        </p:tav>
                                        <p:tav tm="74160">
                                          <p:val>
                                            <p:fltVal val="-0.0044"/>
                                          </p:val>
                                        </p:tav>
                                        <p:tav tm="75280">
                                          <p:val>
                                            <p:fltVal val="-0.0134"/>
                                          </p:val>
                                        </p:tav>
                                        <p:tav tm="76400">
                                          <p:val>
                                            <p:fltVal val="-0.0192"/>
                                          </p:val>
                                        </p:tav>
                                        <p:tav tm="77530">
                                          <p:val>
                                            <p:fltVal val="-0.0227"/>
                                          </p:val>
                                        </p:tav>
                                        <p:tav tm="78650">
                                          <p:val>
                                            <p:fltVal val="-0.0244"/>
                                          </p:val>
                                        </p:tav>
                                        <p:tav tm="79780">
                                          <p:val>
                                            <p:fltVal val="-0.0249"/>
                                          </p:val>
                                        </p:tav>
                                        <p:tav tm="80900">
                                          <p:val>
                                            <p:fltVal val="-0.0249"/>
                                          </p:val>
                                        </p:tav>
                                        <p:tav tm="82020">
                                          <p:val>
                                            <p:fltVal val="-0.0244"/>
                                          </p:val>
                                        </p:tav>
                                        <p:tav tm="83150">
                                          <p:val>
                                            <p:fltVal val="-0.0219"/>
                                          </p:val>
                                        </p:tav>
                                        <p:tav tm="84270">
                                          <p:val>
                                            <p:fltVal val="-0.0156"/>
                                          </p:val>
                                        </p:tav>
                                        <p:tav tm="85390">
                                          <p:val>
                                            <p:fltVal val="-0.0039"/>
                                          </p:val>
                                        </p:tav>
                                        <p:tav tm="86520">
                                          <p:val>
                                            <p:fltVal val="0.0104"/>
                                          </p:val>
                                        </p:tav>
                                        <p:tav tm="87640">
                                          <p:val>
                                            <p:fltVal val="0.0192"/>
                                          </p:val>
                                        </p:tav>
                                        <p:tav tm="88760">
                                          <p:val>
                                            <p:fltVal val="0.0235"/>
                                          </p:val>
                                        </p:tav>
                                        <p:tav tm="89890">
                                          <p:val>
                                            <p:fltVal val="0.0248"/>
                                          </p:val>
                                        </p:tav>
                                        <p:tav tm="91010">
                                          <p:val>
                                            <p:fltVal val="0.0249"/>
                                          </p:val>
                                        </p:tav>
                                        <p:tav tm="92130">
                                          <p:val>
                                            <p:fltVal val="0.0247"/>
                                          </p:val>
                                        </p:tav>
                                        <p:tav tm="93260">
                                          <p:val>
                                            <p:fltVal val="0.0234"/>
                                          </p:val>
                                        </p:tav>
                                        <p:tav tm="94380">
                                          <p:val>
                                            <p:fltVal val="0.0202"/>
                                          </p:val>
                                        </p:tav>
                                        <p:tav tm="95510">
                                          <p:val>
                                            <p:fltVal val="0.0143"/>
                                          </p:val>
                                        </p:tav>
                                        <p:tav tm="96630">
                                          <p:val>
                                            <p:fltVal val="0.0071"/>
                                          </p:val>
                                        </p:tav>
                                        <p:tav tm="97750">
                                          <p:val>
                                            <p:fltVal val="0.0027"/>
                                          </p:val>
                                        </p:tav>
                                        <p:tav tm="98880">
                                          <p:val>
                                            <p:fltVal val="0.0007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2"/>
                                          </p:val>
                                        </p:tav>
                                        <p:tav tm="3370">
                                          <p:val>
                                            <p:fltVal val="1.0009"/>
                                          </p:val>
                                        </p:tav>
                                        <p:tav tm="4490">
                                          <p:val>
                                            <p:fltVal val="1.0023"/>
                                          </p:val>
                                        </p:tav>
                                        <p:tav tm="5620">
                                          <p:val>
                                            <p:fltVal val="1.0046"/>
                                          </p:val>
                                        </p:tav>
                                        <p:tav tm="6740">
                                          <p:val>
                                            <p:fltVal val="1.008"/>
                                          </p:val>
                                        </p:tav>
                                        <p:tav tm="7870">
                                          <p:val>
                                            <p:fltVal val="1.0127"/>
                                          </p:val>
                                        </p:tav>
                                        <p:tav tm="8990">
                                          <p:val>
                                            <p:fltVal val="1.019"/>
                                          </p:val>
                                        </p:tav>
                                        <p:tav tm="10110">
                                          <p:val>
                                            <p:fltVal val="1.0271"/>
                                          </p:val>
                                        </p:tav>
                                        <p:tav tm="11240">
                                          <p:val>
                                            <p:fltVal val="1.0351"/>
                                          </p:val>
                                        </p:tav>
                                        <p:tav tm="12360">
                                          <p:val>
                                            <p:fltVal val="1.0414"/>
                                          </p:val>
                                        </p:tav>
                                        <p:tav tm="13480">
                                          <p:val>
                                            <p:fltVal val="1.046"/>
                                          </p:val>
                                        </p:tav>
                                        <p:tav tm="14610">
                                          <p:val>
                                            <p:fltVal val="1.0494"/>
                                          </p:val>
                                        </p:tav>
                                        <p:tav tm="15730">
                                          <p:val>
                                            <p:fltVal val="1.0516"/>
                                          </p:val>
                                        </p:tav>
                                        <p:tav tm="16850">
                                          <p:val>
                                            <p:fltVal val="1.053"/>
                                          </p:val>
                                        </p:tav>
                                        <p:tav tm="17980">
                                          <p:val>
                                            <p:fltVal val="1.0537"/>
                                          </p:val>
                                        </p:tav>
                                        <p:tav tm="19100">
                                          <p:val>
                                            <p:fltVal val="1.0539"/>
                                          </p:val>
                                        </p:tav>
                                        <p:tav tm="20220">
                                          <p:val>
                                            <p:fltVal val="1.054"/>
                                          </p:val>
                                        </p:tav>
                                        <p:tav tm="21350">
                                          <p:val>
                                            <p:fltVal val="1.0536"/>
                                          </p:val>
                                        </p:tav>
                                        <p:tav tm="22470">
                                          <p:val>
                                            <p:fltVal val="1.0515"/>
                                          </p:val>
                                        </p:tav>
                                        <p:tav tm="23600">
                                          <p:val>
                                            <p:fltVal val="1.0457"/>
                                          </p:val>
                                        </p:tav>
                                        <p:tav tm="24720">
                                          <p:val>
                                            <p:fltVal val="1.0344"/>
                                          </p:val>
                                        </p:tav>
                                        <p:tav tm="25840">
                                          <p:val>
                                            <p:fltVal val="1.0183"/>
                                          </p:val>
                                        </p:tav>
                                        <p:tav tm="26970">
                                          <p:val>
                                            <p:fltVal val="1.0076"/>
                                          </p:val>
                                        </p:tav>
                                        <p:tav tm="28090">
                                          <p:val>
                                            <p:fltVal val="1.0021"/>
                                          </p:val>
                                        </p:tav>
                                        <p:tav tm="29210">
                                          <p:val>
                                            <p:fltVal val="1.0002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"/>
                                          </p:val>
                                        </p:tav>
                                        <p:tav tm="68540">
                                          <p:val>
                                            <p:fltVal val="1.0006"/>
                                          </p:val>
                                        </p:tav>
                                        <p:tav tm="69660">
                                          <p:val>
                                            <p:fltVal val="1.0024"/>
                                          </p:val>
                                        </p:tav>
                                        <p:tav tm="70790">
                                          <p:val>
                                            <p:fltVal val="1.006"/>
                                          </p:val>
                                        </p:tav>
                                        <p:tav tm="71910">
                                          <p:val>
                                            <p:fltVal val="1.0121"/>
                                          </p:val>
                                        </p:tav>
                                        <p:tav tm="73030">
                                          <p:val>
                                            <p:fltVal val="1.0213"/>
                                          </p:val>
                                        </p:tav>
                                        <p:tav tm="74160">
                                          <p:val>
                                            <p:fltVal val="1.0331"/>
                                          </p:val>
                                        </p:tav>
                                        <p:tav tm="75280">
                                          <p:val>
                                            <p:fltVal val="1.0422"/>
                                          </p:val>
                                        </p:tav>
                                        <p:tav tm="76400">
                                          <p:val>
                                            <p:fltVal val="1.0482"/>
                                          </p:val>
                                        </p:tav>
                                        <p:tav tm="77530">
                                          <p:val>
                                            <p:fltVal val="1.0516"/>
                                          </p:val>
                                        </p:tav>
                                        <p:tav tm="78650">
                                          <p:val>
                                            <p:fltVal val="1.0534"/>
                                          </p:val>
                                        </p:tav>
                                        <p:tav tm="79780">
                                          <p:val>
                                            <p:fltVal val="1.0539"/>
                                          </p:val>
                                        </p:tav>
                                        <p:tav tm="80900">
                                          <p:val>
                                            <p:fltVal val="1.0539"/>
                                          </p:val>
                                        </p:tav>
                                        <p:tav tm="82020">
                                          <p:val>
                                            <p:fltVal val="1.0534"/>
                                          </p:val>
                                        </p:tav>
                                        <p:tav tm="83150">
                                          <p:val>
                                            <p:fltVal val="1.0506"/>
                                          </p:val>
                                        </p:tav>
                                        <p:tav tm="84270">
                                          <p:val>
                                            <p:fltVal val="1.0439"/>
                                          </p:val>
                                        </p:tav>
                                        <p:tav tm="85390">
                                          <p:val>
                                            <p:fltVal val="1.0312"/>
                                          </p:val>
                                        </p:tav>
                                        <p:tav tm="86520">
                                          <p:val>
                                            <p:fltVal val="1.0156"/>
                                          </p:val>
                                        </p:tav>
                                        <p:tav tm="87640">
                                          <p:val>
                                            <p:fltVal val="1.0061"/>
                                          </p:val>
                                        </p:tav>
                                        <p:tav tm="88760">
                                          <p:val>
                                            <p:fltVal val="1.0015"/>
                                          </p:val>
                                        </p:tav>
                                        <p:tav tm="89890">
                                          <p:val>
                                            <p:fltVal val="1.0001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0.9999"/>
                                          </p:val>
                                        </p:tav>
                                        <p:tav tm="2250">
                                          <p:val>
                                            <p:fltVal val="0.9994"/>
                                          </p:val>
                                        </p:tav>
                                        <p:tav tm="3370">
                                          <p:val>
                                            <p:fltVal val="0.9981"/>
                                          </p:val>
                                        </p:tav>
                                        <p:tav tm="4490">
                                          <p:val>
                                            <p:fltVal val="0.9955"/>
                                          </p:val>
                                        </p:tav>
                                        <p:tav tm="5620">
                                          <p:val>
                                            <p:fltVal val="0.9913"/>
                                          </p:val>
                                        </p:tav>
                                        <p:tav tm="6740">
                                          <p:val>
                                            <p:fltVal val="0.985"/>
                                          </p:val>
                                        </p:tav>
                                        <p:tav tm="7870">
                                          <p:val>
                                            <p:fltVal val="0.9763"/>
                                          </p:val>
                                        </p:tav>
                                        <p:tav tm="8990">
                                          <p:val>
                                            <p:fltVal val="0.9646"/>
                                          </p:val>
                                        </p:tav>
                                        <p:tav tm="10110">
                                          <p:val>
                                            <p:fltVal val="0.9497"/>
                                          </p:val>
                                        </p:tav>
                                        <p:tav tm="11240">
                                          <p:val>
                                            <p:fltVal val="0.9348"/>
                                          </p:val>
                                        </p:tav>
                                        <p:tav tm="12360">
                                          <p:val>
                                            <p:fltVal val="0.9232"/>
                                          </p:val>
                                        </p:tav>
                                        <p:tav tm="13480">
                                          <p:val>
                                            <p:fltVal val="0.9146"/>
                                          </p:val>
                                        </p:tav>
                                        <p:tav tm="14610">
                                          <p:val>
                                            <p:fltVal val="0.9084"/>
                                          </p:val>
                                        </p:tav>
                                        <p:tav tm="15730">
                                          <p:val>
                                            <p:fltVal val="0.9042"/>
                                          </p:val>
                                        </p:tav>
                                        <p:tav tm="16850">
                                          <p:val>
                                            <p:fltVal val="0.9017"/>
                                          </p:val>
                                        </p:tav>
                                        <p:tav tm="17980">
                                          <p:val>
                                            <p:fltVal val="0.9005"/>
                                          </p:val>
                                        </p:tav>
                                        <p:tav tm="19100">
                                          <p:val>
                                            <p:fltVal val="0.9"/>
                                          </p:val>
                                        </p:tav>
                                        <p:tav tm="20220">
                                          <p:val>
                                            <p:fltVal val="0.8999"/>
                                          </p:val>
                                        </p:tav>
                                        <p:tav tm="21350">
                                          <p:val>
                                            <p:fltVal val="0.9006"/>
                                          </p:val>
                                        </p:tav>
                                        <p:tav tm="22470">
                                          <p:val>
                                            <p:fltVal val="0.9046"/>
                                          </p:val>
                                        </p:tav>
                                        <p:tav tm="23600">
                                          <p:val>
                                            <p:fltVal val="0.9153"/>
                                          </p:val>
                                        </p:tav>
                                        <p:tav tm="24720">
                                          <p:val>
                                            <p:fltVal val="0.9362"/>
                                          </p:val>
                                        </p:tav>
                                        <p:tav tm="25840">
                                          <p:val>
                                            <p:fltVal val="0.9659"/>
                                          </p:val>
                                        </p:tav>
                                        <p:tav tm="26970">
                                          <p:val>
                                            <p:fltVal val="0.9858"/>
                                          </p:val>
                                        </p:tav>
                                        <p:tav tm="28090">
                                          <p:val>
                                            <p:fltVal val="0.9959"/>
                                          </p:val>
                                        </p:tav>
                                        <p:tav tm="29210">
                                          <p:val>
                                            <p:fltVal val="0.999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0.9998"/>
                                          </p:val>
                                        </p:tav>
                                        <p:tav tm="68540">
                                          <p:val>
                                            <p:fltVal val="0.9987"/>
                                          </p:val>
                                        </p:tav>
                                        <p:tav tm="69660">
                                          <p:val>
                                            <p:fltVal val="0.9955"/>
                                          </p:val>
                                        </p:tav>
                                        <p:tav tm="70790">
                                          <p:val>
                                            <p:fltVal val="0.9888"/>
                                          </p:val>
                                        </p:tav>
                                        <p:tav tm="71910">
                                          <p:val>
                                            <p:fltVal val="0.9775"/>
                                          </p:val>
                                        </p:tav>
                                        <p:tav tm="73030">
                                          <p:val>
                                            <p:fltVal val="0.9605"/>
                                          </p:val>
                                        </p:tav>
                                        <p:tav tm="74160">
                                          <p:val>
                                            <p:fltVal val="0.9385"/>
                                          </p:val>
                                        </p:tav>
                                        <p:tav tm="75280">
                                          <p:val>
                                            <p:fltVal val="0.9217"/>
                                          </p:val>
                                        </p:tav>
                                        <p:tav tm="76400">
                                          <p:val>
                                            <p:fltVal val="0.9107"/>
                                          </p:val>
                                        </p:tav>
                                        <p:tav tm="77530">
                                          <p:val>
                                            <p:fltVal val="0.9042"/>
                                          </p:val>
                                        </p:tav>
                                        <p:tav tm="78650">
                                          <p:val>
                                            <p:fltVal val="0.901"/>
                                          </p:val>
                                        </p:tav>
                                        <p:tav tm="79780">
                                          <p:val>
                                            <p:fltVal val="0.9"/>
                                          </p:val>
                                        </p:tav>
                                        <p:tav tm="80900">
                                          <p:val>
                                            <p:fltVal val="0.9"/>
                                          </p:val>
                                        </p:tav>
                                        <p:tav tm="82020">
                                          <p:val>
                                            <p:fltVal val="0.901"/>
                                          </p:val>
                                        </p:tav>
                                        <p:tav tm="83150">
                                          <p:val>
                                            <p:fltVal val="0.9061"/>
                                          </p:val>
                                        </p:tav>
                                        <p:tav tm="84270">
                                          <p:val>
                                            <p:fltVal val="0.9186"/>
                                          </p:val>
                                        </p:tav>
                                        <p:tav tm="85390">
                                          <p:val>
                                            <p:fltVal val="0.942"/>
                                          </p:val>
                                        </p:tav>
                                        <p:tav tm="86520">
                                          <p:val>
                                            <p:fltVal val="0.9709"/>
                                          </p:val>
                                        </p:tav>
                                        <p:tav tm="87640">
                                          <p:val>
                                            <p:fltVal val="0.9885"/>
                                          </p:val>
                                        </p:tav>
                                        <p:tav tm="88760">
                                          <p:val>
                                            <p:fltVal val="0.997"/>
                                          </p:val>
                                        </p:tav>
                                        <p:tav tm="89890">
                                          <p:val>
                                            <p:fltVal val="0.9997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2"/>
                                          </p:val>
                                        </p:tav>
                                        <p:tav tm="3370">
                                          <p:val>
                                            <p:fltVal val="1.0009"/>
                                          </p:val>
                                        </p:tav>
                                        <p:tav tm="4490">
                                          <p:val>
                                            <p:fltVal val="1.0023"/>
                                          </p:val>
                                        </p:tav>
                                        <p:tav tm="5620">
                                          <p:val>
                                            <p:fltVal val="1.0046"/>
                                          </p:val>
                                        </p:tav>
                                        <p:tav tm="6740">
                                          <p:val>
                                            <p:fltVal val="1.008"/>
                                          </p:val>
                                        </p:tav>
                                        <p:tav tm="7870">
                                          <p:val>
                                            <p:fltVal val="1.0127"/>
                                          </p:val>
                                        </p:tav>
                                        <p:tav tm="8990">
                                          <p:val>
                                            <p:fltVal val="1.019"/>
                                          </p:val>
                                        </p:tav>
                                        <p:tav tm="10110">
                                          <p:val>
                                            <p:fltVal val="1.0271"/>
                                          </p:val>
                                        </p:tav>
                                        <p:tav tm="11240">
                                          <p:val>
                                            <p:fltVal val="1.0351"/>
                                          </p:val>
                                        </p:tav>
                                        <p:tav tm="12360">
                                          <p:val>
                                            <p:fltVal val="1.0414"/>
                                          </p:val>
                                        </p:tav>
                                        <p:tav tm="13480">
                                          <p:val>
                                            <p:fltVal val="1.046"/>
                                          </p:val>
                                        </p:tav>
                                        <p:tav tm="14610">
                                          <p:val>
                                            <p:fltVal val="1.0494"/>
                                          </p:val>
                                        </p:tav>
                                        <p:tav tm="15730">
                                          <p:val>
                                            <p:fltVal val="1.0516"/>
                                          </p:val>
                                        </p:tav>
                                        <p:tav tm="16850">
                                          <p:val>
                                            <p:fltVal val="1.053"/>
                                          </p:val>
                                        </p:tav>
                                        <p:tav tm="17980">
                                          <p:val>
                                            <p:fltVal val="1.0537"/>
                                          </p:val>
                                        </p:tav>
                                        <p:tav tm="19100">
                                          <p:val>
                                            <p:fltVal val="1.0539"/>
                                          </p:val>
                                        </p:tav>
                                        <p:tav tm="20220">
                                          <p:val>
                                            <p:fltVal val="1.054"/>
                                          </p:val>
                                        </p:tav>
                                        <p:tav tm="21350">
                                          <p:val>
                                            <p:fltVal val="1.0536"/>
                                          </p:val>
                                        </p:tav>
                                        <p:tav tm="22470">
                                          <p:val>
                                            <p:fltVal val="1.0515"/>
                                          </p:val>
                                        </p:tav>
                                        <p:tav tm="23600">
                                          <p:val>
                                            <p:fltVal val="1.0457"/>
                                          </p:val>
                                        </p:tav>
                                        <p:tav tm="24720">
                                          <p:val>
                                            <p:fltVal val="1.0344"/>
                                          </p:val>
                                        </p:tav>
                                        <p:tav tm="25840">
                                          <p:val>
                                            <p:fltVal val="1.0183"/>
                                          </p:val>
                                        </p:tav>
                                        <p:tav tm="26970">
                                          <p:val>
                                            <p:fltVal val="1.0076"/>
                                          </p:val>
                                        </p:tav>
                                        <p:tav tm="28090">
                                          <p:val>
                                            <p:fltVal val="1.0021"/>
                                          </p:val>
                                        </p:tav>
                                        <p:tav tm="29210">
                                          <p:val>
                                            <p:fltVal val="1.0002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"/>
                                          </p:val>
                                        </p:tav>
                                        <p:tav tm="68540">
                                          <p:val>
                                            <p:fltVal val="1.0006"/>
                                          </p:val>
                                        </p:tav>
                                        <p:tav tm="69660">
                                          <p:val>
                                            <p:fltVal val="1.0024"/>
                                          </p:val>
                                        </p:tav>
                                        <p:tav tm="70790">
                                          <p:val>
                                            <p:fltVal val="1.006"/>
                                          </p:val>
                                        </p:tav>
                                        <p:tav tm="71910">
                                          <p:val>
                                            <p:fltVal val="1.0121"/>
                                          </p:val>
                                        </p:tav>
                                        <p:tav tm="73030">
                                          <p:val>
                                            <p:fltVal val="1.0213"/>
                                          </p:val>
                                        </p:tav>
                                        <p:tav tm="74160">
                                          <p:val>
                                            <p:fltVal val="1.0331"/>
                                          </p:val>
                                        </p:tav>
                                        <p:tav tm="75280">
                                          <p:val>
                                            <p:fltVal val="1.0422"/>
                                          </p:val>
                                        </p:tav>
                                        <p:tav tm="76400">
                                          <p:val>
                                            <p:fltVal val="1.0482"/>
                                          </p:val>
                                        </p:tav>
                                        <p:tav tm="77530">
                                          <p:val>
                                            <p:fltVal val="1.0516"/>
                                          </p:val>
                                        </p:tav>
                                        <p:tav tm="78650">
                                          <p:val>
                                            <p:fltVal val="1.0534"/>
                                          </p:val>
                                        </p:tav>
                                        <p:tav tm="79780">
                                          <p:val>
                                            <p:fltVal val="1.0539"/>
                                          </p:val>
                                        </p:tav>
                                        <p:tav tm="80900">
                                          <p:val>
                                            <p:fltVal val="1.0539"/>
                                          </p:val>
                                        </p:tav>
                                        <p:tav tm="82020">
                                          <p:val>
                                            <p:fltVal val="1.0534"/>
                                          </p:val>
                                        </p:tav>
                                        <p:tav tm="83150">
                                          <p:val>
                                            <p:fltVal val="1.0506"/>
                                          </p:val>
                                        </p:tav>
                                        <p:tav tm="84270">
                                          <p:val>
                                            <p:fltVal val="1.0439"/>
                                          </p:val>
                                        </p:tav>
                                        <p:tav tm="85390">
                                          <p:val>
                                            <p:fltVal val="1.0312"/>
                                          </p:val>
                                        </p:tav>
                                        <p:tav tm="86520">
                                          <p:val>
                                            <p:fltVal val="1.0156"/>
                                          </p:val>
                                        </p:tav>
                                        <p:tav tm="87640">
                                          <p:val>
                                            <p:fltVal val="1.0061"/>
                                          </p:val>
                                        </p:tav>
                                        <p:tav tm="88760">
                                          <p:val>
                                            <p:fltVal val="1.0015"/>
                                          </p:val>
                                        </p:tav>
                                        <p:tav tm="89890">
                                          <p:val>
                                            <p:fltVal val="1.0001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9" presetClass="emph" presetSubtype="16" repeatCount="indefinite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sum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3d.object.rotation.x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-0.0012"/>
                                          </p:val>
                                        </p:tav>
                                        <p:tav tm="2250">
                                          <p:val>
                                            <p:fltVal val="-0.0098"/>
                                          </p:val>
                                        </p:tav>
                                        <p:tav tm="3370">
                                          <p:val>
                                            <p:fltVal val="-0.033"/>
                                          </p:val>
                                        </p:tav>
                                        <p:tav tm="4490">
                                          <p:val>
                                            <p:fltVal val="-0.0789"/>
                                          </p:val>
                                        </p:tav>
                                        <p:tav tm="5620">
                                          <p:val>
                                            <p:fltVal val="-0.1548"/>
                                          </p:val>
                                        </p:tav>
                                        <p:tav tm="6740">
                                          <p:val>
                                            <p:fltVal val="-0.267"/>
                                          </p:val>
                                        </p:tav>
                                        <p:tav tm="7870">
                                          <p:val>
                                            <p:fltVal val="-0.4235"/>
                                          </p:val>
                                        </p:tav>
                                        <p:tav tm="8990">
                                          <p:val>
                                            <p:fltVal val="-0.6337"/>
                                          </p:val>
                                        </p:tav>
                                        <p:tav tm="10110">
                                          <p:val>
                                            <p:fltVal val="-0.9013"/>
                                          </p:val>
                                        </p:tav>
                                        <p:tav tm="11240">
                                          <p:val>
                                            <p:fltVal val="-1.2353"/>
                                          </p:val>
                                        </p:tav>
                                        <p:tav tm="12360">
                                          <p:val>
                                            <p:fltVal val="-1.647"/>
                                          </p:val>
                                        </p:tav>
                                        <p:tav tm="13480">
                                          <p:val>
                                            <p:fltVal val="-2.0869"/>
                                          </p:val>
                                        </p:tav>
                                        <p:tav tm="14610">
                                          <p:val>
                                            <p:fltVal val="-2.4538"/>
                                          </p:val>
                                        </p:tav>
                                        <p:tav tm="15730">
                                          <p:val>
                                            <p:fltVal val="-2.7534"/>
                                          </p:val>
                                        </p:tav>
                                        <p:tav tm="16850">
                                          <p:val>
                                            <p:fltVal val="-2.9876"/>
                                          </p:val>
                                        </p:tav>
                                        <p:tav tm="17980">
                                          <p:val>
                                            <p:fltVal val="-3.1669"/>
                                          </p:val>
                                        </p:tav>
                                        <p:tav tm="19100">
                                          <p:val>
                                            <p:fltVal val="-3.2996"/>
                                          </p:val>
                                        </p:tav>
                                        <p:tav tm="20220">
                                          <p:val>
                                            <p:fltVal val="-3.3906"/>
                                          </p:val>
                                        </p:tav>
                                        <p:tav tm="21350">
                                          <p:val>
                                            <p:fltVal val="-3.4488"/>
                                          </p:val>
                                        </p:tav>
                                        <p:tav tm="22470">
                                          <p:val>
                                            <p:fltVal val="-3.4815"/>
                                          </p:val>
                                        </p:tav>
                                        <p:tav tm="23600">
                                          <p:val>
                                            <p:fltVal val="-3.4961"/>
                                          </p:val>
                                        </p:tav>
                                        <p:tav tm="24720">
                                          <p:val>
                                            <p:fltVal val="-3.4998"/>
                                          </p:val>
                                        </p:tav>
                                        <p:tav tm="25840">
                                          <p:val>
                                            <p:fltVal val="-3.0301"/>
                                          </p:val>
                                        </p:tav>
                                        <p:tav tm="26970">
                                          <p:val>
                                            <p:fltVal val="-0.9661"/>
                                          </p:val>
                                        </p:tav>
                                        <p:tav tm="28090">
                                          <p:val>
                                            <p:fltVal val="2.1525"/>
                                          </p:val>
                                        </p:tav>
                                        <p:tav tm="29210">
                                          <p:val>
                                            <p:fltVal val="6.1215"/>
                                          </p:val>
                                        </p:tav>
                                        <p:tav tm="30340">
                                          <p:val>
                                            <p:fltVal val="10.8322"/>
                                          </p:val>
                                        </p:tav>
                                        <p:tav tm="31460">
                                          <p:val>
                                            <p:fltVal val="16.2132"/>
                                          </p:val>
                                        </p:tav>
                                        <p:tav tm="32580">
                                          <p:val>
                                            <p:fltVal val="22.2128"/>
                                          </p:val>
                                        </p:tav>
                                        <p:tav tm="33710">
                                          <p:val>
                                            <p:fltVal val="28.7297"/>
                                          </p:val>
                                        </p:tav>
                                        <p:tav tm="34830">
                                          <p:val>
                                            <p:fltVal val="35.8493"/>
                                          </p:val>
                                        </p:tav>
                                        <p:tav tm="35960">
                                          <p:val>
                                            <p:fltVal val="43.4888"/>
                                          </p:val>
                                        </p:tav>
                                        <p:tav tm="37080">
                                          <p:val>
                                            <p:fltVal val="51.6257"/>
                                          </p:val>
                                        </p:tav>
                                        <p:tav tm="38200">
                                          <p:val>
                                            <p:fltVal val="60.2402"/>
                                          </p:val>
                                        </p:tav>
                                        <p:tav tm="39330">
                                          <p:val>
                                            <p:fltVal val="69.3155"/>
                                          </p:val>
                                        </p:tav>
                                        <p:tav tm="40450">
                                          <p:val>
                                            <p:fltVal val="78.8364"/>
                                          </p:val>
                                        </p:tav>
                                        <p:tav tm="41570">
                                          <p:val>
                                            <p:fltVal val="88.6987"/>
                                          </p:val>
                                        </p:tav>
                                        <p:tav tm="42700">
                                          <p:val>
                                            <p:fltVal val="99.0679"/>
                                          </p:val>
                                        </p:tav>
                                        <p:tav tm="43820">
                                          <p:val>
                                            <p:fltVal val="109.8461"/>
                                          </p:val>
                                        </p:tav>
                                        <p:tav tm="44940">
                                          <p:val>
                                            <p:fltVal val="121.0232"/>
                                          </p:val>
                                        </p:tav>
                                        <p:tav tm="46070">
                                          <p:val>
                                            <p:fltVal val="132.5899"/>
                                          </p:val>
                                        </p:tav>
                                        <p:tav tm="47190">
                                          <p:val>
                                            <p:fltVal val="144.5376"/>
                                          </p:val>
                                        </p:tav>
                                        <p:tav tm="48310">
                                          <p:val>
                                            <p:fltVal val="156.85851"/>
                                          </p:val>
                                        </p:tav>
                                        <p:tav tm="49440">
                                          <p:val>
                                            <p:fltVal val="169.43021"/>
                                          </p:val>
                                        </p:tav>
                                        <p:tav tm="50560">
                                          <p:val>
                                            <p:fltVal val="182.34309"/>
                                          </p:val>
                                        </p:tav>
                                        <p:tav tm="51690">
                                          <p:val>
                                            <p:fltVal val="195.1411"/>
                                          </p:val>
                                        </p:tav>
                                        <p:tav tm="52810">
                                          <p:val>
                                            <p:fltVal val="207.6945"/>
                                          </p:val>
                                        </p:tav>
                                        <p:tav tm="53930">
                                          <p:val>
                                            <p:fltVal val="219.77251"/>
                                          </p:val>
                                        </p:tav>
                                        <p:tav tm="55060">
                                          <p:val>
                                            <p:fltVal val="231.4814"/>
                                          </p:val>
                                        </p:tav>
                                        <p:tav tm="56180">
                                          <p:val>
                                            <p:fltVal val="242.91341"/>
                                          </p:val>
                                        </p:tav>
                                        <p:tav tm="57300">
                                          <p:val>
                                            <p:fltVal val="253.8558"/>
                                          </p:val>
                                        </p:tav>
                                        <p:tav tm="58430">
                                          <p:val>
                                            <p:fltVal val="264.40329"/>
                                          </p:val>
                                        </p:tav>
                                        <p:tav tm="59550">
                                          <p:val>
                                            <p:fltVal val="274.63501"/>
                                          </p:val>
                                        </p:tav>
                                        <p:tav tm="60670">
                                          <p:val>
                                            <p:fltVal val="284.35721"/>
                                          </p:val>
                                        </p:tav>
                                        <p:tav tm="61800">
                                          <p:val>
                                            <p:fltVal val="293.6507"/>
                                          </p:val>
                                        </p:tav>
                                        <p:tav tm="62920">
                                          <p:val>
                                            <p:fltVal val="302.57959"/>
                                          </p:val>
                                        </p:tav>
                                        <p:tav tm="64040">
                                          <p:val>
                                            <p:fltVal val="310.96921"/>
                                          </p:val>
                                        </p:tav>
                                        <p:tav tm="65170">
                                          <p:val>
                                            <p:fltVal val="318.88379"/>
                                          </p:val>
                                        </p:tav>
                                        <p:tav tm="66290">
                                          <p:val>
                                            <p:fltVal val="326.36801"/>
                                          </p:val>
                                        </p:tav>
                                        <p:tav tm="67420">
                                          <p:val>
                                            <p:fltVal val="333.26511"/>
                                          </p:val>
                                        </p:tav>
                                        <p:tav tm="68540">
                                          <p:val>
                                            <p:fltVal val="339.6712"/>
                                          </p:val>
                                        </p:tav>
                                        <p:tav tm="69660">
                                          <p:val>
                                            <p:fltVal val="345.43851"/>
                                          </p:val>
                                        </p:tav>
                                        <p:tav tm="70790">
                                          <p:val>
                                            <p:fltVal val="350.58469"/>
                                          </p:val>
                                        </p:tav>
                                        <p:tav tm="71910">
                                          <p:val>
                                            <p:fltVal val="355.09189"/>
                                          </p:val>
                                        </p:tav>
                                        <p:tav tm="73030">
                                          <p:val>
                                            <p:fltVal val="358.80179"/>
                                          </p:val>
                                        </p:tav>
                                        <p:tav tm="74160">
                                          <p:val>
                                            <p:fltVal val="361.63531"/>
                                          </p:val>
                                        </p:tav>
                                        <p:tav tm="75280">
                                          <p:val>
                                            <p:fltVal val="363.345"/>
                                          </p:val>
                                        </p:tav>
                                        <p:tav tm="76400">
                                          <p:val>
                                            <p:fltVal val="363.4978"/>
                                          </p:val>
                                        </p:tav>
                                        <p:tav tm="77530">
                                          <p:val>
                                            <p:fltVal val="363.47061"/>
                                          </p:val>
                                        </p:tav>
                                        <p:tav tm="78650">
                                          <p:val>
                                            <p:fltVal val="363.38339"/>
                                          </p:val>
                                        </p:tav>
                                        <p:tav tm="79780">
                                          <p:val>
                                            <p:fltVal val="363.20349"/>
                                          </p:val>
                                        </p:tav>
                                        <p:tav tm="80900">
                                          <p:val>
                                            <p:fltVal val="362.8963"/>
                                          </p:val>
                                        </p:tav>
                                        <p:tav tm="82020">
                                          <p:val>
                                            <p:fltVal val="362.4227"/>
                                          </p:val>
                                        </p:tav>
                                        <p:tav tm="83150">
                                          <p:val>
                                            <p:fltVal val="361.7569"/>
                                          </p:val>
                                        </p:tav>
                                        <p:tav tm="84270">
                                          <p:val>
                                            <p:fltVal val="361.0874"/>
                                          </p:val>
                                        </p:tav>
                                        <p:tav tm="85390">
                                          <p:val>
                                            <p:fltVal val="360.6105"/>
                                          </p:val>
                                        </p:tav>
                                        <p:tav tm="86520">
                                          <p:val>
                                            <p:fltVal val="360.30069"/>
                                          </p:val>
                                        </p:tav>
                                        <p:tav tm="87640">
                                          <p:val>
                                            <p:fltVal val="360.1188"/>
                                          </p:val>
                                        </p:tav>
                                        <p:tav tm="88760">
                                          <p:val>
                                            <p:fltVal val="360.03021"/>
                                          </p:val>
                                        </p:tav>
                                        <p:tav tm="89890">
                                          <p:val>
                                            <p:fltVal val="360.00229"/>
                                          </p:val>
                                        </p:tav>
                                        <p:tav tm="91010">
                                          <p:val>
                                            <p:fltVal val="360"/>
                                          </p:val>
                                        </p:tav>
                                        <p:tav tm="92130">
                                          <p:val>
                                            <p:fltVal val="360"/>
                                          </p:val>
                                        </p:tav>
                                        <p:tav tm="93260">
                                          <p:val>
                                            <p:fltVal val="360"/>
                                          </p:val>
                                        </p:tav>
                                        <p:tav tm="94380">
                                          <p:val>
                                            <p:fltVal val="360"/>
                                          </p:val>
                                        </p:tav>
                                        <p:tav tm="95510">
                                          <p:val>
                                            <p:fltVal val="360"/>
                                          </p:val>
                                        </p:tav>
                                        <p:tav tm="96630">
                                          <p:val>
                                            <p:fltVal val="360"/>
                                          </p:val>
                                        </p:tav>
                                        <p:tav tm="97750">
                                          <p:val>
                                            <p:fltVal val="360"/>
                                          </p:val>
                                        </p:tav>
                                        <p:tav tm="9888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sum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3d.object.translation.y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"/>
                                          </p:val>
                                        </p:tav>
                                        <p:tav tm="2250">
                                          <p:val>
                                            <p:fltVal val="-10E-5"/>
                                          </p:val>
                                        </p:tav>
                                        <p:tav tm="3370">
                                          <p:val>
                                            <p:fltVal val="-0.0004"/>
                                          </p:val>
                                        </p:tav>
                                        <p:tav tm="4490">
                                          <p:val>
                                            <p:fltVal val="-0.0011"/>
                                          </p:val>
                                        </p:tav>
                                        <p:tav tm="5620">
                                          <p:val>
                                            <p:fltVal val="-0.0021"/>
                                          </p:val>
                                        </p:tav>
                                        <p:tav tm="6740">
                                          <p:val>
                                            <p:fltVal val="-0.0037"/>
                                          </p:val>
                                        </p:tav>
                                        <p:tav tm="7870">
                                          <p:val>
                                            <p:fltVal val="-0.0059"/>
                                          </p:val>
                                        </p:tav>
                                        <p:tav tm="8990">
                                          <p:val>
                                            <p:fltVal val="-0.0088"/>
                                          </p:val>
                                        </p:tav>
                                        <p:tav tm="10110">
                                          <p:val>
                                            <p:fltVal val="-0.0125"/>
                                          </p:val>
                                        </p:tav>
                                        <p:tav tm="11240">
                                          <p:val>
                                            <p:fltVal val="-0.0162"/>
                                          </p:val>
                                        </p:tav>
                                        <p:tav tm="12360">
                                          <p:val>
                                            <p:fltVal val="-0.0191"/>
                                          </p:val>
                                        </p:tav>
                                        <p:tav tm="13480">
                                          <p:val>
                                            <p:fltVal val="-0.0213"/>
                                          </p:val>
                                        </p:tav>
                                        <p:tav tm="14610">
                                          <p:val>
                                            <p:fltVal val="-0.0228"/>
                                          </p:val>
                                        </p:tav>
                                        <p:tav tm="15730">
                                          <p:val>
                                            <p:fltVal val="-0.0239"/>
                                          </p:val>
                                        </p:tav>
                                        <p:tav tm="16850">
                                          <p:val>
                                            <p:fltVal val="-0.0245"/>
                                          </p:val>
                                        </p:tav>
                                        <p:tav tm="17980">
                                          <p:val>
                                            <p:fltVal val="-0.0248"/>
                                          </p:val>
                                        </p:tav>
                                        <p:tav tm="19100">
                                          <p:val>
                                            <p:fltVal val="-0.0249"/>
                                          </p:val>
                                        </p:tav>
                                        <p:tav tm="20220">
                                          <p:val>
                                            <p:fltVal val="-0.0249"/>
                                          </p:val>
                                        </p:tav>
                                        <p:tav tm="21350">
                                          <p:val>
                                            <p:fltVal val="-0.0248"/>
                                          </p:val>
                                        </p:tav>
                                        <p:tav tm="22470">
                                          <p:val>
                                            <p:fltVal val="-0.0241"/>
                                          </p:val>
                                        </p:tav>
                                        <p:tav tm="23600">
                                          <p:val>
                                            <p:fltVal val="-0.022"/>
                                          </p:val>
                                        </p:tav>
                                        <p:tav tm="24720">
                                          <p:val>
                                            <p:fltVal val="-0.0179"/>
                                          </p:val>
                                        </p:tav>
                                        <p:tav tm="25840">
                                          <p:val>
                                            <p:fltVal val="-0.0113"/>
                                          </p:val>
                                        </p:tav>
                                        <p:tav tm="26970">
                                          <p:val>
                                            <p:fltVal val="-0.0013"/>
                                          </p:val>
                                        </p:tav>
                                        <p:tav tm="28090">
                                          <p:val>
                                            <p:fltVal val="0.0124"/>
                                          </p:val>
                                        </p:tav>
                                        <p:tav tm="29210">
                                          <p:val>
                                            <p:fltVal val="0.0309"/>
                                          </p:val>
                                        </p:tav>
                                        <p:tav tm="30340">
                                          <p:val>
                                            <p:fltVal val="0.0546"/>
                                          </p:val>
                                        </p:tav>
                                        <p:tav tm="31460">
                                          <p:val>
                                            <p:fltVal val="0.0842"/>
                                          </p:val>
                                        </p:tav>
                                        <p:tav tm="32580">
                                          <p:val>
                                            <p:fltVal val="0.1204"/>
                                          </p:val>
                                        </p:tav>
                                        <p:tav tm="33710">
                                          <p:val>
                                            <p:fltVal val="0.1634"/>
                                          </p:val>
                                        </p:tav>
                                        <p:tav tm="34830">
                                          <p:val>
                                            <p:fltVal val="0.2145"/>
                                          </p:val>
                                        </p:tav>
                                        <p:tav tm="35960">
                                          <p:val>
                                            <p:fltVal val="0.2711"/>
                                          </p:val>
                                        </p:tav>
                                        <p:tav tm="37080">
                                          <p:val>
                                            <p:fltVal val="0.3207"/>
                                          </p:val>
                                        </p:tav>
                                        <p:tav tm="38200">
                                          <p:val>
                                            <p:fltVal val="0.3625"/>
                                          </p:val>
                                        </p:tav>
                                        <p:tav tm="39330">
                                          <p:val>
                                            <p:fltVal val="0.3973"/>
                                          </p:val>
                                        </p:tav>
                                        <p:tav tm="40450">
                                          <p:val>
                                            <p:fltVal val="0.4256"/>
                                          </p:val>
                                        </p:tav>
                                        <p:tav tm="41570">
                                          <p:val>
                                            <p:fltVal val="0.448"/>
                                          </p:val>
                                        </p:tav>
                                        <p:tav tm="42700">
                                          <p:val>
                                            <p:fltVal val="0.4655"/>
                                          </p:val>
                                        </p:tav>
                                        <p:tav tm="43820">
                                          <p:val>
                                            <p:fltVal val="0.4786"/>
                                          </p:val>
                                        </p:tav>
                                        <p:tav tm="44940">
                                          <p:val>
                                            <p:fltVal val="0.4878"/>
                                          </p:val>
                                        </p:tav>
                                        <p:tav tm="46070">
                                          <p:val>
                                            <p:fltVal val="0.4939"/>
                                          </p:val>
                                        </p:tav>
                                        <p:tav tm="47190">
                                          <p:val>
                                            <p:fltVal val="0.4975"/>
                                          </p:val>
                                        </p:tav>
                                        <p:tav tm="48310">
                                          <p:val>
                                            <p:fltVal val="0.4993"/>
                                          </p:val>
                                        </p:tav>
                                        <p:tav tm="49440">
                                          <p:val>
                                            <p:fltVal val="0.4999"/>
                                          </p:val>
                                        </p:tav>
                                        <p:tav tm="50560">
                                          <p:val>
                                            <p:fltVal val="0.4999"/>
                                          </p:val>
                                        </p:tav>
                                        <p:tav tm="51690">
                                          <p:val>
                                            <p:fltVal val="0.4998"/>
                                          </p:val>
                                        </p:tav>
                                        <p:tav tm="52810">
                                          <p:val>
                                            <p:fltVal val="0.4988"/>
                                          </p:val>
                                        </p:tav>
                                        <p:tav tm="53930">
                                          <p:val>
                                            <p:fltVal val="0.4965"/>
                                          </p:val>
                                        </p:tav>
                                        <p:tav tm="55060">
                                          <p:val>
                                            <p:fltVal val="0.4921"/>
                                          </p:val>
                                        </p:tav>
                                        <p:tav tm="56180">
                                          <p:val>
                                            <p:fltVal val="0.485"/>
                                          </p:val>
                                        </p:tav>
                                        <p:tav tm="57300">
                                          <p:val>
                                            <p:fltVal val="0.4746"/>
                                          </p:val>
                                        </p:tav>
                                        <p:tav tm="58430">
                                          <p:val>
                                            <p:fltVal val="0.4603"/>
                                          </p:val>
                                        </p:tav>
                                        <p:tav tm="59550">
                                          <p:val>
                                            <p:fltVal val="0.4411"/>
                                          </p:val>
                                        </p:tav>
                                        <p:tav tm="60670">
                                          <p:val>
                                            <p:fltVal val="0.4169"/>
                                          </p:val>
                                        </p:tav>
                                        <p:tav tm="61800">
                                          <p:val>
                                            <p:fltVal val="0.3868"/>
                                          </p:val>
                                        </p:tav>
                                        <p:tav tm="62920">
                                          <p:val>
                                            <p:fltVal val="0.3499"/>
                                          </p:val>
                                        </p:tav>
                                        <p:tav tm="64040">
                                          <p:val>
                                            <p:fltVal val="0.306"/>
                                          </p:val>
                                        </p:tav>
                                        <p:tav tm="65170">
                                          <p:val>
                                            <p:fltVal val="0.2544"/>
                                          </p:val>
                                        </p:tav>
                                        <p:tav tm="66290">
                                          <p:val>
                                            <p:fltVal val="0.1981"/>
                                          </p:val>
                                        </p:tav>
                                        <p:tav tm="67420">
                                          <p:val>
                                            <p:fltVal val="0.1498"/>
                                          </p:val>
                                        </p:tav>
                                        <p:tav tm="68540">
                                          <p:val>
                                            <p:fltVal val="0.1087"/>
                                          </p:val>
                                        </p:tav>
                                        <p:tav tm="69660">
                                          <p:val>
                                            <p:fltVal val="0.0748"/>
                                          </p:val>
                                        </p:tav>
                                        <p:tav tm="70790">
                                          <p:val>
                                            <p:fltVal val="0.0473"/>
                                          </p:val>
                                        </p:tav>
                                        <p:tav tm="71910">
                                          <p:val>
                                            <p:fltVal val="0.0251"/>
                                          </p:val>
                                        </p:tav>
                                        <p:tav tm="73030">
                                          <p:val>
                                            <p:fltVal val="0.0082"/>
                                          </p:val>
                                        </p:tav>
                                        <p:tav tm="74160">
                                          <p:val>
                                            <p:fltVal val="-0.0044"/>
                                          </p:val>
                                        </p:tav>
                                        <p:tav tm="75280">
                                          <p:val>
                                            <p:fltVal val="-0.0134"/>
                                          </p:val>
                                        </p:tav>
                                        <p:tav tm="76400">
                                          <p:val>
                                            <p:fltVal val="-0.0192"/>
                                          </p:val>
                                        </p:tav>
                                        <p:tav tm="77530">
                                          <p:val>
                                            <p:fltVal val="-0.0227"/>
                                          </p:val>
                                        </p:tav>
                                        <p:tav tm="78650">
                                          <p:val>
                                            <p:fltVal val="-0.0244"/>
                                          </p:val>
                                        </p:tav>
                                        <p:tav tm="79780">
                                          <p:val>
                                            <p:fltVal val="-0.0249"/>
                                          </p:val>
                                        </p:tav>
                                        <p:tav tm="80900">
                                          <p:val>
                                            <p:fltVal val="-0.0249"/>
                                          </p:val>
                                        </p:tav>
                                        <p:tav tm="82020">
                                          <p:val>
                                            <p:fltVal val="-0.0244"/>
                                          </p:val>
                                        </p:tav>
                                        <p:tav tm="83150">
                                          <p:val>
                                            <p:fltVal val="-0.0219"/>
                                          </p:val>
                                        </p:tav>
                                        <p:tav tm="84270">
                                          <p:val>
                                            <p:fltVal val="-0.0156"/>
                                          </p:val>
                                        </p:tav>
                                        <p:tav tm="85390">
                                          <p:val>
                                            <p:fltVal val="-0.0039"/>
                                          </p:val>
                                        </p:tav>
                                        <p:tav tm="86520">
                                          <p:val>
                                            <p:fltVal val="0.0104"/>
                                          </p:val>
                                        </p:tav>
                                        <p:tav tm="87640">
                                          <p:val>
                                            <p:fltVal val="0.0192"/>
                                          </p:val>
                                        </p:tav>
                                        <p:tav tm="88760">
                                          <p:val>
                                            <p:fltVal val="0.0235"/>
                                          </p:val>
                                        </p:tav>
                                        <p:tav tm="89890">
                                          <p:val>
                                            <p:fltVal val="0.0248"/>
                                          </p:val>
                                        </p:tav>
                                        <p:tav tm="91010">
                                          <p:val>
                                            <p:fltVal val="0.0249"/>
                                          </p:val>
                                        </p:tav>
                                        <p:tav tm="92130">
                                          <p:val>
                                            <p:fltVal val="0.0247"/>
                                          </p:val>
                                        </p:tav>
                                        <p:tav tm="93260">
                                          <p:val>
                                            <p:fltVal val="0.0234"/>
                                          </p:val>
                                        </p:tav>
                                        <p:tav tm="94380">
                                          <p:val>
                                            <p:fltVal val="0.0202"/>
                                          </p:val>
                                        </p:tav>
                                        <p:tav tm="95510">
                                          <p:val>
                                            <p:fltVal val="0.0143"/>
                                          </p:val>
                                        </p:tav>
                                        <p:tav tm="96630">
                                          <p:val>
                                            <p:fltVal val="0.0071"/>
                                          </p:val>
                                        </p:tav>
                                        <p:tav tm="97750">
                                          <p:val>
                                            <p:fltVal val="0.0027"/>
                                          </p:val>
                                        </p:tav>
                                        <p:tav tm="98880">
                                          <p:val>
                                            <p:fltVal val="0.0007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2"/>
                                          </p:val>
                                        </p:tav>
                                        <p:tav tm="3370">
                                          <p:val>
                                            <p:fltVal val="1.0009"/>
                                          </p:val>
                                        </p:tav>
                                        <p:tav tm="4490">
                                          <p:val>
                                            <p:fltVal val="1.0023"/>
                                          </p:val>
                                        </p:tav>
                                        <p:tav tm="5620">
                                          <p:val>
                                            <p:fltVal val="1.0046"/>
                                          </p:val>
                                        </p:tav>
                                        <p:tav tm="6740">
                                          <p:val>
                                            <p:fltVal val="1.008"/>
                                          </p:val>
                                        </p:tav>
                                        <p:tav tm="7870">
                                          <p:val>
                                            <p:fltVal val="1.0127"/>
                                          </p:val>
                                        </p:tav>
                                        <p:tav tm="8990">
                                          <p:val>
                                            <p:fltVal val="1.019"/>
                                          </p:val>
                                        </p:tav>
                                        <p:tav tm="10110">
                                          <p:val>
                                            <p:fltVal val="1.0271"/>
                                          </p:val>
                                        </p:tav>
                                        <p:tav tm="11240">
                                          <p:val>
                                            <p:fltVal val="1.0351"/>
                                          </p:val>
                                        </p:tav>
                                        <p:tav tm="12360">
                                          <p:val>
                                            <p:fltVal val="1.0414"/>
                                          </p:val>
                                        </p:tav>
                                        <p:tav tm="13480">
                                          <p:val>
                                            <p:fltVal val="1.046"/>
                                          </p:val>
                                        </p:tav>
                                        <p:tav tm="14610">
                                          <p:val>
                                            <p:fltVal val="1.0494"/>
                                          </p:val>
                                        </p:tav>
                                        <p:tav tm="15730">
                                          <p:val>
                                            <p:fltVal val="1.0516"/>
                                          </p:val>
                                        </p:tav>
                                        <p:tav tm="16850">
                                          <p:val>
                                            <p:fltVal val="1.053"/>
                                          </p:val>
                                        </p:tav>
                                        <p:tav tm="17980">
                                          <p:val>
                                            <p:fltVal val="1.0537"/>
                                          </p:val>
                                        </p:tav>
                                        <p:tav tm="19100">
                                          <p:val>
                                            <p:fltVal val="1.0539"/>
                                          </p:val>
                                        </p:tav>
                                        <p:tav tm="20220">
                                          <p:val>
                                            <p:fltVal val="1.054"/>
                                          </p:val>
                                        </p:tav>
                                        <p:tav tm="21350">
                                          <p:val>
                                            <p:fltVal val="1.0536"/>
                                          </p:val>
                                        </p:tav>
                                        <p:tav tm="22470">
                                          <p:val>
                                            <p:fltVal val="1.0515"/>
                                          </p:val>
                                        </p:tav>
                                        <p:tav tm="23600">
                                          <p:val>
                                            <p:fltVal val="1.0457"/>
                                          </p:val>
                                        </p:tav>
                                        <p:tav tm="24720">
                                          <p:val>
                                            <p:fltVal val="1.0344"/>
                                          </p:val>
                                        </p:tav>
                                        <p:tav tm="25840">
                                          <p:val>
                                            <p:fltVal val="1.0183"/>
                                          </p:val>
                                        </p:tav>
                                        <p:tav tm="26970">
                                          <p:val>
                                            <p:fltVal val="1.0076"/>
                                          </p:val>
                                        </p:tav>
                                        <p:tav tm="28090">
                                          <p:val>
                                            <p:fltVal val="1.0021"/>
                                          </p:val>
                                        </p:tav>
                                        <p:tav tm="29210">
                                          <p:val>
                                            <p:fltVal val="1.0002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"/>
                                          </p:val>
                                        </p:tav>
                                        <p:tav tm="68540">
                                          <p:val>
                                            <p:fltVal val="1.0006"/>
                                          </p:val>
                                        </p:tav>
                                        <p:tav tm="69660">
                                          <p:val>
                                            <p:fltVal val="1.0024"/>
                                          </p:val>
                                        </p:tav>
                                        <p:tav tm="70790">
                                          <p:val>
                                            <p:fltVal val="1.006"/>
                                          </p:val>
                                        </p:tav>
                                        <p:tav tm="71910">
                                          <p:val>
                                            <p:fltVal val="1.0121"/>
                                          </p:val>
                                        </p:tav>
                                        <p:tav tm="73030">
                                          <p:val>
                                            <p:fltVal val="1.0213"/>
                                          </p:val>
                                        </p:tav>
                                        <p:tav tm="74160">
                                          <p:val>
                                            <p:fltVal val="1.0331"/>
                                          </p:val>
                                        </p:tav>
                                        <p:tav tm="75280">
                                          <p:val>
                                            <p:fltVal val="1.0422"/>
                                          </p:val>
                                        </p:tav>
                                        <p:tav tm="76400">
                                          <p:val>
                                            <p:fltVal val="1.0482"/>
                                          </p:val>
                                        </p:tav>
                                        <p:tav tm="77530">
                                          <p:val>
                                            <p:fltVal val="1.0516"/>
                                          </p:val>
                                        </p:tav>
                                        <p:tav tm="78650">
                                          <p:val>
                                            <p:fltVal val="1.0534"/>
                                          </p:val>
                                        </p:tav>
                                        <p:tav tm="79780">
                                          <p:val>
                                            <p:fltVal val="1.0539"/>
                                          </p:val>
                                        </p:tav>
                                        <p:tav tm="80900">
                                          <p:val>
                                            <p:fltVal val="1.0539"/>
                                          </p:val>
                                        </p:tav>
                                        <p:tav tm="82020">
                                          <p:val>
                                            <p:fltVal val="1.0534"/>
                                          </p:val>
                                        </p:tav>
                                        <p:tav tm="83150">
                                          <p:val>
                                            <p:fltVal val="1.0506"/>
                                          </p:val>
                                        </p:tav>
                                        <p:tav tm="84270">
                                          <p:val>
                                            <p:fltVal val="1.0439"/>
                                          </p:val>
                                        </p:tav>
                                        <p:tav tm="85390">
                                          <p:val>
                                            <p:fltVal val="1.0312"/>
                                          </p:val>
                                        </p:tav>
                                        <p:tav tm="86520">
                                          <p:val>
                                            <p:fltVal val="1.0156"/>
                                          </p:val>
                                        </p:tav>
                                        <p:tav tm="87640">
                                          <p:val>
                                            <p:fltVal val="1.0061"/>
                                          </p:val>
                                        </p:tav>
                                        <p:tav tm="88760">
                                          <p:val>
                                            <p:fltVal val="1.0015"/>
                                          </p:val>
                                        </p:tav>
                                        <p:tav tm="89890">
                                          <p:val>
                                            <p:fltVal val="1.0001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0.9999"/>
                                          </p:val>
                                        </p:tav>
                                        <p:tav tm="2250">
                                          <p:val>
                                            <p:fltVal val="0.9994"/>
                                          </p:val>
                                        </p:tav>
                                        <p:tav tm="3370">
                                          <p:val>
                                            <p:fltVal val="0.9981"/>
                                          </p:val>
                                        </p:tav>
                                        <p:tav tm="4490">
                                          <p:val>
                                            <p:fltVal val="0.9955"/>
                                          </p:val>
                                        </p:tav>
                                        <p:tav tm="5620">
                                          <p:val>
                                            <p:fltVal val="0.9913"/>
                                          </p:val>
                                        </p:tav>
                                        <p:tav tm="6740">
                                          <p:val>
                                            <p:fltVal val="0.985"/>
                                          </p:val>
                                        </p:tav>
                                        <p:tav tm="7870">
                                          <p:val>
                                            <p:fltVal val="0.9763"/>
                                          </p:val>
                                        </p:tav>
                                        <p:tav tm="8990">
                                          <p:val>
                                            <p:fltVal val="0.9646"/>
                                          </p:val>
                                        </p:tav>
                                        <p:tav tm="10110">
                                          <p:val>
                                            <p:fltVal val="0.9497"/>
                                          </p:val>
                                        </p:tav>
                                        <p:tav tm="11240">
                                          <p:val>
                                            <p:fltVal val="0.9348"/>
                                          </p:val>
                                        </p:tav>
                                        <p:tav tm="12360">
                                          <p:val>
                                            <p:fltVal val="0.9232"/>
                                          </p:val>
                                        </p:tav>
                                        <p:tav tm="13480">
                                          <p:val>
                                            <p:fltVal val="0.9146"/>
                                          </p:val>
                                        </p:tav>
                                        <p:tav tm="14610">
                                          <p:val>
                                            <p:fltVal val="0.9084"/>
                                          </p:val>
                                        </p:tav>
                                        <p:tav tm="15730">
                                          <p:val>
                                            <p:fltVal val="0.9042"/>
                                          </p:val>
                                        </p:tav>
                                        <p:tav tm="16850">
                                          <p:val>
                                            <p:fltVal val="0.9017"/>
                                          </p:val>
                                        </p:tav>
                                        <p:tav tm="17980">
                                          <p:val>
                                            <p:fltVal val="0.9005"/>
                                          </p:val>
                                        </p:tav>
                                        <p:tav tm="19100">
                                          <p:val>
                                            <p:fltVal val="0.9"/>
                                          </p:val>
                                        </p:tav>
                                        <p:tav tm="20220">
                                          <p:val>
                                            <p:fltVal val="0.8999"/>
                                          </p:val>
                                        </p:tav>
                                        <p:tav tm="21350">
                                          <p:val>
                                            <p:fltVal val="0.9006"/>
                                          </p:val>
                                        </p:tav>
                                        <p:tav tm="22470">
                                          <p:val>
                                            <p:fltVal val="0.9046"/>
                                          </p:val>
                                        </p:tav>
                                        <p:tav tm="23600">
                                          <p:val>
                                            <p:fltVal val="0.9153"/>
                                          </p:val>
                                        </p:tav>
                                        <p:tav tm="24720">
                                          <p:val>
                                            <p:fltVal val="0.9362"/>
                                          </p:val>
                                        </p:tav>
                                        <p:tav tm="25840">
                                          <p:val>
                                            <p:fltVal val="0.9659"/>
                                          </p:val>
                                        </p:tav>
                                        <p:tav tm="26970">
                                          <p:val>
                                            <p:fltVal val="0.9858"/>
                                          </p:val>
                                        </p:tav>
                                        <p:tav tm="28090">
                                          <p:val>
                                            <p:fltVal val="0.9959"/>
                                          </p:val>
                                        </p:tav>
                                        <p:tav tm="29210">
                                          <p:val>
                                            <p:fltVal val="0.999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0.9998"/>
                                          </p:val>
                                        </p:tav>
                                        <p:tav tm="68540">
                                          <p:val>
                                            <p:fltVal val="0.9987"/>
                                          </p:val>
                                        </p:tav>
                                        <p:tav tm="69660">
                                          <p:val>
                                            <p:fltVal val="0.9955"/>
                                          </p:val>
                                        </p:tav>
                                        <p:tav tm="70790">
                                          <p:val>
                                            <p:fltVal val="0.9888"/>
                                          </p:val>
                                        </p:tav>
                                        <p:tav tm="71910">
                                          <p:val>
                                            <p:fltVal val="0.9775"/>
                                          </p:val>
                                        </p:tav>
                                        <p:tav tm="73030">
                                          <p:val>
                                            <p:fltVal val="0.9605"/>
                                          </p:val>
                                        </p:tav>
                                        <p:tav tm="74160">
                                          <p:val>
                                            <p:fltVal val="0.9385"/>
                                          </p:val>
                                        </p:tav>
                                        <p:tav tm="75280">
                                          <p:val>
                                            <p:fltVal val="0.9217"/>
                                          </p:val>
                                        </p:tav>
                                        <p:tav tm="76400">
                                          <p:val>
                                            <p:fltVal val="0.9107"/>
                                          </p:val>
                                        </p:tav>
                                        <p:tav tm="77530">
                                          <p:val>
                                            <p:fltVal val="0.9042"/>
                                          </p:val>
                                        </p:tav>
                                        <p:tav tm="78650">
                                          <p:val>
                                            <p:fltVal val="0.901"/>
                                          </p:val>
                                        </p:tav>
                                        <p:tav tm="79780">
                                          <p:val>
                                            <p:fltVal val="0.9"/>
                                          </p:val>
                                        </p:tav>
                                        <p:tav tm="80900">
                                          <p:val>
                                            <p:fltVal val="0.9"/>
                                          </p:val>
                                        </p:tav>
                                        <p:tav tm="82020">
                                          <p:val>
                                            <p:fltVal val="0.901"/>
                                          </p:val>
                                        </p:tav>
                                        <p:tav tm="83150">
                                          <p:val>
                                            <p:fltVal val="0.9061"/>
                                          </p:val>
                                        </p:tav>
                                        <p:tav tm="84270">
                                          <p:val>
                                            <p:fltVal val="0.9186"/>
                                          </p:val>
                                        </p:tav>
                                        <p:tav tm="85390">
                                          <p:val>
                                            <p:fltVal val="0.942"/>
                                          </p:val>
                                        </p:tav>
                                        <p:tav tm="86520">
                                          <p:val>
                                            <p:fltVal val="0.9709"/>
                                          </p:val>
                                        </p:tav>
                                        <p:tav tm="87640">
                                          <p:val>
                                            <p:fltVal val="0.9885"/>
                                          </p:val>
                                        </p:tav>
                                        <p:tav tm="88760">
                                          <p:val>
                                            <p:fltVal val="0.997"/>
                                          </p:val>
                                        </p:tav>
                                        <p:tav tm="89890">
                                          <p:val>
                                            <p:fltVal val="0.9997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2"/>
                                          </p:val>
                                        </p:tav>
                                        <p:tav tm="3370">
                                          <p:val>
                                            <p:fltVal val="1.0009"/>
                                          </p:val>
                                        </p:tav>
                                        <p:tav tm="4490">
                                          <p:val>
                                            <p:fltVal val="1.0023"/>
                                          </p:val>
                                        </p:tav>
                                        <p:tav tm="5620">
                                          <p:val>
                                            <p:fltVal val="1.0046"/>
                                          </p:val>
                                        </p:tav>
                                        <p:tav tm="6740">
                                          <p:val>
                                            <p:fltVal val="1.008"/>
                                          </p:val>
                                        </p:tav>
                                        <p:tav tm="7870">
                                          <p:val>
                                            <p:fltVal val="1.0127"/>
                                          </p:val>
                                        </p:tav>
                                        <p:tav tm="8990">
                                          <p:val>
                                            <p:fltVal val="1.019"/>
                                          </p:val>
                                        </p:tav>
                                        <p:tav tm="10110">
                                          <p:val>
                                            <p:fltVal val="1.0271"/>
                                          </p:val>
                                        </p:tav>
                                        <p:tav tm="11240">
                                          <p:val>
                                            <p:fltVal val="1.0351"/>
                                          </p:val>
                                        </p:tav>
                                        <p:tav tm="12360">
                                          <p:val>
                                            <p:fltVal val="1.0414"/>
                                          </p:val>
                                        </p:tav>
                                        <p:tav tm="13480">
                                          <p:val>
                                            <p:fltVal val="1.046"/>
                                          </p:val>
                                        </p:tav>
                                        <p:tav tm="14610">
                                          <p:val>
                                            <p:fltVal val="1.0494"/>
                                          </p:val>
                                        </p:tav>
                                        <p:tav tm="15730">
                                          <p:val>
                                            <p:fltVal val="1.0516"/>
                                          </p:val>
                                        </p:tav>
                                        <p:tav tm="16850">
                                          <p:val>
                                            <p:fltVal val="1.053"/>
                                          </p:val>
                                        </p:tav>
                                        <p:tav tm="17980">
                                          <p:val>
                                            <p:fltVal val="1.0537"/>
                                          </p:val>
                                        </p:tav>
                                        <p:tav tm="19100">
                                          <p:val>
                                            <p:fltVal val="1.0539"/>
                                          </p:val>
                                        </p:tav>
                                        <p:tav tm="20220">
                                          <p:val>
                                            <p:fltVal val="1.054"/>
                                          </p:val>
                                        </p:tav>
                                        <p:tav tm="21350">
                                          <p:val>
                                            <p:fltVal val="1.0536"/>
                                          </p:val>
                                        </p:tav>
                                        <p:tav tm="22470">
                                          <p:val>
                                            <p:fltVal val="1.0515"/>
                                          </p:val>
                                        </p:tav>
                                        <p:tav tm="23600">
                                          <p:val>
                                            <p:fltVal val="1.0457"/>
                                          </p:val>
                                        </p:tav>
                                        <p:tav tm="24720">
                                          <p:val>
                                            <p:fltVal val="1.0344"/>
                                          </p:val>
                                        </p:tav>
                                        <p:tav tm="25840">
                                          <p:val>
                                            <p:fltVal val="1.0183"/>
                                          </p:val>
                                        </p:tav>
                                        <p:tav tm="26970">
                                          <p:val>
                                            <p:fltVal val="1.0076"/>
                                          </p:val>
                                        </p:tav>
                                        <p:tav tm="28090">
                                          <p:val>
                                            <p:fltVal val="1.0021"/>
                                          </p:val>
                                        </p:tav>
                                        <p:tav tm="29210">
                                          <p:val>
                                            <p:fltVal val="1.0002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"/>
                                          </p:val>
                                        </p:tav>
                                        <p:tav tm="68540">
                                          <p:val>
                                            <p:fltVal val="1.0006"/>
                                          </p:val>
                                        </p:tav>
                                        <p:tav tm="69660">
                                          <p:val>
                                            <p:fltVal val="1.0024"/>
                                          </p:val>
                                        </p:tav>
                                        <p:tav tm="70790">
                                          <p:val>
                                            <p:fltVal val="1.006"/>
                                          </p:val>
                                        </p:tav>
                                        <p:tav tm="71910">
                                          <p:val>
                                            <p:fltVal val="1.0121"/>
                                          </p:val>
                                        </p:tav>
                                        <p:tav tm="73030">
                                          <p:val>
                                            <p:fltVal val="1.0213"/>
                                          </p:val>
                                        </p:tav>
                                        <p:tav tm="74160">
                                          <p:val>
                                            <p:fltVal val="1.0331"/>
                                          </p:val>
                                        </p:tav>
                                        <p:tav tm="75280">
                                          <p:val>
                                            <p:fltVal val="1.0422"/>
                                          </p:val>
                                        </p:tav>
                                        <p:tav tm="76400">
                                          <p:val>
                                            <p:fltVal val="1.0482"/>
                                          </p:val>
                                        </p:tav>
                                        <p:tav tm="77530">
                                          <p:val>
                                            <p:fltVal val="1.0516"/>
                                          </p:val>
                                        </p:tav>
                                        <p:tav tm="78650">
                                          <p:val>
                                            <p:fltVal val="1.0534"/>
                                          </p:val>
                                        </p:tav>
                                        <p:tav tm="79780">
                                          <p:val>
                                            <p:fltVal val="1.0539"/>
                                          </p:val>
                                        </p:tav>
                                        <p:tav tm="80900">
                                          <p:val>
                                            <p:fltVal val="1.0539"/>
                                          </p:val>
                                        </p:tav>
                                        <p:tav tm="82020">
                                          <p:val>
                                            <p:fltVal val="1.0534"/>
                                          </p:val>
                                        </p:tav>
                                        <p:tav tm="83150">
                                          <p:val>
                                            <p:fltVal val="1.0506"/>
                                          </p:val>
                                        </p:tav>
                                        <p:tav tm="84270">
                                          <p:val>
                                            <p:fltVal val="1.0439"/>
                                          </p:val>
                                        </p:tav>
                                        <p:tav tm="85390">
                                          <p:val>
                                            <p:fltVal val="1.0312"/>
                                          </p:val>
                                        </p:tav>
                                        <p:tav tm="86520">
                                          <p:val>
                                            <p:fltVal val="1.0156"/>
                                          </p:val>
                                        </p:tav>
                                        <p:tav tm="87640">
                                          <p:val>
                                            <p:fltVal val="1.0061"/>
                                          </p:val>
                                        </p:tav>
                                        <p:tav tm="88760">
                                          <p:val>
                                            <p:fltVal val="1.0015"/>
                                          </p:val>
                                        </p:tav>
                                        <p:tav tm="89890">
                                          <p:val>
                                            <p:fltVal val="1.0001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TUMBLING DICE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Taddeo</dc:creator>
  <cp:lastModifiedBy>Paul Taddeo</cp:lastModifiedBy>
  <cp:revision>20</cp:revision>
  <dcterms:created xsi:type="dcterms:W3CDTF">2019-02-22T15:19:32Z</dcterms:created>
  <dcterms:modified xsi:type="dcterms:W3CDTF">2019-02-22T20:12:38Z</dcterms:modified>
</cp:coreProperties>
</file>