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6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C29"/>
    <a:srgbClr val="A48225"/>
    <a:srgbClr val="2B2524"/>
    <a:srgbClr val="D4D1C9"/>
    <a:srgbClr val="E3E2DA"/>
    <a:srgbClr val="95191C"/>
    <a:srgbClr val="262122"/>
    <a:srgbClr val="C00000"/>
    <a:srgbClr val="CEA226"/>
    <a:srgbClr val="847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33" autoAdjust="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90" y="3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-01.png">
            <a:extLst>
              <a:ext uri="{FF2B5EF4-FFF2-40B4-BE49-F238E27FC236}">
                <a16:creationId xmlns:a16="http://schemas.microsoft.com/office/drawing/2014/main" id="{08EF9175-D185-491D-8800-7F89E2045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DF1D100-B360-495E-937F-3538AFB348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5" y="371845"/>
            <a:ext cx="10886190" cy="6114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90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ore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ackground-01.png">
            <a:extLst>
              <a:ext uri="{FF2B5EF4-FFF2-40B4-BE49-F238E27FC236}">
                <a16:creationId xmlns:a16="http://schemas.microsoft.com/office/drawing/2014/main" id="{08EF9175-D185-491D-8800-7F89E2045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A41D122D-15B1-4314-867C-618A7D5A1224}"/>
              </a:ext>
            </a:extLst>
          </p:cNvPr>
          <p:cNvGrpSpPr/>
          <p:nvPr userDrawn="1"/>
        </p:nvGrpSpPr>
        <p:grpSpPr>
          <a:xfrm>
            <a:off x="1018392" y="116505"/>
            <a:ext cx="10201834" cy="5746413"/>
            <a:chOff x="1018392" y="116505"/>
            <a:chExt cx="10201834" cy="57464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7581607-9969-4D6A-A733-B6BC51721744}"/>
                </a:ext>
              </a:extLst>
            </p:cNvPr>
            <p:cNvSpPr/>
            <p:nvPr userDrawn="1"/>
          </p:nvSpPr>
          <p:spPr>
            <a:xfrm>
              <a:off x="1018392" y="556634"/>
              <a:ext cx="10201834" cy="612648"/>
            </a:xfrm>
            <a:prstGeom prst="rect">
              <a:avLst/>
            </a:prstGeom>
            <a:solidFill>
              <a:srgbClr val="D4D1C9"/>
            </a:solidFill>
            <a:ln>
              <a:noFill/>
            </a:ln>
            <a:effectLst>
              <a:outerShdw blurRad="63500" dist="63500" dir="5400000" algn="t" rotWithShape="0">
                <a:schemeClr val="tx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577C5DA-ACF7-4F75-A42A-D1320574B1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441" y="116505"/>
              <a:ext cx="2130839" cy="1271016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15996CC-5E2E-4A56-9824-4FBD3A809900}"/>
                </a:ext>
              </a:extLst>
            </p:cNvPr>
            <p:cNvSpPr/>
            <p:nvPr userDrawn="1"/>
          </p:nvSpPr>
          <p:spPr>
            <a:xfrm>
              <a:off x="1018392" y="1343024"/>
              <a:ext cx="10201834" cy="4519894"/>
            </a:xfrm>
            <a:prstGeom prst="rect">
              <a:avLst/>
            </a:prstGeom>
            <a:solidFill>
              <a:srgbClr val="332C29"/>
            </a:solidFill>
            <a:ln>
              <a:noFill/>
            </a:ln>
            <a:effectLst>
              <a:outerShdw blurRad="63500" dist="63500" dir="5400000" algn="t" rotWithShape="0">
                <a:schemeClr val="tx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61">
            <a:extLst>
              <a:ext uri="{FF2B5EF4-FFF2-40B4-BE49-F238E27FC236}">
                <a16:creationId xmlns:a16="http://schemas.microsoft.com/office/drawing/2014/main" id="{7EA68031-2B01-4BAB-874F-84F15E76E73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28185" y="1544652"/>
            <a:ext cx="4906856" cy="4113198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rgbClr val="FFFFFF">
                  <a:gamma/>
                  <a:shade val="46275"/>
                  <a:invGamma/>
                </a:srgbClr>
              </a:gs>
              <a:gs pos="75000">
                <a:schemeClr val="bg1"/>
              </a:gs>
              <a:gs pos="25000">
                <a:schemeClr val="bg1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en-US" sz="66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2" name="Rectangle 61">
            <a:extLst>
              <a:ext uri="{FF2B5EF4-FFF2-40B4-BE49-F238E27FC236}">
                <a16:creationId xmlns:a16="http://schemas.microsoft.com/office/drawing/2014/main" id="{0EF202E7-8B96-4E73-8471-A11FBFAF68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57385" y="1544652"/>
            <a:ext cx="4906856" cy="4113198"/>
          </a:xfrm>
          <a:prstGeom prst="rect">
            <a:avLst/>
          </a:prstGeom>
          <a:gradFill flip="none" rotWithShape="1">
            <a:gsLst>
              <a:gs pos="50000">
                <a:schemeClr val="bg1"/>
              </a:gs>
              <a:gs pos="0">
                <a:srgbClr val="FFFFFF">
                  <a:gamma/>
                  <a:shade val="46275"/>
                  <a:invGamma/>
                </a:srgbClr>
              </a:gs>
              <a:gs pos="75000">
                <a:schemeClr val="bg1"/>
              </a:gs>
              <a:gs pos="25000">
                <a:schemeClr val="bg1"/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16200000" scaled="1"/>
            <a:tileRect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altLang="en-US" sz="66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grpSp>
        <p:nvGrpSpPr>
          <p:cNvPr id="6" name="Starter Zero's">
            <a:extLst>
              <a:ext uri="{FF2B5EF4-FFF2-40B4-BE49-F238E27FC236}">
                <a16:creationId xmlns:a16="http://schemas.microsoft.com/office/drawing/2014/main" id="{2DC0997A-F0B6-4A75-813A-8DDD36078132}"/>
              </a:ext>
            </a:extLst>
          </p:cNvPr>
          <p:cNvGrpSpPr/>
          <p:nvPr userDrawn="1"/>
        </p:nvGrpSpPr>
        <p:grpSpPr>
          <a:xfrm>
            <a:off x="1718785" y="2609850"/>
            <a:ext cx="8578849" cy="2028371"/>
            <a:chOff x="1718785" y="-2536372"/>
            <a:chExt cx="8578849" cy="2028371"/>
          </a:xfrm>
        </p:grpSpPr>
        <p:sp>
          <p:nvSpPr>
            <p:cNvPr id="7" name="AutoShape 87">
              <a:extLst>
                <a:ext uri="{FF2B5EF4-FFF2-40B4-BE49-F238E27FC236}">
                  <a16:creationId xmlns:a16="http://schemas.microsoft.com/office/drawing/2014/main" id="{18C6F5DB-9C77-4333-9A8A-4DE3152EB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785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  <p:sp>
          <p:nvSpPr>
            <p:cNvPr id="8" name="AutoShape 98">
              <a:extLst>
                <a:ext uri="{FF2B5EF4-FFF2-40B4-BE49-F238E27FC236}">
                  <a16:creationId xmlns:a16="http://schemas.microsoft.com/office/drawing/2014/main" id="{9C013D97-C9EB-4D21-9FAC-7771C3B34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5229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  <p:sp>
          <p:nvSpPr>
            <p:cNvPr id="11" name="AutoShape 98">
              <a:extLst>
                <a:ext uri="{FF2B5EF4-FFF2-40B4-BE49-F238E27FC236}">
                  <a16:creationId xmlns:a16="http://schemas.microsoft.com/office/drawing/2014/main" id="{E85036BC-29E6-401E-84BA-014FDB04D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294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  <p:sp>
          <p:nvSpPr>
            <p:cNvPr id="12" name="AutoShape 87">
              <a:extLst>
                <a:ext uri="{FF2B5EF4-FFF2-40B4-BE49-F238E27FC236}">
                  <a16:creationId xmlns:a16="http://schemas.microsoft.com/office/drawing/2014/main" id="{177D05AB-63FE-48D0-B52D-B46D6B7C7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33226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26212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  <p:sp>
          <p:nvSpPr>
            <p:cNvPr id="13" name="AutoShape 98">
              <a:extLst>
                <a:ext uri="{FF2B5EF4-FFF2-40B4-BE49-F238E27FC236}">
                  <a16:creationId xmlns:a16="http://schemas.microsoft.com/office/drawing/2014/main" id="{5490EC5B-198E-47A5-86F4-026DEBD5B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9670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26212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  <p:sp>
          <p:nvSpPr>
            <p:cNvPr id="14" name="AutoShape 98">
              <a:extLst>
                <a:ext uri="{FF2B5EF4-FFF2-40B4-BE49-F238E27FC236}">
                  <a16:creationId xmlns:a16="http://schemas.microsoft.com/office/drawing/2014/main" id="{4F6E6C63-8EFF-4613-86E2-1E7BDDDC8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3735" y="-2536372"/>
              <a:ext cx="1263899" cy="2028371"/>
            </a:xfrm>
            <a:prstGeom prst="homePlate">
              <a:avLst>
                <a:gd name="adj" fmla="val 0"/>
              </a:avLst>
            </a:prstGeom>
            <a:solidFill>
              <a:schemeClr val="bg1"/>
            </a:solidFill>
            <a:ln>
              <a:noFill/>
            </a:ln>
            <a:effectLst/>
          </p:spPr>
          <p:txBody>
            <a:bodyPr wrap="none" lIns="0" tIns="0" rIns="0" bIns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x-none" sz="11500" u="none" strike="noStrike" kern="1200" cap="all" spc="0" normalizeH="0" noProof="0" dirty="0">
                  <a:ln>
                    <a:noFill/>
                  </a:ln>
                  <a:solidFill>
                    <a:srgbClr val="26212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Impact" panose="020B0806030902050204" pitchFamily="34" charset="0"/>
                  <a:ea typeface="Arial Black" charset="0"/>
                  <a:cs typeface="Arial Black" charset="0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25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-01.png">
            <a:extLst>
              <a:ext uri="{FF2B5EF4-FFF2-40B4-BE49-F238E27FC236}">
                <a16:creationId xmlns:a16="http://schemas.microsoft.com/office/drawing/2014/main" id="{E7722218-CCBD-4A46-ABD5-782D64E5F2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9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54" name="Group 53">
            <a:extLst>
              <a:ext uri="{FF2B5EF4-FFF2-40B4-BE49-F238E27FC236}">
                <a16:creationId xmlns:a16="http://schemas.microsoft.com/office/drawing/2014/main" id="{3278616E-048D-4699-A044-0618A3EE6292}"/>
              </a:ext>
            </a:extLst>
          </p:cNvPr>
          <p:cNvGrpSpPr/>
          <p:nvPr userDrawn="1"/>
        </p:nvGrpSpPr>
        <p:grpSpPr>
          <a:xfrm>
            <a:off x="1018392" y="116505"/>
            <a:ext cx="10201834" cy="5746413"/>
            <a:chOff x="1018392" y="116505"/>
            <a:chExt cx="10201834" cy="5746413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64D5BF8D-D0D8-4948-90C4-9DEE8F452838}"/>
                </a:ext>
              </a:extLst>
            </p:cNvPr>
            <p:cNvSpPr/>
            <p:nvPr userDrawn="1"/>
          </p:nvSpPr>
          <p:spPr>
            <a:xfrm>
              <a:off x="1018392" y="556634"/>
              <a:ext cx="10201834" cy="612648"/>
            </a:xfrm>
            <a:prstGeom prst="rect">
              <a:avLst/>
            </a:prstGeom>
            <a:solidFill>
              <a:srgbClr val="D4D1C9"/>
            </a:solidFill>
            <a:ln>
              <a:noFill/>
            </a:ln>
            <a:effectLst>
              <a:outerShdw blurRad="63500" dist="63500" dir="5400000" algn="t" rotWithShape="0">
                <a:schemeClr val="tx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2281B0C6-B782-4A39-8536-21AFCE67ED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3441" y="116505"/>
              <a:ext cx="2130839" cy="1271016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994367A-DDDD-4016-A675-F73D8555E7A5}"/>
                </a:ext>
              </a:extLst>
            </p:cNvPr>
            <p:cNvSpPr/>
            <p:nvPr userDrawn="1"/>
          </p:nvSpPr>
          <p:spPr>
            <a:xfrm>
              <a:off x="1018392" y="1343024"/>
              <a:ext cx="10201834" cy="4519894"/>
            </a:xfrm>
            <a:prstGeom prst="rect">
              <a:avLst/>
            </a:prstGeom>
            <a:solidFill>
              <a:srgbClr val="332C29"/>
            </a:solidFill>
            <a:ln>
              <a:noFill/>
            </a:ln>
            <a:effectLst>
              <a:outerShdw blurRad="63500" dist="63500" dir="5400000" algn="t" rotWithShape="0">
                <a:schemeClr val="tx1">
                  <a:alpha val="7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458AF35-F3A1-477E-88B9-21300160E800}"/>
              </a:ext>
            </a:extLst>
          </p:cNvPr>
          <p:cNvGrpSpPr/>
          <p:nvPr userDrawn="1"/>
        </p:nvGrpSpPr>
        <p:grpSpPr>
          <a:xfrm>
            <a:off x="1168944" y="1502521"/>
            <a:ext cx="9893046" cy="4203979"/>
            <a:chOff x="1168944" y="1489890"/>
            <a:chExt cx="9893046" cy="4203979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AC21E3F-35CA-4DB5-A4A3-756777315CC2}"/>
                </a:ext>
              </a:extLst>
            </p:cNvPr>
            <p:cNvGrpSpPr/>
            <p:nvPr userDrawn="1"/>
          </p:nvGrpSpPr>
          <p:grpSpPr>
            <a:xfrm>
              <a:off x="1168944" y="1489890"/>
              <a:ext cx="9893046" cy="954860"/>
              <a:chOff x="1168944" y="1489890"/>
              <a:chExt cx="9893046" cy="954860"/>
            </a:xfrm>
            <a:solidFill>
              <a:srgbClr val="A48225"/>
            </a:solidFill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BF09A7F7-C72B-44A7-A047-333F5850373F}"/>
                  </a:ext>
                </a:extLst>
              </p:cNvPr>
              <p:cNvSpPr/>
              <p:nvPr userDrawn="1"/>
            </p:nvSpPr>
            <p:spPr>
              <a:xfrm>
                <a:off x="116894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F2A4EDA-E6DC-4D29-B923-CE585360C160}"/>
                  </a:ext>
                </a:extLst>
              </p:cNvPr>
              <p:cNvSpPr/>
              <p:nvPr userDrawn="1"/>
            </p:nvSpPr>
            <p:spPr>
              <a:xfrm>
                <a:off x="617909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49658DA-B506-477F-87FC-C5BABFBC615A}"/>
                </a:ext>
              </a:extLst>
            </p:cNvPr>
            <p:cNvGrpSpPr/>
            <p:nvPr userDrawn="1"/>
          </p:nvGrpSpPr>
          <p:grpSpPr>
            <a:xfrm>
              <a:off x="1168944" y="2572930"/>
              <a:ext cx="9893046" cy="954860"/>
              <a:chOff x="1168944" y="1489890"/>
              <a:chExt cx="9893046" cy="954860"/>
            </a:xfrm>
            <a:solidFill>
              <a:srgbClr val="A48225"/>
            </a:solidFill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92D0D4C9-B198-45BB-837A-98090F9600AA}"/>
                  </a:ext>
                </a:extLst>
              </p:cNvPr>
              <p:cNvSpPr/>
              <p:nvPr userDrawn="1"/>
            </p:nvSpPr>
            <p:spPr>
              <a:xfrm>
                <a:off x="116894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7197C97-C3D1-4946-A8E9-14A4ED08B6DC}"/>
                  </a:ext>
                </a:extLst>
              </p:cNvPr>
              <p:cNvSpPr/>
              <p:nvPr userDrawn="1"/>
            </p:nvSpPr>
            <p:spPr>
              <a:xfrm>
                <a:off x="617909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4C49059-AF2D-47B6-BEE4-2E41123D8311}"/>
                </a:ext>
              </a:extLst>
            </p:cNvPr>
            <p:cNvGrpSpPr/>
            <p:nvPr userDrawn="1"/>
          </p:nvGrpSpPr>
          <p:grpSpPr>
            <a:xfrm>
              <a:off x="1168944" y="3655970"/>
              <a:ext cx="9893046" cy="954860"/>
              <a:chOff x="1168944" y="1489890"/>
              <a:chExt cx="9893046" cy="954860"/>
            </a:xfrm>
            <a:solidFill>
              <a:srgbClr val="A48225"/>
            </a:solidFill>
          </p:grpSpPr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65CF3E3D-9285-434E-A5B5-18B52B33C840}"/>
                  </a:ext>
                </a:extLst>
              </p:cNvPr>
              <p:cNvSpPr/>
              <p:nvPr userDrawn="1"/>
            </p:nvSpPr>
            <p:spPr>
              <a:xfrm>
                <a:off x="116894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35791F77-B3D5-4F91-8EC1-3FCC19585964}"/>
                  </a:ext>
                </a:extLst>
              </p:cNvPr>
              <p:cNvSpPr/>
              <p:nvPr userDrawn="1"/>
            </p:nvSpPr>
            <p:spPr>
              <a:xfrm>
                <a:off x="617909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4E917FF2-C5DD-4830-9FCD-0A5AC1F35173}"/>
                </a:ext>
              </a:extLst>
            </p:cNvPr>
            <p:cNvGrpSpPr/>
            <p:nvPr userDrawn="1"/>
          </p:nvGrpSpPr>
          <p:grpSpPr>
            <a:xfrm>
              <a:off x="1168944" y="4739009"/>
              <a:ext cx="9893046" cy="954860"/>
              <a:chOff x="1168944" y="1489890"/>
              <a:chExt cx="9893046" cy="954860"/>
            </a:xfrm>
            <a:solidFill>
              <a:srgbClr val="A48225"/>
            </a:solidFill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498A068-5CB0-43F2-B78C-C3323C500A3D}"/>
                  </a:ext>
                </a:extLst>
              </p:cNvPr>
              <p:cNvSpPr/>
              <p:nvPr userDrawn="1"/>
            </p:nvSpPr>
            <p:spPr>
              <a:xfrm>
                <a:off x="116894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7A47159F-C434-4882-99FB-0F87229AD37D}"/>
                  </a:ext>
                </a:extLst>
              </p:cNvPr>
              <p:cNvSpPr/>
              <p:nvPr userDrawn="1"/>
            </p:nvSpPr>
            <p:spPr>
              <a:xfrm>
                <a:off x="6179094" y="1489890"/>
                <a:ext cx="4882896" cy="95486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7845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0D0315-7726-4E84-BB4E-E9ECD7BBD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0A7E19-246E-4FBE-BAA1-8F3992013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21DB2-5C83-483A-A58C-5BA25FB6E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8DE3C-D50D-49FB-991E-BA7AD3AB237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B4D0E-8BF0-4BF4-8E0B-FCA2DA7EF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DD035-95CE-4AEF-BD24-9B4CC7BB43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E0E90-CACD-4CF6-9661-6F2396A480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11" Type="http://schemas.openxmlformats.org/officeDocument/2006/relationships/slide" Target="slide2.xml"/><Relationship Id="rId5" Type="http://schemas.openxmlformats.org/officeDocument/2006/relationships/image" Target="../media/image7.jpg"/><Relationship Id="rId10" Type="http://schemas.openxmlformats.org/officeDocument/2006/relationships/image" Target="../media/image2.png"/><Relationship Id="rId4" Type="http://schemas.openxmlformats.org/officeDocument/2006/relationships/image" Target="../media/image6.jpg"/><Relationship Id="rId9" Type="http://schemas.openxmlformats.org/officeDocument/2006/relationships/image" Target="../media/image11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10" Type="http://schemas.openxmlformats.org/officeDocument/2006/relationships/slide" Target="slide2.xml"/><Relationship Id="rId4" Type="http://schemas.openxmlformats.org/officeDocument/2006/relationships/image" Target="../media/image6.jp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jpg"/><Relationship Id="rId7" Type="http://schemas.openxmlformats.org/officeDocument/2006/relationships/image" Target="../media/image9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5.jpg"/><Relationship Id="rId7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slide" Target="slide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924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88">
            <a:extLst>
              <a:ext uri="{FF2B5EF4-FFF2-40B4-BE49-F238E27FC236}">
                <a16:creationId xmlns:a16="http://schemas.microsoft.com/office/drawing/2014/main" id="{A1640A7B-10A2-4B84-BB7C-A68C9D2982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7544" y="4658542"/>
            <a:ext cx="246380" cy="246380"/>
          </a:xfrm>
          <a:prstGeom prst="ellipse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10" name="AutoShape 89">
            <a:extLst>
              <a:ext uri="{FF2B5EF4-FFF2-40B4-BE49-F238E27FC236}">
                <a16:creationId xmlns:a16="http://schemas.microsoft.com/office/drawing/2014/main" id="{D7D66902-799E-417E-9458-409788F08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11" name="AutoShape 90">
            <a:extLst>
              <a:ext uri="{FF2B5EF4-FFF2-40B4-BE49-F238E27FC236}">
                <a16:creationId xmlns:a16="http://schemas.microsoft.com/office/drawing/2014/main" id="{5A18AC99-20B6-462A-94EE-B7E33C04D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12" name="AutoShape 91">
            <a:extLst>
              <a:ext uri="{FF2B5EF4-FFF2-40B4-BE49-F238E27FC236}">
                <a16:creationId xmlns:a16="http://schemas.microsoft.com/office/drawing/2014/main" id="{10DFEADB-0903-4BD2-907D-0D8CF0BEA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13" name="AutoShape 92">
            <a:extLst>
              <a:ext uri="{FF2B5EF4-FFF2-40B4-BE49-F238E27FC236}">
                <a16:creationId xmlns:a16="http://schemas.microsoft.com/office/drawing/2014/main" id="{34FECA52-920F-44C9-B433-1E28ECA14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14" name="AutoShape 93">
            <a:extLst>
              <a:ext uri="{FF2B5EF4-FFF2-40B4-BE49-F238E27FC236}">
                <a16:creationId xmlns:a16="http://schemas.microsoft.com/office/drawing/2014/main" id="{356C4560-9BB4-4308-8053-D72C744D3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15" name="AutoShape 94">
            <a:extLst>
              <a:ext uri="{FF2B5EF4-FFF2-40B4-BE49-F238E27FC236}">
                <a16:creationId xmlns:a16="http://schemas.microsoft.com/office/drawing/2014/main" id="{D861F79D-A8A5-4740-A8C9-0E4704CDE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16" name="AutoShape 95">
            <a:extLst>
              <a:ext uri="{FF2B5EF4-FFF2-40B4-BE49-F238E27FC236}">
                <a16:creationId xmlns:a16="http://schemas.microsoft.com/office/drawing/2014/main" id="{6078899E-0DD7-4489-8139-40F7258B4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17" name="AutoShape 96">
            <a:extLst>
              <a:ext uri="{FF2B5EF4-FFF2-40B4-BE49-F238E27FC236}">
                <a16:creationId xmlns:a16="http://schemas.microsoft.com/office/drawing/2014/main" id="{D8803493-A044-4A2E-A428-7A0B06C78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18" name="AutoShape 97">
            <a:extLst>
              <a:ext uri="{FF2B5EF4-FFF2-40B4-BE49-F238E27FC236}">
                <a16:creationId xmlns:a16="http://schemas.microsoft.com/office/drawing/2014/main" id="{6F7554D3-50B0-4227-B3B9-EA89CE650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878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20" name="AutoShape 99">
            <a:extLst>
              <a:ext uri="{FF2B5EF4-FFF2-40B4-BE49-F238E27FC236}">
                <a16:creationId xmlns:a16="http://schemas.microsoft.com/office/drawing/2014/main" id="{726E0F06-2E68-4941-BD17-A514CFBC9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3988" y="4658542"/>
            <a:ext cx="246380" cy="246380"/>
          </a:xfrm>
          <a:prstGeom prst="ellipse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21" name="AutoShape 100">
            <a:extLst>
              <a:ext uri="{FF2B5EF4-FFF2-40B4-BE49-F238E27FC236}">
                <a16:creationId xmlns:a16="http://schemas.microsoft.com/office/drawing/2014/main" id="{83B0B234-C980-4460-9BDA-B6242B62A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22" name="AutoShape 101">
            <a:extLst>
              <a:ext uri="{FF2B5EF4-FFF2-40B4-BE49-F238E27FC236}">
                <a16:creationId xmlns:a16="http://schemas.microsoft.com/office/drawing/2014/main" id="{B4E856F8-5B9B-4392-B496-A72C181FB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23" name="AutoShape 102">
            <a:extLst>
              <a:ext uri="{FF2B5EF4-FFF2-40B4-BE49-F238E27FC236}">
                <a16:creationId xmlns:a16="http://schemas.microsoft.com/office/drawing/2014/main" id="{AEA96B1D-FDEF-43F2-8915-78331D238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24" name="AutoShape 103">
            <a:extLst>
              <a:ext uri="{FF2B5EF4-FFF2-40B4-BE49-F238E27FC236}">
                <a16:creationId xmlns:a16="http://schemas.microsoft.com/office/drawing/2014/main" id="{B8350D16-0AB1-4A3F-B0BA-8F0A81F83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25" name="AutoShape 104">
            <a:extLst>
              <a:ext uri="{FF2B5EF4-FFF2-40B4-BE49-F238E27FC236}">
                <a16:creationId xmlns:a16="http://schemas.microsoft.com/office/drawing/2014/main" id="{DB2FE5FD-B985-4810-9551-2E0E0E5A8D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26" name="AutoShape 105">
            <a:extLst>
              <a:ext uri="{FF2B5EF4-FFF2-40B4-BE49-F238E27FC236}">
                <a16:creationId xmlns:a16="http://schemas.microsoft.com/office/drawing/2014/main" id="{C99FE199-7FB0-45E4-B68F-DDBC422CB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27" name="AutoShape 106">
            <a:extLst>
              <a:ext uri="{FF2B5EF4-FFF2-40B4-BE49-F238E27FC236}">
                <a16:creationId xmlns:a16="http://schemas.microsoft.com/office/drawing/2014/main" id="{3A71DD39-3BF7-40D3-A606-A9C90C0CF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28" name="AutoShape 107">
            <a:extLst>
              <a:ext uri="{FF2B5EF4-FFF2-40B4-BE49-F238E27FC236}">
                <a16:creationId xmlns:a16="http://schemas.microsoft.com/office/drawing/2014/main" id="{79657B5C-305B-47A4-98E9-D04326351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29" name="AutoShape 108">
            <a:extLst>
              <a:ext uri="{FF2B5EF4-FFF2-40B4-BE49-F238E27FC236}">
                <a16:creationId xmlns:a16="http://schemas.microsoft.com/office/drawing/2014/main" id="{34682E17-53C6-4914-879E-EE1A2B52E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5229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56" name="AutoShape 99">
            <a:extLst>
              <a:ext uri="{FF2B5EF4-FFF2-40B4-BE49-F238E27FC236}">
                <a16:creationId xmlns:a16="http://schemas.microsoft.com/office/drawing/2014/main" id="{FEE2BEB5-E1CC-40BD-87A2-681237D0C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8053" y="4658542"/>
            <a:ext cx="246380" cy="246380"/>
          </a:xfrm>
          <a:prstGeom prst="ellipse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57" name="AutoShape 100">
            <a:extLst>
              <a:ext uri="{FF2B5EF4-FFF2-40B4-BE49-F238E27FC236}">
                <a16:creationId xmlns:a16="http://schemas.microsoft.com/office/drawing/2014/main" id="{0B01B74E-0646-43BA-8A5B-AB78059C4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58" name="AutoShape 101">
            <a:extLst>
              <a:ext uri="{FF2B5EF4-FFF2-40B4-BE49-F238E27FC236}">
                <a16:creationId xmlns:a16="http://schemas.microsoft.com/office/drawing/2014/main" id="{E932C621-EA26-48E3-9A7A-D6FA57BAD2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59" name="AutoShape 102">
            <a:extLst>
              <a:ext uri="{FF2B5EF4-FFF2-40B4-BE49-F238E27FC236}">
                <a16:creationId xmlns:a16="http://schemas.microsoft.com/office/drawing/2014/main" id="{D3A2705D-F5F2-438C-9D5E-2B7D6A95B8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60" name="AutoShape 103">
            <a:extLst>
              <a:ext uri="{FF2B5EF4-FFF2-40B4-BE49-F238E27FC236}">
                <a16:creationId xmlns:a16="http://schemas.microsoft.com/office/drawing/2014/main" id="{BFCAE139-82A0-4D56-ACD2-957BAB4CA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61" name="AutoShape 104">
            <a:extLst>
              <a:ext uri="{FF2B5EF4-FFF2-40B4-BE49-F238E27FC236}">
                <a16:creationId xmlns:a16="http://schemas.microsoft.com/office/drawing/2014/main" id="{2C50D093-0065-40D6-906C-3F7A396C4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62" name="AutoShape 105">
            <a:extLst>
              <a:ext uri="{FF2B5EF4-FFF2-40B4-BE49-F238E27FC236}">
                <a16:creationId xmlns:a16="http://schemas.microsoft.com/office/drawing/2014/main" id="{10C54C9C-1C81-42A8-9AA0-849D756C1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63" name="AutoShape 106">
            <a:extLst>
              <a:ext uri="{FF2B5EF4-FFF2-40B4-BE49-F238E27FC236}">
                <a16:creationId xmlns:a16="http://schemas.microsoft.com/office/drawing/2014/main" id="{1F321EA2-B075-4708-BA3E-0C820D562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64" name="AutoShape 107">
            <a:extLst>
              <a:ext uri="{FF2B5EF4-FFF2-40B4-BE49-F238E27FC236}">
                <a16:creationId xmlns:a16="http://schemas.microsoft.com/office/drawing/2014/main" id="{41056B31-8E45-47E5-8AB7-F846A9A1B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65" name="AutoShape 108">
            <a:extLst>
              <a:ext uri="{FF2B5EF4-FFF2-40B4-BE49-F238E27FC236}">
                <a16:creationId xmlns:a16="http://schemas.microsoft.com/office/drawing/2014/main" id="{8B0B6B40-721C-4FBC-BB4F-1523B170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9294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105" name="AutoShape 88">
            <a:extLst>
              <a:ext uri="{FF2B5EF4-FFF2-40B4-BE49-F238E27FC236}">
                <a16:creationId xmlns:a16="http://schemas.microsoft.com/office/drawing/2014/main" id="{5CFB7E72-502F-42A2-A70E-5A8D5B680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1985" y="4658542"/>
            <a:ext cx="246380" cy="246380"/>
          </a:xfrm>
          <a:prstGeom prst="ellipse">
            <a:avLst/>
          </a:prstGeom>
          <a:solidFill>
            <a:srgbClr val="26212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106" name="AutoShape 89">
            <a:extLst>
              <a:ext uri="{FF2B5EF4-FFF2-40B4-BE49-F238E27FC236}">
                <a16:creationId xmlns:a16="http://schemas.microsoft.com/office/drawing/2014/main" id="{AE7ED335-9B83-4842-8776-635B75595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107" name="AutoShape 90">
            <a:extLst>
              <a:ext uri="{FF2B5EF4-FFF2-40B4-BE49-F238E27FC236}">
                <a16:creationId xmlns:a16="http://schemas.microsoft.com/office/drawing/2014/main" id="{FEE5CC0E-F16C-47E7-B841-B862C849F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108" name="AutoShape 91">
            <a:extLst>
              <a:ext uri="{FF2B5EF4-FFF2-40B4-BE49-F238E27FC236}">
                <a16:creationId xmlns:a16="http://schemas.microsoft.com/office/drawing/2014/main" id="{02F550F6-491C-4C7F-9913-F9CB1CEF9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109" name="AutoShape 92">
            <a:extLst>
              <a:ext uri="{FF2B5EF4-FFF2-40B4-BE49-F238E27FC236}">
                <a16:creationId xmlns:a16="http://schemas.microsoft.com/office/drawing/2014/main" id="{1FE4FCA3-ACF2-49E8-A032-C822803DC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110" name="AutoShape 93">
            <a:extLst>
              <a:ext uri="{FF2B5EF4-FFF2-40B4-BE49-F238E27FC236}">
                <a16:creationId xmlns:a16="http://schemas.microsoft.com/office/drawing/2014/main" id="{8FC1B7D4-8A3A-45D5-8E1B-30EE01CA5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111" name="AutoShape 94">
            <a:extLst>
              <a:ext uri="{FF2B5EF4-FFF2-40B4-BE49-F238E27FC236}">
                <a16:creationId xmlns:a16="http://schemas.microsoft.com/office/drawing/2014/main" id="{24339C8B-3E79-415A-8C79-085F4A634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112" name="AutoShape 95">
            <a:extLst>
              <a:ext uri="{FF2B5EF4-FFF2-40B4-BE49-F238E27FC236}">
                <a16:creationId xmlns:a16="http://schemas.microsoft.com/office/drawing/2014/main" id="{81E05A0B-08F3-4172-B804-C6B7A9614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113" name="AutoShape 96">
            <a:extLst>
              <a:ext uri="{FF2B5EF4-FFF2-40B4-BE49-F238E27FC236}">
                <a16:creationId xmlns:a16="http://schemas.microsoft.com/office/drawing/2014/main" id="{A0466CC0-D811-4A3E-9A16-5D60FC96C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114" name="AutoShape 97">
            <a:extLst>
              <a:ext uri="{FF2B5EF4-FFF2-40B4-BE49-F238E27FC236}">
                <a16:creationId xmlns:a16="http://schemas.microsoft.com/office/drawing/2014/main" id="{A22EC68C-9F37-47F1-8B53-E4393965C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3226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116" name="AutoShape 99">
            <a:extLst>
              <a:ext uri="{FF2B5EF4-FFF2-40B4-BE49-F238E27FC236}">
                <a16:creationId xmlns:a16="http://schemas.microsoft.com/office/drawing/2014/main" id="{B7DF44DF-3E1C-4C37-822E-419484BF5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8429" y="4658542"/>
            <a:ext cx="246380" cy="246380"/>
          </a:xfrm>
          <a:prstGeom prst="ellipse">
            <a:avLst/>
          </a:prstGeom>
          <a:solidFill>
            <a:srgbClr val="26212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117" name="AutoShape 100">
            <a:extLst>
              <a:ext uri="{FF2B5EF4-FFF2-40B4-BE49-F238E27FC236}">
                <a16:creationId xmlns:a16="http://schemas.microsoft.com/office/drawing/2014/main" id="{2C8095D9-DEAC-4A96-B233-3F437B8A6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118" name="AutoShape 101">
            <a:extLst>
              <a:ext uri="{FF2B5EF4-FFF2-40B4-BE49-F238E27FC236}">
                <a16:creationId xmlns:a16="http://schemas.microsoft.com/office/drawing/2014/main" id="{A39F8D03-F288-48B0-A9C8-2405BCC48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119" name="AutoShape 102">
            <a:extLst>
              <a:ext uri="{FF2B5EF4-FFF2-40B4-BE49-F238E27FC236}">
                <a16:creationId xmlns:a16="http://schemas.microsoft.com/office/drawing/2014/main" id="{3682E85A-4037-44F6-A25C-DBB277B26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120" name="AutoShape 103">
            <a:extLst>
              <a:ext uri="{FF2B5EF4-FFF2-40B4-BE49-F238E27FC236}">
                <a16:creationId xmlns:a16="http://schemas.microsoft.com/office/drawing/2014/main" id="{872AD127-4271-47AE-9FB7-CF6BED94C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121" name="AutoShape 104">
            <a:extLst>
              <a:ext uri="{FF2B5EF4-FFF2-40B4-BE49-F238E27FC236}">
                <a16:creationId xmlns:a16="http://schemas.microsoft.com/office/drawing/2014/main" id="{DC9AB59E-5D37-4A4C-9667-04CF1773D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122" name="AutoShape 105">
            <a:extLst>
              <a:ext uri="{FF2B5EF4-FFF2-40B4-BE49-F238E27FC236}">
                <a16:creationId xmlns:a16="http://schemas.microsoft.com/office/drawing/2014/main" id="{B9A226AC-EB87-4270-9B6D-1D7A82533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123" name="AutoShape 106">
            <a:extLst>
              <a:ext uri="{FF2B5EF4-FFF2-40B4-BE49-F238E27FC236}">
                <a16:creationId xmlns:a16="http://schemas.microsoft.com/office/drawing/2014/main" id="{77C0CCDE-6FD4-4E48-AD86-1F6F8179A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124" name="AutoShape 107">
            <a:extLst>
              <a:ext uri="{FF2B5EF4-FFF2-40B4-BE49-F238E27FC236}">
                <a16:creationId xmlns:a16="http://schemas.microsoft.com/office/drawing/2014/main" id="{14C50778-EB62-4BCB-8A36-E993DD7F3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125" name="AutoShape 108">
            <a:extLst>
              <a:ext uri="{FF2B5EF4-FFF2-40B4-BE49-F238E27FC236}">
                <a16:creationId xmlns:a16="http://schemas.microsoft.com/office/drawing/2014/main" id="{88B681D1-0FFE-411F-9F1B-06D9AD8C1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79670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127" name="AutoShape 99">
            <a:extLst>
              <a:ext uri="{FF2B5EF4-FFF2-40B4-BE49-F238E27FC236}">
                <a16:creationId xmlns:a16="http://schemas.microsoft.com/office/drawing/2014/main" id="{913627C1-E1DE-4391-B576-DE7785359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494" y="4658542"/>
            <a:ext cx="246380" cy="246380"/>
          </a:xfrm>
          <a:prstGeom prst="ellipse">
            <a:avLst/>
          </a:prstGeom>
          <a:solidFill>
            <a:srgbClr val="26212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</a:rPr>
              <a:t>+</a:t>
            </a:r>
          </a:p>
        </p:txBody>
      </p:sp>
      <p:sp>
        <p:nvSpPr>
          <p:cNvPr id="128" name="AutoShape 100">
            <a:extLst>
              <a:ext uri="{FF2B5EF4-FFF2-40B4-BE49-F238E27FC236}">
                <a16:creationId xmlns:a16="http://schemas.microsoft.com/office/drawing/2014/main" id="{BBC5B3BF-C8B3-46C7-AF39-E101281FB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1</a:t>
            </a:r>
          </a:p>
        </p:txBody>
      </p:sp>
      <p:sp>
        <p:nvSpPr>
          <p:cNvPr id="129" name="AutoShape 101">
            <a:extLst>
              <a:ext uri="{FF2B5EF4-FFF2-40B4-BE49-F238E27FC236}">
                <a16:creationId xmlns:a16="http://schemas.microsoft.com/office/drawing/2014/main" id="{2DF17D1C-F74E-4AC7-8C5E-FF8F841B9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2</a:t>
            </a:r>
          </a:p>
        </p:txBody>
      </p:sp>
      <p:sp>
        <p:nvSpPr>
          <p:cNvPr id="130" name="AutoShape 102">
            <a:extLst>
              <a:ext uri="{FF2B5EF4-FFF2-40B4-BE49-F238E27FC236}">
                <a16:creationId xmlns:a16="http://schemas.microsoft.com/office/drawing/2014/main" id="{B9367FBE-7439-4660-BC5E-41659F62F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3</a:t>
            </a:r>
          </a:p>
        </p:txBody>
      </p:sp>
      <p:sp>
        <p:nvSpPr>
          <p:cNvPr id="131" name="AutoShape 103">
            <a:extLst>
              <a:ext uri="{FF2B5EF4-FFF2-40B4-BE49-F238E27FC236}">
                <a16:creationId xmlns:a16="http://schemas.microsoft.com/office/drawing/2014/main" id="{D04C7A51-7D74-4ABB-B457-86EA56A00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4</a:t>
            </a:r>
          </a:p>
        </p:txBody>
      </p:sp>
      <p:sp>
        <p:nvSpPr>
          <p:cNvPr id="132" name="AutoShape 104">
            <a:extLst>
              <a:ext uri="{FF2B5EF4-FFF2-40B4-BE49-F238E27FC236}">
                <a16:creationId xmlns:a16="http://schemas.microsoft.com/office/drawing/2014/main" id="{0C1F2B3A-E8FA-4B12-A905-A0FB5923C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5</a:t>
            </a:r>
          </a:p>
        </p:txBody>
      </p:sp>
      <p:sp>
        <p:nvSpPr>
          <p:cNvPr id="133" name="AutoShape 105">
            <a:extLst>
              <a:ext uri="{FF2B5EF4-FFF2-40B4-BE49-F238E27FC236}">
                <a16:creationId xmlns:a16="http://schemas.microsoft.com/office/drawing/2014/main" id="{E05F3B95-045F-4AFD-AD88-D0A24BAC6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6</a:t>
            </a:r>
          </a:p>
        </p:txBody>
      </p:sp>
      <p:sp>
        <p:nvSpPr>
          <p:cNvPr id="134" name="AutoShape 106">
            <a:extLst>
              <a:ext uri="{FF2B5EF4-FFF2-40B4-BE49-F238E27FC236}">
                <a16:creationId xmlns:a16="http://schemas.microsoft.com/office/drawing/2014/main" id="{62573CE0-601D-4E50-AC94-42D7375D4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7</a:t>
            </a:r>
          </a:p>
        </p:txBody>
      </p:sp>
      <p:sp>
        <p:nvSpPr>
          <p:cNvPr id="135" name="AutoShape 107">
            <a:extLst>
              <a:ext uri="{FF2B5EF4-FFF2-40B4-BE49-F238E27FC236}">
                <a16:creationId xmlns:a16="http://schemas.microsoft.com/office/drawing/2014/main" id="{684CA8D6-8707-4C6B-BB56-21369B6F1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8</a:t>
            </a:r>
          </a:p>
        </p:txBody>
      </p:sp>
      <p:sp>
        <p:nvSpPr>
          <p:cNvPr id="136" name="AutoShape 108">
            <a:extLst>
              <a:ext uri="{FF2B5EF4-FFF2-40B4-BE49-F238E27FC236}">
                <a16:creationId xmlns:a16="http://schemas.microsoft.com/office/drawing/2014/main" id="{97750902-08A3-4982-8B6D-45B488721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3735" y="2609850"/>
            <a:ext cx="1263899" cy="2028371"/>
          </a:xfrm>
          <a:prstGeom prst="homePlate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/>
        </p:spPr>
        <p:txBody>
          <a:bodyPr wrap="none" lIns="0" tIns="0" rIns="0" b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x-none" sz="11500" u="none" strike="noStrike" kern="1200" cap="all" spc="0" normalizeH="0" noProof="0" dirty="0">
                <a:ln>
                  <a:noFill/>
                </a:ln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mpact" panose="020B0806030902050204" pitchFamily="34" charset="0"/>
                <a:ea typeface="Arial Black" charset="0"/>
                <a:cs typeface="Arial Black" charset="0"/>
              </a:rPr>
              <a:t>9</a:t>
            </a:r>
          </a:p>
        </p:txBody>
      </p:sp>
      <p:sp>
        <p:nvSpPr>
          <p:cNvPr id="103" name="Team 2">
            <a:extLst>
              <a:ext uri="{FF2B5EF4-FFF2-40B4-BE49-F238E27FC236}">
                <a16:creationId xmlns:a16="http://schemas.microsoft.com/office/drawing/2014/main" id="{1A79DB03-F9D9-4565-B6C7-D9DB451E5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4056" y="1706880"/>
            <a:ext cx="4906856" cy="971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cap="all" dirty="0">
                <a:solidFill>
                  <a:srgbClr val="2621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AWAY</a:t>
            </a:r>
          </a:p>
        </p:txBody>
      </p:sp>
      <p:sp>
        <p:nvSpPr>
          <p:cNvPr id="2" name="Team 1">
            <a:extLst>
              <a:ext uri="{FF2B5EF4-FFF2-40B4-BE49-F238E27FC236}">
                <a16:creationId xmlns:a16="http://schemas.microsoft.com/office/drawing/2014/main" id="{A7AB817A-BE23-4FDE-9FA0-25B8865BB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9615" y="1706880"/>
            <a:ext cx="4906856" cy="971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cap="all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HOME</a:t>
            </a:r>
          </a:p>
        </p:txBody>
      </p:sp>
      <p:sp>
        <p:nvSpPr>
          <p:cNvPr id="66" name="SHOW QUESTION">
            <a:extLst>
              <a:ext uri="{FF2B5EF4-FFF2-40B4-BE49-F238E27FC236}">
                <a16:creationId xmlns:a16="http://schemas.microsoft.com/office/drawing/2014/main" id="{FD637D62-D397-40CB-B37D-1220B5B56003}"/>
              </a:ext>
            </a:extLst>
          </p:cNvPr>
          <p:cNvSpPr/>
          <p:nvPr/>
        </p:nvSpPr>
        <p:spPr>
          <a:xfrm>
            <a:off x="2755863" y="6124141"/>
            <a:ext cx="1263431" cy="511228"/>
          </a:xfrm>
          <a:prstGeom prst="roundRect">
            <a:avLst>
              <a:gd name="adj" fmla="val 24120"/>
            </a:avLst>
          </a:prstGeom>
          <a:noFill/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ROUND</a:t>
            </a:r>
          </a:p>
        </p:txBody>
      </p:sp>
      <p:sp>
        <p:nvSpPr>
          <p:cNvPr id="67" name="Next Round">
            <a:hlinkClick r:id="rId3" action="ppaction://hlinksldjump"/>
            <a:extLst>
              <a:ext uri="{FF2B5EF4-FFF2-40B4-BE49-F238E27FC236}">
                <a16:creationId xmlns:a16="http://schemas.microsoft.com/office/drawing/2014/main" id="{1C4B43F9-BB10-481A-881A-19443F254728}"/>
              </a:ext>
            </a:extLst>
          </p:cNvPr>
          <p:cNvSpPr>
            <a:spLocks noChangeAspect="1"/>
          </p:cNvSpPr>
          <p:nvPr/>
        </p:nvSpPr>
        <p:spPr>
          <a:xfrm>
            <a:off x="4143905" y="6086729"/>
            <a:ext cx="548640" cy="548640"/>
          </a:xfrm>
          <a:prstGeom prst="ellipse">
            <a:avLst/>
          </a:prstGeom>
          <a:solidFill>
            <a:srgbClr val="CEA226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8" name="Next Round">
            <a:hlinkClick r:id="rId4" action="ppaction://hlinksldjump"/>
            <a:extLst>
              <a:ext uri="{FF2B5EF4-FFF2-40B4-BE49-F238E27FC236}">
                <a16:creationId xmlns:a16="http://schemas.microsoft.com/office/drawing/2014/main" id="{6368570C-A640-4AA7-810E-751857FC5161}"/>
              </a:ext>
            </a:extLst>
          </p:cNvPr>
          <p:cNvSpPr>
            <a:spLocks noChangeAspect="1"/>
          </p:cNvSpPr>
          <p:nvPr/>
        </p:nvSpPr>
        <p:spPr>
          <a:xfrm>
            <a:off x="4975480" y="6086729"/>
            <a:ext cx="548640" cy="548640"/>
          </a:xfrm>
          <a:prstGeom prst="ellipse">
            <a:avLst/>
          </a:prstGeom>
          <a:solidFill>
            <a:srgbClr val="CEA226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69" name="Next Round">
            <a:hlinkClick r:id="rId5" action="ppaction://hlinksldjump"/>
            <a:extLst>
              <a:ext uri="{FF2B5EF4-FFF2-40B4-BE49-F238E27FC236}">
                <a16:creationId xmlns:a16="http://schemas.microsoft.com/office/drawing/2014/main" id="{126803F6-A5B6-4C6E-A4BD-6DEDC5D6A650}"/>
              </a:ext>
            </a:extLst>
          </p:cNvPr>
          <p:cNvSpPr>
            <a:spLocks noChangeAspect="1"/>
          </p:cNvSpPr>
          <p:nvPr/>
        </p:nvSpPr>
        <p:spPr>
          <a:xfrm>
            <a:off x="5807055" y="6086729"/>
            <a:ext cx="548640" cy="548640"/>
          </a:xfrm>
          <a:prstGeom prst="ellipse">
            <a:avLst/>
          </a:prstGeom>
          <a:solidFill>
            <a:srgbClr val="CEA226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70" name="Next Round">
            <a:hlinkClick r:id="rId6" action="ppaction://hlinksldjump"/>
            <a:extLst>
              <a:ext uri="{FF2B5EF4-FFF2-40B4-BE49-F238E27FC236}">
                <a16:creationId xmlns:a16="http://schemas.microsoft.com/office/drawing/2014/main" id="{1F9616DB-F654-4137-8D10-F0E7364C1818}"/>
              </a:ext>
            </a:extLst>
          </p:cNvPr>
          <p:cNvSpPr>
            <a:spLocks noChangeAspect="1"/>
          </p:cNvSpPr>
          <p:nvPr/>
        </p:nvSpPr>
        <p:spPr>
          <a:xfrm>
            <a:off x="6638630" y="6086729"/>
            <a:ext cx="548640" cy="548640"/>
          </a:xfrm>
          <a:prstGeom prst="ellipse">
            <a:avLst/>
          </a:prstGeom>
          <a:solidFill>
            <a:srgbClr val="CEA226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4</a:t>
            </a:r>
          </a:p>
        </p:txBody>
      </p:sp>
      <p:sp>
        <p:nvSpPr>
          <p:cNvPr id="71" name="Next Round">
            <a:hlinkClick r:id="rId7" action="ppaction://hlinksldjump"/>
            <a:extLst>
              <a:ext uri="{FF2B5EF4-FFF2-40B4-BE49-F238E27FC236}">
                <a16:creationId xmlns:a16="http://schemas.microsoft.com/office/drawing/2014/main" id="{A23E8F25-BD2E-4F7C-A3CE-836D146DA751}"/>
              </a:ext>
            </a:extLst>
          </p:cNvPr>
          <p:cNvSpPr>
            <a:spLocks noChangeAspect="1"/>
          </p:cNvSpPr>
          <p:nvPr/>
        </p:nvSpPr>
        <p:spPr>
          <a:xfrm>
            <a:off x="7470205" y="6086729"/>
            <a:ext cx="548640" cy="548640"/>
          </a:xfrm>
          <a:prstGeom prst="ellipse">
            <a:avLst/>
          </a:prstGeom>
          <a:solidFill>
            <a:srgbClr val="CEA226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2400" dirty="0">
                <a:latin typeface="Arial Black" panose="020B0A040201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9842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5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0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2" fill="hold">
                      <p:stCondLst>
                        <p:cond delay="indefinite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37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8" fill="hold">
                      <p:stCondLst>
                        <p:cond delay="0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indefinite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2" dur="indefinite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4" fill="hold">
                      <p:stCondLst>
                        <p:cond delay="0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indefinit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88" dur="indefinite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>
                      <p:stCondLst>
                        <p:cond delay="0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indefinite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94" dur="indefinite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0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06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#">
            <a:extLst>
              <a:ext uri="{FF2B5EF4-FFF2-40B4-BE49-F238E27FC236}">
                <a16:creationId xmlns:a16="http://schemas.microsoft.com/office/drawing/2014/main" id="{359B1ACA-951F-41B8-85AF-5423DE007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38" y="711786"/>
            <a:ext cx="1455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Black" panose="020B0A04020102020204" pitchFamily="34" charset="0"/>
              </a:rPr>
              <a:t>ROUND 1</a:t>
            </a:r>
          </a:p>
        </p:txBody>
      </p:sp>
      <p:sp>
        <p:nvSpPr>
          <p:cNvPr id="2" name="SHOW QUESTION">
            <a:extLst>
              <a:ext uri="{FF2B5EF4-FFF2-40B4-BE49-F238E27FC236}">
                <a16:creationId xmlns:a16="http://schemas.microsoft.com/office/drawing/2014/main" id="{7C132A13-4B35-44D3-A1DA-94C922E87245}"/>
              </a:ext>
            </a:extLst>
          </p:cNvPr>
          <p:cNvSpPr/>
          <p:nvPr/>
        </p:nvSpPr>
        <p:spPr>
          <a:xfrm>
            <a:off x="3737355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SHOW QUESTION</a:t>
            </a:r>
          </a:p>
        </p:txBody>
      </p:sp>
      <p:sp>
        <p:nvSpPr>
          <p:cNvPr id="81" name="HIDE QUESTION">
            <a:extLst>
              <a:ext uri="{FF2B5EF4-FFF2-40B4-BE49-F238E27FC236}">
                <a16:creationId xmlns:a16="http://schemas.microsoft.com/office/drawing/2014/main" id="{AFD194CA-E45D-4D7D-8CC9-CA0779FCBF39}"/>
              </a:ext>
            </a:extLst>
          </p:cNvPr>
          <p:cNvSpPr/>
          <p:nvPr/>
        </p:nvSpPr>
        <p:spPr>
          <a:xfrm>
            <a:off x="6229086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HIDE QUESTION</a:t>
            </a:r>
          </a:p>
        </p:txBody>
      </p:sp>
      <p:grpSp>
        <p:nvGrpSpPr>
          <p:cNvPr id="41" name="A1">
            <a:extLst>
              <a:ext uri="{FF2B5EF4-FFF2-40B4-BE49-F238E27FC236}">
                <a16:creationId xmlns:a16="http://schemas.microsoft.com/office/drawing/2014/main" id="{7F146D07-BA88-4BD5-88D1-204C8F1E1509}"/>
              </a:ext>
            </a:extLst>
          </p:cNvPr>
          <p:cNvGrpSpPr/>
          <p:nvPr/>
        </p:nvGrpSpPr>
        <p:grpSpPr>
          <a:xfrm>
            <a:off x="1172581" y="1502420"/>
            <a:ext cx="4882896" cy="950976"/>
            <a:chOff x="3279090" y="-4339914"/>
            <a:chExt cx="4870196" cy="9601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2B66924-BAA5-4FC6-A7A0-09AA526D6F44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LION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413986-1244-40EB-BC34-074D74B01F1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40</a:t>
              </a:r>
            </a:p>
          </p:txBody>
        </p:sp>
      </p:grpSp>
      <p:pic>
        <p:nvPicPr>
          <p:cNvPr id="42" name="Q1">
            <a:extLst>
              <a:ext uri="{FF2B5EF4-FFF2-40B4-BE49-F238E27FC236}">
                <a16:creationId xmlns:a16="http://schemas.microsoft.com/office/drawing/2014/main" id="{5D78D902-B6AC-4B22-8EB7-54A129972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6" y="1502420"/>
            <a:ext cx="4882891" cy="950976"/>
          </a:xfrm>
          <a:prstGeom prst="rect">
            <a:avLst/>
          </a:prstGeom>
        </p:spPr>
      </p:pic>
      <p:grpSp>
        <p:nvGrpSpPr>
          <p:cNvPr id="43" name="A2">
            <a:extLst>
              <a:ext uri="{FF2B5EF4-FFF2-40B4-BE49-F238E27FC236}">
                <a16:creationId xmlns:a16="http://schemas.microsoft.com/office/drawing/2014/main" id="{DB25929B-D69B-4951-A527-E419779AFEFC}"/>
              </a:ext>
            </a:extLst>
          </p:cNvPr>
          <p:cNvGrpSpPr/>
          <p:nvPr/>
        </p:nvGrpSpPr>
        <p:grpSpPr>
          <a:xfrm>
            <a:off x="1172581" y="2585528"/>
            <a:ext cx="4882896" cy="950976"/>
            <a:chOff x="3279090" y="-4339914"/>
            <a:chExt cx="4870196" cy="96012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0C1D8D-B464-44CE-972C-F52D22E75BD7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TIGER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1B2C66C-EF0B-4177-B8F3-627072C64A84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17</a:t>
              </a:r>
            </a:p>
          </p:txBody>
        </p:sp>
      </p:grpSp>
      <p:pic>
        <p:nvPicPr>
          <p:cNvPr id="46" name="Q2">
            <a:extLst>
              <a:ext uri="{FF2B5EF4-FFF2-40B4-BE49-F238E27FC236}">
                <a16:creationId xmlns:a16="http://schemas.microsoft.com/office/drawing/2014/main" id="{78A2E865-5A21-4D98-A14B-27D70B49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2585528"/>
            <a:ext cx="4882896" cy="950976"/>
          </a:xfrm>
          <a:prstGeom prst="rect">
            <a:avLst/>
          </a:prstGeom>
        </p:spPr>
      </p:pic>
      <p:grpSp>
        <p:nvGrpSpPr>
          <p:cNvPr id="47" name="A3">
            <a:extLst>
              <a:ext uri="{FF2B5EF4-FFF2-40B4-BE49-F238E27FC236}">
                <a16:creationId xmlns:a16="http://schemas.microsoft.com/office/drawing/2014/main" id="{D3A7BD34-B773-4406-939B-B148B52E5C3A}"/>
              </a:ext>
            </a:extLst>
          </p:cNvPr>
          <p:cNvGrpSpPr/>
          <p:nvPr/>
        </p:nvGrpSpPr>
        <p:grpSpPr>
          <a:xfrm>
            <a:off x="1172581" y="3668636"/>
            <a:ext cx="4882896" cy="950976"/>
            <a:chOff x="3279090" y="-4339914"/>
            <a:chExt cx="4870196" cy="96012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7872CA0-D4DE-4FE0-B83A-DAACD0DBFF23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GIRAFFE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EF1914-10D8-47A1-806D-C02669A4B0FB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</p:grpSp>
      <p:pic>
        <p:nvPicPr>
          <p:cNvPr id="50" name="Q3">
            <a:extLst>
              <a:ext uri="{FF2B5EF4-FFF2-40B4-BE49-F238E27FC236}">
                <a16:creationId xmlns:a16="http://schemas.microsoft.com/office/drawing/2014/main" id="{3F6DAE39-CD18-4C32-942D-C0713A93A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3668636"/>
            <a:ext cx="4882896" cy="950976"/>
          </a:xfrm>
          <a:prstGeom prst="rect">
            <a:avLst/>
          </a:prstGeom>
        </p:spPr>
      </p:pic>
      <p:grpSp>
        <p:nvGrpSpPr>
          <p:cNvPr id="51" name="A4">
            <a:extLst>
              <a:ext uri="{FF2B5EF4-FFF2-40B4-BE49-F238E27FC236}">
                <a16:creationId xmlns:a16="http://schemas.microsoft.com/office/drawing/2014/main" id="{9B756D89-6962-47BD-9298-FB04C2AC4581}"/>
              </a:ext>
            </a:extLst>
          </p:cNvPr>
          <p:cNvGrpSpPr/>
          <p:nvPr/>
        </p:nvGrpSpPr>
        <p:grpSpPr>
          <a:xfrm>
            <a:off x="1172581" y="4751745"/>
            <a:ext cx="4882896" cy="950976"/>
            <a:chOff x="3279090" y="-4339914"/>
            <a:chExt cx="4870196" cy="9601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4BD255E-5D1E-4AD3-8820-FEFE14E59CF0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ELEPHANT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472E21B-C42C-47B2-A799-7D44E66A19C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13</a:t>
              </a:r>
            </a:p>
          </p:txBody>
        </p:sp>
      </p:grpSp>
      <p:pic>
        <p:nvPicPr>
          <p:cNvPr id="54" name="Q4">
            <a:extLst>
              <a:ext uri="{FF2B5EF4-FFF2-40B4-BE49-F238E27FC236}">
                <a16:creationId xmlns:a16="http://schemas.microsoft.com/office/drawing/2014/main" id="{37F1CAA4-BF7C-4607-8AE7-34415198F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4751745"/>
            <a:ext cx="4882896" cy="950976"/>
          </a:xfrm>
          <a:prstGeom prst="rect">
            <a:avLst/>
          </a:prstGeom>
        </p:spPr>
      </p:pic>
      <p:grpSp>
        <p:nvGrpSpPr>
          <p:cNvPr id="55" name="A5">
            <a:extLst>
              <a:ext uri="{FF2B5EF4-FFF2-40B4-BE49-F238E27FC236}">
                <a16:creationId xmlns:a16="http://schemas.microsoft.com/office/drawing/2014/main" id="{F43DA5F4-83E0-4304-A67B-F5BEE8671060}"/>
              </a:ext>
            </a:extLst>
          </p:cNvPr>
          <p:cNvGrpSpPr/>
          <p:nvPr/>
        </p:nvGrpSpPr>
        <p:grpSpPr>
          <a:xfrm>
            <a:off x="6175433" y="1502420"/>
            <a:ext cx="4882896" cy="950976"/>
            <a:chOff x="3279090" y="-4339914"/>
            <a:chExt cx="4870196" cy="96012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90F6FEC-5DD8-4D3B-A642-DD56003AAEC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JAGUAR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F40AFA9-4F6A-4DCD-9E04-E4B22397DC5C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</p:grpSp>
      <p:pic>
        <p:nvPicPr>
          <p:cNvPr id="58" name="Q5">
            <a:extLst>
              <a:ext uri="{FF2B5EF4-FFF2-40B4-BE49-F238E27FC236}">
                <a16:creationId xmlns:a16="http://schemas.microsoft.com/office/drawing/2014/main" id="{D154B99E-57A2-4913-A16A-D9E2D353B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1502420"/>
            <a:ext cx="4882896" cy="950976"/>
          </a:xfrm>
          <a:prstGeom prst="rect">
            <a:avLst/>
          </a:prstGeom>
        </p:spPr>
      </p:pic>
      <p:grpSp>
        <p:nvGrpSpPr>
          <p:cNvPr id="59" name="A6">
            <a:extLst>
              <a:ext uri="{FF2B5EF4-FFF2-40B4-BE49-F238E27FC236}">
                <a16:creationId xmlns:a16="http://schemas.microsoft.com/office/drawing/2014/main" id="{AAED0910-BF8F-4F5E-9FF6-328715C4AD46}"/>
              </a:ext>
            </a:extLst>
          </p:cNvPr>
          <p:cNvGrpSpPr/>
          <p:nvPr/>
        </p:nvGrpSpPr>
        <p:grpSpPr>
          <a:xfrm>
            <a:off x="6175433" y="2585528"/>
            <a:ext cx="4882896" cy="950976"/>
            <a:chOff x="3279090" y="-4339914"/>
            <a:chExt cx="4870196" cy="96012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D19FAA2-0C89-4071-A80E-2A749A328D88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HIPPOPATAMUS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2C7367A-DA04-40D4-A031-364EE62D3348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62" name="Q6">
            <a:extLst>
              <a:ext uri="{FF2B5EF4-FFF2-40B4-BE49-F238E27FC236}">
                <a16:creationId xmlns:a16="http://schemas.microsoft.com/office/drawing/2014/main" id="{8DBE87D6-913A-4393-9EE2-9ED9449007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2585528"/>
            <a:ext cx="4882891" cy="950976"/>
          </a:xfrm>
          <a:prstGeom prst="rect">
            <a:avLst/>
          </a:prstGeom>
        </p:spPr>
      </p:pic>
      <p:grpSp>
        <p:nvGrpSpPr>
          <p:cNvPr id="63" name="A7">
            <a:extLst>
              <a:ext uri="{FF2B5EF4-FFF2-40B4-BE49-F238E27FC236}">
                <a16:creationId xmlns:a16="http://schemas.microsoft.com/office/drawing/2014/main" id="{EDC54F03-E3F1-4962-9609-011F14BB137A}"/>
              </a:ext>
            </a:extLst>
          </p:cNvPr>
          <p:cNvGrpSpPr/>
          <p:nvPr/>
        </p:nvGrpSpPr>
        <p:grpSpPr>
          <a:xfrm>
            <a:off x="6175433" y="3668636"/>
            <a:ext cx="4882896" cy="950976"/>
            <a:chOff x="3279090" y="-4339914"/>
            <a:chExt cx="4870196" cy="96012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1E82C08-86D4-4672-8DCF-68D549FF9FB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MONKEY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6FA24B0-3EC7-4418-BC5F-238BF1A83D86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</p:grpSp>
      <p:pic>
        <p:nvPicPr>
          <p:cNvPr id="66" name="Q7">
            <a:extLst>
              <a:ext uri="{FF2B5EF4-FFF2-40B4-BE49-F238E27FC236}">
                <a16:creationId xmlns:a16="http://schemas.microsoft.com/office/drawing/2014/main" id="{F1EC86FB-3A95-4E42-81FC-2519EA8849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3668636"/>
            <a:ext cx="4882891" cy="950976"/>
          </a:xfrm>
          <a:prstGeom prst="rect">
            <a:avLst/>
          </a:prstGeom>
        </p:spPr>
      </p:pic>
      <p:grpSp>
        <p:nvGrpSpPr>
          <p:cNvPr id="67" name="A8">
            <a:extLst>
              <a:ext uri="{FF2B5EF4-FFF2-40B4-BE49-F238E27FC236}">
                <a16:creationId xmlns:a16="http://schemas.microsoft.com/office/drawing/2014/main" id="{7941BE0B-2CCF-4A64-B49D-B564A517C9E9}"/>
              </a:ext>
            </a:extLst>
          </p:cNvPr>
          <p:cNvGrpSpPr/>
          <p:nvPr/>
        </p:nvGrpSpPr>
        <p:grpSpPr>
          <a:xfrm>
            <a:off x="6175433" y="4751745"/>
            <a:ext cx="4882896" cy="950976"/>
            <a:chOff x="3279090" y="-4339914"/>
            <a:chExt cx="4870196" cy="960120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8018C42B-BC49-48D9-BD52-AA9367AA05AB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BUFFALO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C86CF17-7AE2-457F-BA91-1B4CBF5675F0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</a:t>
              </a:r>
            </a:p>
          </p:txBody>
        </p:sp>
      </p:grpSp>
      <p:pic>
        <p:nvPicPr>
          <p:cNvPr id="70" name="Q8">
            <a:extLst>
              <a:ext uri="{FF2B5EF4-FFF2-40B4-BE49-F238E27FC236}">
                <a16:creationId xmlns:a16="http://schemas.microsoft.com/office/drawing/2014/main" id="{5C1F2C1D-55E0-4801-82A8-633523DC7EF7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4751745"/>
            <a:ext cx="4882896" cy="950976"/>
          </a:xfrm>
          <a:prstGeom prst="rect">
            <a:avLst/>
          </a:prstGeom>
        </p:spPr>
      </p:pic>
      <p:sp>
        <p:nvSpPr>
          <p:cNvPr id="71" name="Question Box">
            <a:extLst>
              <a:ext uri="{FF2B5EF4-FFF2-40B4-BE49-F238E27FC236}">
                <a16:creationId xmlns:a16="http://schemas.microsoft.com/office/drawing/2014/main" id="{66C5E6D4-A2CF-4F39-A1DA-89B179F1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581" y="1475725"/>
            <a:ext cx="9875520" cy="422699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7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0" rIns="914400" anchor="ctr">
            <a:normAutofit/>
          </a:bodyPr>
          <a:lstStyle/>
          <a:p>
            <a:pPr algn="ctr" defTabSz="457200"/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Animals found </a:t>
            </a:r>
            <a:b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Africa…</a:t>
            </a:r>
          </a:p>
        </p:txBody>
      </p:sp>
      <p:grpSp>
        <p:nvGrpSpPr>
          <p:cNvPr id="75" name="Logo Box">
            <a:extLst>
              <a:ext uri="{FF2B5EF4-FFF2-40B4-BE49-F238E27FC236}">
                <a16:creationId xmlns:a16="http://schemas.microsoft.com/office/drawing/2014/main" id="{1ED6D20B-45AF-41AE-B93B-23405B5B1463}"/>
              </a:ext>
            </a:extLst>
          </p:cNvPr>
          <p:cNvGrpSpPr>
            <a:grpSpLocks/>
          </p:cNvGrpSpPr>
          <p:nvPr/>
        </p:nvGrpSpPr>
        <p:grpSpPr bwMode="auto">
          <a:xfrm>
            <a:off x="1172581" y="1478192"/>
            <a:ext cx="9875520" cy="4224528"/>
            <a:chOff x="-4707" y="1776"/>
            <a:chExt cx="4707" cy="2567"/>
          </a:xfrm>
        </p:grpSpPr>
        <p:sp>
          <p:nvSpPr>
            <p:cNvPr id="76" name="Box">
              <a:extLst>
                <a:ext uri="{FF2B5EF4-FFF2-40B4-BE49-F238E27FC236}">
                  <a16:creationId xmlns:a16="http://schemas.microsoft.com/office/drawing/2014/main" id="{34F5F9A6-5630-48EA-97C3-E24854A9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707" y="1776"/>
              <a:ext cx="4707" cy="2567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/>
              <a:endParaRPr lang="en-US" altLang="en-US" sz="6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7" name="Logo">
              <a:extLst>
                <a:ext uri="{FF2B5EF4-FFF2-40B4-BE49-F238E27FC236}">
                  <a16:creationId xmlns:a16="http://schemas.microsoft.com/office/drawing/2014/main" id="{3D47F89F-0052-4AC5-83C9-285A84111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3865" y="1935"/>
              <a:ext cx="3030" cy="22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Three Strikes">
            <a:extLst>
              <a:ext uri="{FF2B5EF4-FFF2-40B4-BE49-F238E27FC236}">
                <a16:creationId xmlns:a16="http://schemas.microsoft.com/office/drawing/2014/main" id="{20E2557B-D053-458F-8F7D-27C4B5227B19}"/>
              </a:ext>
            </a:extLst>
          </p:cNvPr>
          <p:cNvGrpSpPr/>
          <p:nvPr/>
        </p:nvGrpSpPr>
        <p:grpSpPr>
          <a:xfrm>
            <a:off x="9694336" y="714833"/>
            <a:ext cx="1401247" cy="328613"/>
            <a:chOff x="9694336" y="685805"/>
            <a:chExt cx="1401247" cy="328613"/>
          </a:xfrm>
          <a:noFill/>
        </p:grpSpPr>
        <p:sp>
          <p:nvSpPr>
            <p:cNvPr id="78" name="3Rd X">
              <a:extLst>
                <a:ext uri="{FF2B5EF4-FFF2-40B4-BE49-F238E27FC236}">
                  <a16:creationId xmlns:a16="http://schemas.microsoft.com/office/drawing/2014/main" id="{EE6F3FBC-10AF-4E2B-A12B-26E2ADC291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94336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79" name="2nd X">
              <a:extLst>
                <a:ext uri="{FF2B5EF4-FFF2-40B4-BE49-F238E27FC236}">
                  <a16:creationId xmlns:a16="http://schemas.microsoft.com/office/drawing/2014/main" id="{EB51B3D3-447B-4382-A513-9C7D35E4DF8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172707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80" name="1st X">
              <a:extLst>
                <a:ext uri="{FF2B5EF4-FFF2-40B4-BE49-F238E27FC236}">
                  <a16:creationId xmlns:a16="http://schemas.microsoft.com/office/drawing/2014/main" id="{A7C1FC13-3070-4DBC-B0F8-491E49025F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48958" y="685805"/>
              <a:ext cx="446625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</p:grpSp>
      <p:sp>
        <p:nvSpPr>
          <p:cNvPr id="112" name="Strike Button">
            <a:extLst>
              <a:ext uri="{FF2B5EF4-FFF2-40B4-BE49-F238E27FC236}">
                <a16:creationId xmlns:a16="http://schemas.microsoft.com/office/drawing/2014/main" id="{4E871ED4-B150-4847-B216-94998A933A87}"/>
              </a:ext>
            </a:extLst>
          </p:cNvPr>
          <p:cNvSpPr>
            <a:spLocks noChangeAspect="1"/>
          </p:cNvSpPr>
          <p:nvPr/>
        </p:nvSpPr>
        <p:spPr>
          <a:xfrm>
            <a:off x="10521763" y="6086729"/>
            <a:ext cx="548640" cy="54864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3000" dirty="0">
                <a:latin typeface="Arial Black" panose="020B0A04020102020204" pitchFamily="34" charset="0"/>
              </a:rPr>
              <a:t>X</a:t>
            </a:r>
          </a:p>
        </p:txBody>
      </p:sp>
      <p:grpSp>
        <p:nvGrpSpPr>
          <p:cNvPr id="88" name="Strike 1 Flash">
            <a:extLst>
              <a:ext uri="{FF2B5EF4-FFF2-40B4-BE49-F238E27FC236}">
                <a16:creationId xmlns:a16="http://schemas.microsoft.com/office/drawing/2014/main" id="{042769B0-6844-43D5-9028-DF2B11945B62}"/>
              </a:ext>
            </a:extLst>
          </p:cNvPr>
          <p:cNvGrpSpPr>
            <a:grpSpLocks/>
          </p:cNvGrpSpPr>
          <p:nvPr/>
        </p:nvGrpSpPr>
        <p:grpSpPr bwMode="auto">
          <a:xfrm>
            <a:off x="4691038" y="1986227"/>
            <a:ext cx="2826028" cy="2885546"/>
            <a:chOff x="7920" y="-276"/>
            <a:chExt cx="1404" cy="1470"/>
          </a:xfrm>
        </p:grpSpPr>
        <p:sp>
          <p:nvSpPr>
            <p:cNvPr id="94" name="AutoShape 37">
              <a:extLst>
                <a:ext uri="{FF2B5EF4-FFF2-40B4-BE49-F238E27FC236}">
                  <a16:creationId xmlns:a16="http://schemas.microsoft.com/office/drawing/2014/main" id="{F171D239-94A5-4BF7-B0AE-DE00BF9BA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-276"/>
              <a:ext cx="1404" cy="1470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20000"/>
              </a:schemeClr>
            </a:solidFill>
            <a:ln w="114300">
              <a:solidFill>
                <a:srgbClr val="BE0022"/>
              </a:solidFill>
              <a:miter lim="800000"/>
              <a:headEnd/>
              <a:tailEnd/>
            </a:ln>
            <a:effectLst>
              <a:outerShdw dist="88900" dir="2700000" algn="ctr" rotWithShape="0">
                <a:schemeClr val="bg2">
                  <a:alpha val="80000"/>
                </a:schemeClr>
              </a:outerShdw>
            </a:effectLst>
            <a:extLst/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0" name="WordArt 39">
              <a:extLst>
                <a:ext uri="{FF2B5EF4-FFF2-40B4-BE49-F238E27FC236}">
                  <a16:creationId xmlns:a16="http://schemas.microsoft.com/office/drawing/2014/main" id="{C9B818AD-0536-4EA3-9E3F-9D1104B8FE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4" name="Strike 1">
            <a:extLst>
              <a:ext uri="{FF2B5EF4-FFF2-40B4-BE49-F238E27FC236}">
                <a16:creationId xmlns:a16="http://schemas.microsoft.com/office/drawing/2014/main" id="{DD1D0C19-E7C8-46B6-B9B0-AFD58B1305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694336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30" name="Strike 2 Flash">
            <a:extLst>
              <a:ext uri="{FF2B5EF4-FFF2-40B4-BE49-F238E27FC236}">
                <a16:creationId xmlns:a16="http://schemas.microsoft.com/office/drawing/2014/main" id="{C4AF3428-8B16-4CA0-B747-D2EF6471D0BE}"/>
              </a:ext>
            </a:extLst>
          </p:cNvPr>
          <p:cNvGrpSpPr>
            <a:grpSpLocks/>
          </p:cNvGrpSpPr>
          <p:nvPr/>
        </p:nvGrpSpPr>
        <p:grpSpPr bwMode="auto">
          <a:xfrm>
            <a:off x="2943892" y="1986227"/>
            <a:ext cx="6304216" cy="2885546"/>
            <a:chOff x="6192" y="-276"/>
            <a:chExt cx="3132" cy="1470"/>
          </a:xfrm>
        </p:grpSpPr>
        <p:grpSp>
          <p:nvGrpSpPr>
            <p:cNvPr id="131" name="Group 34">
              <a:extLst>
                <a:ext uri="{FF2B5EF4-FFF2-40B4-BE49-F238E27FC236}">
                  <a16:creationId xmlns:a16="http://schemas.microsoft.com/office/drawing/2014/main" id="{6C97E9B6-DB76-4670-9453-02EF1F123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3132" cy="1470"/>
              <a:chOff x="6192" y="-276"/>
              <a:chExt cx="3132" cy="1470"/>
            </a:xfrm>
          </p:grpSpPr>
          <p:sp>
            <p:nvSpPr>
              <p:cNvPr id="134" name="AutoShape 37">
                <a:extLst>
                  <a:ext uri="{FF2B5EF4-FFF2-40B4-BE49-F238E27FC236}">
                    <a16:creationId xmlns:a16="http://schemas.microsoft.com/office/drawing/2014/main" id="{007D5D89-3329-45BC-BA0A-092B45996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WordArt 35">
                <a:extLst>
                  <a:ext uri="{FF2B5EF4-FFF2-40B4-BE49-F238E27FC236}">
                    <a16:creationId xmlns:a16="http://schemas.microsoft.com/office/drawing/2014/main" id="{A48DBF83-145D-44BF-A8C2-B976F56283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36" name="AutoShape 37">
                <a:extLst>
                  <a:ext uri="{FF2B5EF4-FFF2-40B4-BE49-F238E27FC236}">
                    <a16:creationId xmlns:a16="http://schemas.microsoft.com/office/drawing/2014/main" id="{E574C205-7018-498B-9A4E-D5296FD2E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2" name="WordArt 39">
              <a:extLst>
                <a:ext uri="{FF2B5EF4-FFF2-40B4-BE49-F238E27FC236}">
                  <a16:creationId xmlns:a16="http://schemas.microsoft.com/office/drawing/2014/main" id="{1FD4D44E-0F50-42B4-AC8E-E61BAB05245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5" name="Strike 2">
            <a:extLst>
              <a:ext uri="{FF2B5EF4-FFF2-40B4-BE49-F238E27FC236}">
                <a16:creationId xmlns:a16="http://schemas.microsoft.com/office/drawing/2014/main" id="{66E19A01-6C49-4643-9FF9-3C2A72BC9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72707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22" name="Strike 3 Flash">
            <a:extLst>
              <a:ext uri="{FF2B5EF4-FFF2-40B4-BE49-F238E27FC236}">
                <a16:creationId xmlns:a16="http://schemas.microsoft.com/office/drawing/2014/main" id="{6E9B8D18-9FEF-41E7-B0AC-CF7AEA3EE0CD}"/>
              </a:ext>
            </a:extLst>
          </p:cNvPr>
          <p:cNvGrpSpPr>
            <a:grpSpLocks/>
          </p:cNvGrpSpPr>
          <p:nvPr/>
        </p:nvGrpSpPr>
        <p:grpSpPr bwMode="auto">
          <a:xfrm>
            <a:off x="1212849" y="1986227"/>
            <a:ext cx="9766302" cy="2885546"/>
            <a:chOff x="6192" y="-276"/>
            <a:chExt cx="4852" cy="1470"/>
          </a:xfrm>
        </p:grpSpPr>
        <p:grpSp>
          <p:nvGrpSpPr>
            <p:cNvPr id="123" name="Group 34">
              <a:extLst>
                <a:ext uri="{FF2B5EF4-FFF2-40B4-BE49-F238E27FC236}">
                  <a16:creationId xmlns:a16="http://schemas.microsoft.com/office/drawing/2014/main" id="{CD829FFB-329B-4D97-B599-12566275E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4852" cy="1470"/>
              <a:chOff x="6192" y="-276"/>
              <a:chExt cx="4852" cy="1470"/>
            </a:xfrm>
          </p:grpSpPr>
          <p:sp>
            <p:nvSpPr>
              <p:cNvPr id="126" name="AutoShape 37">
                <a:extLst>
                  <a:ext uri="{FF2B5EF4-FFF2-40B4-BE49-F238E27FC236}">
                    <a16:creationId xmlns:a16="http://schemas.microsoft.com/office/drawing/2014/main" id="{F1939595-5C93-4448-A056-68EFFA2C5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WordArt 35">
                <a:extLst>
                  <a:ext uri="{FF2B5EF4-FFF2-40B4-BE49-F238E27FC236}">
                    <a16:creationId xmlns:a16="http://schemas.microsoft.com/office/drawing/2014/main" id="{85B70A74-D5A3-4C96-86CD-EFCA7CFAC94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28" name="AutoShape 37">
                <a:extLst>
                  <a:ext uri="{FF2B5EF4-FFF2-40B4-BE49-F238E27FC236}">
                    <a16:creationId xmlns:a16="http://schemas.microsoft.com/office/drawing/2014/main" id="{680E74B3-ECAA-4754-91D6-7844BA350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utoShape 37">
                <a:extLst>
                  <a:ext uri="{FF2B5EF4-FFF2-40B4-BE49-F238E27FC236}">
                    <a16:creationId xmlns:a16="http://schemas.microsoft.com/office/drawing/2014/main" id="{F5384589-D7BC-41E2-AA2B-AFC5755D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" name="WordArt 39">
              <a:extLst>
                <a:ext uri="{FF2B5EF4-FFF2-40B4-BE49-F238E27FC236}">
                  <a16:creationId xmlns:a16="http://schemas.microsoft.com/office/drawing/2014/main" id="{7F88B1D7-219C-45E5-8612-6ECCC54B32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  <p:sp>
          <p:nvSpPr>
            <p:cNvPr id="125" name="WordArt 43">
              <a:extLst>
                <a:ext uri="{FF2B5EF4-FFF2-40B4-BE49-F238E27FC236}">
                  <a16:creationId xmlns:a16="http://schemas.microsoft.com/office/drawing/2014/main" id="{290E4B74-EFEF-4586-BB7C-198295E5157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840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6" name="Strike 3">
            <a:extLst>
              <a:ext uri="{FF2B5EF4-FFF2-40B4-BE49-F238E27FC236}">
                <a16:creationId xmlns:a16="http://schemas.microsoft.com/office/drawing/2014/main" id="{D8CF1EFD-FEF9-448B-8B99-0FAC7789DF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48958" y="714833"/>
            <a:ext cx="446625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sp>
        <p:nvSpPr>
          <p:cNvPr id="72" name="Score Board">
            <a:hlinkClick r:id="rId11" action="ppaction://hlinksldjump"/>
            <a:extLst>
              <a:ext uri="{FF2B5EF4-FFF2-40B4-BE49-F238E27FC236}">
                <a16:creationId xmlns:a16="http://schemas.microsoft.com/office/drawing/2014/main" id="{2693B72A-D68B-4790-89A6-9547692A7560}"/>
              </a:ext>
            </a:extLst>
          </p:cNvPr>
          <p:cNvSpPr>
            <a:spLocks/>
          </p:cNvSpPr>
          <p:nvPr/>
        </p:nvSpPr>
        <p:spPr>
          <a:xfrm>
            <a:off x="1025524" y="6123305"/>
            <a:ext cx="1016001" cy="512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latin typeface="Impact" panose="020B0806030902050204" pitchFamily="34" charset="0"/>
              </a:rPr>
              <a:t>	</a:t>
            </a:r>
            <a:r>
              <a:rPr lang="en-US" sz="800" dirty="0">
                <a:solidFill>
                  <a:srgbClr val="C00000"/>
                </a:solidFill>
                <a:latin typeface="Arial Black" panose="020B0A04020102020204" pitchFamily="34" charset="0"/>
              </a:rPr>
              <a:t>HOME</a:t>
            </a:r>
            <a:r>
              <a:rPr lang="en-US" sz="800" dirty="0">
                <a:latin typeface="Arial Black" panose="020B0A04020102020204" pitchFamily="34" charset="0"/>
              </a:rPr>
              <a:t>	</a:t>
            </a:r>
            <a:r>
              <a:rPr lang="en-US" sz="800" dirty="0">
                <a:solidFill>
                  <a:schemeClr val="tx1"/>
                </a:solidFill>
                <a:latin typeface="Arial Black" panose="020B0A04020102020204" pitchFamily="34" charset="0"/>
              </a:rPr>
              <a:t>AWAY</a:t>
            </a:r>
          </a:p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solidFill>
                  <a:srgbClr val="C00000"/>
                </a:solidFill>
                <a:latin typeface="Impact" panose="020B0806030902050204" pitchFamily="34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Impact" panose="020B0806030902050204" pitchFamily="34" charset="0"/>
              </a:rPr>
              <a:t>00</a:t>
            </a:r>
            <a:r>
              <a:rPr lang="en-US" sz="1600" dirty="0">
                <a:solidFill>
                  <a:schemeClr val="tx1"/>
                </a:solidFill>
                <a:latin typeface="Impact" panose="020B0806030902050204" pitchFamily="34" charset="0"/>
              </a:rPr>
              <a:t>	00</a:t>
            </a:r>
            <a:endParaRPr lang="en-US" sz="1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3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14" grpId="0"/>
      <p:bldP spid="115" grpId="0"/>
      <p:bldP spid="1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#">
            <a:extLst>
              <a:ext uri="{FF2B5EF4-FFF2-40B4-BE49-F238E27FC236}">
                <a16:creationId xmlns:a16="http://schemas.microsoft.com/office/drawing/2014/main" id="{359B1ACA-951F-41B8-85AF-5423DE007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38" y="711786"/>
            <a:ext cx="1455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Black" panose="020B0A04020102020204" pitchFamily="34" charset="0"/>
              </a:rPr>
              <a:t>ROUND 2</a:t>
            </a:r>
          </a:p>
        </p:txBody>
      </p:sp>
      <p:sp>
        <p:nvSpPr>
          <p:cNvPr id="2" name="SHOW QUESTION">
            <a:extLst>
              <a:ext uri="{FF2B5EF4-FFF2-40B4-BE49-F238E27FC236}">
                <a16:creationId xmlns:a16="http://schemas.microsoft.com/office/drawing/2014/main" id="{7C132A13-4B35-44D3-A1DA-94C922E87245}"/>
              </a:ext>
            </a:extLst>
          </p:cNvPr>
          <p:cNvSpPr/>
          <p:nvPr/>
        </p:nvSpPr>
        <p:spPr>
          <a:xfrm>
            <a:off x="3737355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SHOW QUESTION</a:t>
            </a:r>
          </a:p>
        </p:txBody>
      </p:sp>
      <p:sp>
        <p:nvSpPr>
          <p:cNvPr id="81" name="HIDE QUESTION">
            <a:extLst>
              <a:ext uri="{FF2B5EF4-FFF2-40B4-BE49-F238E27FC236}">
                <a16:creationId xmlns:a16="http://schemas.microsoft.com/office/drawing/2014/main" id="{AFD194CA-E45D-4D7D-8CC9-CA0779FCBF39}"/>
              </a:ext>
            </a:extLst>
          </p:cNvPr>
          <p:cNvSpPr/>
          <p:nvPr/>
        </p:nvSpPr>
        <p:spPr>
          <a:xfrm>
            <a:off x="6229086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HIDE QUESTION</a:t>
            </a:r>
          </a:p>
        </p:txBody>
      </p:sp>
      <p:grpSp>
        <p:nvGrpSpPr>
          <p:cNvPr id="41" name="A1">
            <a:extLst>
              <a:ext uri="{FF2B5EF4-FFF2-40B4-BE49-F238E27FC236}">
                <a16:creationId xmlns:a16="http://schemas.microsoft.com/office/drawing/2014/main" id="{7F146D07-BA88-4BD5-88D1-204C8F1E1509}"/>
              </a:ext>
            </a:extLst>
          </p:cNvPr>
          <p:cNvGrpSpPr/>
          <p:nvPr/>
        </p:nvGrpSpPr>
        <p:grpSpPr>
          <a:xfrm>
            <a:off x="1172581" y="1502420"/>
            <a:ext cx="4882896" cy="950976"/>
            <a:chOff x="3279090" y="-4339914"/>
            <a:chExt cx="4870196" cy="9601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2B66924-BAA5-4FC6-A7A0-09AA526D6F44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LION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413986-1244-40EB-BC34-074D74B01F1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40</a:t>
              </a:r>
            </a:p>
          </p:txBody>
        </p:sp>
      </p:grpSp>
      <p:pic>
        <p:nvPicPr>
          <p:cNvPr id="42" name="Q1">
            <a:extLst>
              <a:ext uri="{FF2B5EF4-FFF2-40B4-BE49-F238E27FC236}">
                <a16:creationId xmlns:a16="http://schemas.microsoft.com/office/drawing/2014/main" id="{5D78D902-B6AC-4B22-8EB7-54A129972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6" y="1502420"/>
            <a:ext cx="4882891" cy="950976"/>
          </a:xfrm>
          <a:prstGeom prst="rect">
            <a:avLst/>
          </a:prstGeom>
        </p:spPr>
      </p:pic>
      <p:grpSp>
        <p:nvGrpSpPr>
          <p:cNvPr id="43" name="A2">
            <a:extLst>
              <a:ext uri="{FF2B5EF4-FFF2-40B4-BE49-F238E27FC236}">
                <a16:creationId xmlns:a16="http://schemas.microsoft.com/office/drawing/2014/main" id="{DB25929B-D69B-4951-A527-E419779AFEFC}"/>
              </a:ext>
            </a:extLst>
          </p:cNvPr>
          <p:cNvGrpSpPr/>
          <p:nvPr/>
        </p:nvGrpSpPr>
        <p:grpSpPr>
          <a:xfrm>
            <a:off x="1172581" y="2585528"/>
            <a:ext cx="4882896" cy="950976"/>
            <a:chOff x="3279090" y="-4339914"/>
            <a:chExt cx="4870196" cy="96012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0C1D8D-B464-44CE-972C-F52D22E75BD7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TIGER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1B2C66C-EF0B-4177-B8F3-627072C64A84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17</a:t>
              </a:r>
            </a:p>
          </p:txBody>
        </p:sp>
      </p:grpSp>
      <p:pic>
        <p:nvPicPr>
          <p:cNvPr id="46" name="Q2">
            <a:extLst>
              <a:ext uri="{FF2B5EF4-FFF2-40B4-BE49-F238E27FC236}">
                <a16:creationId xmlns:a16="http://schemas.microsoft.com/office/drawing/2014/main" id="{78A2E865-5A21-4D98-A14B-27D70B49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2585528"/>
            <a:ext cx="4882896" cy="950976"/>
          </a:xfrm>
          <a:prstGeom prst="rect">
            <a:avLst/>
          </a:prstGeom>
        </p:spPr>
      </p:pic>
      <p:grpSp>
        <p:nvGrpSpPr>
          <p:cNvPr id="47" name="A3">
            <a:extLst>
              <a:ext uri="{FF2B5EF4-FFF2-40B4-BE49-F238E27FC236}">
                <a16:creationId xmlns:a16="http://schemas.microsoft.com/office/drawing/2014/main" id="{D3A7BD34-B773-4406-939B-B148B52E5C3A}"/>
              </a:ext>
            </a:extLst>
          </p:cNvPr>
          <p:cNvGrpSpPr/>
          <p:nvPr/>
        </p:nvGrpSpPr>
        <p:grpSpPr>
          <a:xfrm>
            <a:off x="1172581" y="3668636"/>
            <a:ext cx="4882896" cy="950976"/>
            <a:chOff x="3279090" y="-4339914"/>
            <a:chExt cx="4870196" cy="96012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7872CA0-D4DE-4FE0-B83A-DAACD0DBFF23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GIRAFFE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EF1914-10D8-47A1-806D-C02669A4B0FB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</p:grpSp>
      <p:pic>
        <p:nvPicPr>
          <p:cNvPr id="50" name="Q3">
            <a:extLst>
              <a:ext uri="{FF2B5EF4-FFF2-40B4-BE49-F238E27FC236}">
                <a16:creationId xmlns:a16="http://schemas.microsoft.com/office/drawing/2014/main" id="{3F6DAE39-CD18-4C32-942D-C0713A93A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3668636"/>
            <a:ext cx="4882896" cy="950976"/>
          </a:xfrm>
          <a:prstGeom prst="rect">
            <a:avLst/>
          </a:prstGeom>
        </p:spPr>
      </p:pic>
      <p:grpSp>
        <p:nvGrpSpPr>
          <p:cNvPr id="51" name="A4">
            <a:extLst>
              <a:ext uri="{FF2B5EF4-FFF2-40B4-BE49-F238E27FC236}">
                <a16:creationId xmlns:a16="http://schemas.microsoft.com/office/drawing/2014/main" id="{9B756D89-6962-47BD-9298-FB04C2AC4581}"/>
              </a:ext>
            </a:extLst>
          </p:cNvPr>
          <p:cNvGrpSpPr/>
          <p:nvPr/>
        </p:nvGrpSpPr>
        <p:grpSpPr>
          <a:xfrm>
            <a:off x="1172581" y="4751745"/>
            <a:ext cx="4882896" cy="950976"/>
            <a:chOff x="3279090" y="-4339914"/>
            <a:chExt cx="4870196" cy="9601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4BD255E-5D1E-4AD3-8820-FEFE14E59CF0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ELEPHANT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472E21B-C42C-47B2-A799-7D44E66A19C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13</a:t>
              </a:r>
            </a:p>
          </p:txBody>
        </p:sp>
      </p:grpSp>
      <p:pic>
        <p:nvPicPr>
          <p:cNvPr id="54" name="Q4">
            <a:extLst>
              <a:ext uri="{FF2B5EF4-FFF2-40B4-BE49-F238E27FC236}">
                <a16:creationId xmlns:a16="http://schemas.microsoft.com/office/drawing/2014/main" id="{37F1CAA4-BF7C-4607-8AE7-34415198F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4751745"/>
            <a:ext cx="4882896" cy="950976"/>
          </a:xfrm>
          <a:prstGeom prst="rect">
            <a:avLst/>
          </a:prstGeom>
        </p:spPr>
      </p:pic>
      <p:grpSp>
        <p:nvGrpSpPr>
          <p:cNvPr id="55" name="A5">
            <a:extLst>
              <a:ext uri="{FF2B5EF4-FFF2-40B4-BE49-F238E27FC236}">
                <a16:creationId xmlns:a16="http://schemas.microsoft.com/office/drawing/2014/main" id="{F43DA5F4-83E0-4304-A67B-F5BEE8671060}"/>
              </a:ext>
            </a:extLst>
          </p:cNvPr>
          <p:cNvGrpSpPr/>
          <p:nvPr/>
        </p:nvGrpSpPr>
        <p:grpSpPr>
          <a:xfrm>
            <a:off x="6175433" y="1502420"/>
            <a:ext cx="4882896" cy="950976"/>
            <a:chOff x="3279090" y="-4339914"/>
            <a:chExt cx="4870196" cy="96012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90F6FEC-5DD8-4D3B-A642-DD56003AAEC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JAGUAR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F40AFA9-4F6A-4DCD-9E04-E4B22397DC5C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</p:grpSp>
      <p:pic>
        <p:nvPicPr>
          <p:cNvPr id="58" name="Q5">
            <a:extLst>
              <a:ext uri="{FF2B5EF4-FFF2-40B4-BE49-F238E27FC236}">
                <a16:creationId xmlns:a16="http://schemas.microsoft.com/office/drawing/2014/main" id="{D154B99E-57A2-4913-A16A-D9E2D353B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1502420"/>
            <a:ext cx="4882896" cy="950976"/>
          </a:xfrm>
          <a:prstGeom prst="rect">
            <a:avLst/>
          </a:prstGeom>
        </p:spPr>
      </p:pic>
      <p:grpSp>
        <p:nvGrpSpPr>
          <p:cNvPr id="59" name="A6">
            <a:extLst>
              <a:ext uri="{FF2B5EF4-FFF2-40B4-BE49-F238E27FC236}">
                <a16:creationId xmlns:a16="http://schemas.microsoft.com/office/drawing/2014/main" id="{AAED0910-BF8F-4F5E-9FF6-328715C4AD46}"/>
              </a:ext>
            </a:extLst>
          </p:cNvPr>
          <p:cNvGrpSpPr/>
          <p:nvPr/>
        </p:nvGrpSpPr>
        <p:grpSpPr>
          <a:xfrm>
            <a:off x="6175433" y="2585528"/>
            <a:ext cx="4882896" cy="950976"/>
            <a:chOff x="3279090" y="-4339914"/>
            <a:chExt cx="4870196" cy="96012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D19FAA2-0C89-4071-A80E-2A749A328D88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HIPPOPATAMUS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2C7367A-DA04-40D4-A031-364EE62D3348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62" name="Q6">
            <a:extLst>
              <a:ext uri="{FF2B5EF4-FFF2-40B4-BE49-F238E27FC236}">
                <a16:creationId xmlns:a16="http://schemas.microsoft.com/office/drawing/2014/main" id="{8DBE87D6-913A-4393-9EE2-9ED9449007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2585528"/>
            <a:ext cx="4882891" cy="950976"/>
          </a:xfrm>
          <a:prstGeom prst="rect">
            <a:avLst/>
          </a:prstGeom>
        </p:spPr>
      </p:pic>
      <p:grpSp>
        <p:nvGrpSpPr>
          <p:cNvPr id="63" name="A7">
            <a:extLst>
              <a:ext uri="{FF2B5EF4-FFF2-40B4-BE49-F238E27FC236}">
                <a16:creationId xmlns:a16="http://schemas.microsoft.com/office/drawing/2014/main" id="{EDC54F03-E3F1-4962-9609-011F14BB137A}"/>
              </a:ext>
            </a:extLst>
          </p:cNvPr>
          <p:cNvGrpSpPr/>
          <p:nvPr/>
        </p:nvGrpSpPr>
        <p:grpSpPr>
          <a:xfrm>
            <a:off x="6175433" y="3668636"/>
            <a:ext cx="4882896" cy="950976"/>
            <a:chOff x="3279090" y="-4339914"/>
            <a:chExt cx="4870196" cy="960120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81E82C08-86D4-4672-8DCF-68D549FF9FB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MONKEY</a:t>
              </a: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E6FA24B0-3EC7-4418-BC5F-238BF1A83D86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2</a:t>
              </a:r>
            </a:p>
          </p:txBody>
        </p:sp>
      </p:grpSp>
      <p:pic>
        <p:nvPicPr>
          <p:cNvPr id="66" name="Q7">
            <a:extLst>
              <a:ext uri="{FF2B5EF4-FFF2-40B4-BE49-F238E27FC236}">
                <a16:creationId xmlns:a16="http://schemas.microsoft.com/office/drawing/2014/main" id="{F1EC86FB-3A95-4E42-81FC-2519EA88493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3668636"/>
            <a:ext cx="4882891" cy="950976"/>
          </a:xfrm>
          <a:prstGeom prst="rect">
            <a:avLst/>
          </a:prstGeom>
        </p:spPr>
      </p:pic>
      <p:sp>
        <p:nvSpPr>
          <p:cNvPr id="71" name="Question Box">
            <a:extLst>
              <a:ext uri="{FF2B5EF4-FFF2-40B4-BE49-F238E27FC236}">
                <a16:creationId xmlns:a16="http://schemas.microsoft.com/office/drawing/2014/main" id="{66C5E6D4-A2CF-4F39-A1DA-89B179F1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581" y="1475725"/>
            <a:ext cx="9875520" cy="422699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7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0" rIns="914400" anchor="ctr">
            <a:normAutofit/>
          </a:bodyPr>
          <a:lstStyle/>
          <a:p>
            <a:pPr algn="ctr" defTabSz="457200"/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Animals found </a:t>
            </a:r>
            <a:b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Africa…</a:t>
            </a:r>
          </a:p>
        </p:txBody>
      </p:sp>
      <p:grpSp>
        <p:nvGrpSpPr>
          <p:cNvPr id="75" name="Logo Box">
            <a:extLst>
              <a:ext uri="{FF2B5EF4-FFF2-40B4-BE49-F238E27FC236}">
                <a16:creationId xmlns:a16="http://schemas.microsoft.com/office/drawing/2014/main" id="{1ED6D20B-45AF-41AE-B93B-23405B5B1463}"/>
              </a:ext>
            </a:extLst>
          </p:cNvPr>
          <p:cNvGrpSpPr>
            <a:grpSpLocks/>
          </p:cNvGrpSpPr>
          <p:nvPr/>
        </p:nvGrpSpPr>
        <p:grpSpPr bwMode="auto">
          <a:xfrm>
            <a:off x="1172581" y="1478192"/>
            <a:ext cx="9875520" cy="4224528"/>
            <a:chOff x="-4707" y="1776"/>
            <a:chExt cx="4707" cy="2567"/>
          </a:xfrm>
        </p:grpSpPr>
        <p:sp>
          <p:nvSpPr>
            <p:cNvPr id="76" name="Box">
              <a:extLst>
                <a:ext uri="{FF2B5EF4-FFF2-40B4-BE49-F238E27FC236}">
                  <a16:creationId xmlns:a16="http://schemas.microsoft.com/office/drawing/2014/main" id="{34F5F9A6-5630-48EA-97C3-E24854A9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707" y="1776"/>
              <a:ext cx="4707" cy="2567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/>
              <a:endParaRPr lang="en-US" altLang="en-US" sz="6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7" name="Logo">
              <a:extLst>
                <a:ext uri="{FF2B5EF4-FFF2-40B4-BE49-F238E27FC236}">
                  <a16:creationId xmlns:a16="http://schemas.microsoft.com/office/drawing/2014/main" id="{3D47F89F-0052-4AC5-83C9-285A84111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3865" y="1935"/>
              <a:ext cx="3030" cy="22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Three Strikes">
            <a:extLst>
              <a:ext uri="{FF2B5EF4-FFF2-40B4-BE49-F238E27FC236}">
                <a16:creationId xmlns:a16="http://schemas.microsoft.com/office/drawing/2014/main" id="{20E2557B-D053-458F-8F7D-27C4B5227B19}"/>
              </a:ext>
            </a:extLst>
          </p:cNvPr>
          <p:cNvGrpSpPr/>
          <p:nvPr/>
        </p:nvGrpSpPr>
        <p:grpSpPr>
          <a:xfrm>
            <a:off x="9694336" y="714833"/>
            <a:ext cx="1401247" cy="328613"/>
            <a:chOff x="9694336" y="685805"/>
            <a:chExt cx="1401247" cy="328613"/>
          </a:xfrm>
          <a:noFill/>
        </p:grpSpPr>
        <p:sp>
          <p:nvSpPr>
            <p:cNvPr id="78" name="3Rd X">
              <a:extLst>
                <a:ext uri="{FF2B5EF4-FFF2-40B4-BE49-F238E27FC236}">
                  <a16:creationId xmlns:a16="http://schemas.microsoft.com/office/drawing/2014/main" id="{EE6F3FBC-10AF-4E2B-A12B-26E2ADC291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94336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79" name="2nd X">
              <a:extLst>
                <a:ext uri="{FF2B5EF4-FFF2-40B4-BE49-F238E27FC236}">
                  <a16:creationId xmlns:a16="http://schemas.microsoft.com/office/drawing/2014/main" id="{EB51B3D3-447B-4382-A513-9C7D35E4DF8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172707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80" name="1st X">
              <a:extLst>
                <a:ext uri="{FF2B5EF4-FFF2-40B4-BE49-F238E27FC236}">
                  <a16:creationId xmlns:a16="http://schemas.microsoft.com/office/drawing/2014/main" id="{A7C1FC13-3070-4DBC-B0F8-491E49025F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48958" y="685805"/>
              <a:ext cx="446625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</p:grpSp>
      <p:sp>
        <p:nvSpPr>
          <p:cNvPr id="112" name="Strike Button">
            <a:extLst>
              <a:ext uri="{FF2B5EF4-FFF2-40B4-BE49-F238E27FC236}">
                <a16:creationId xmlns:a16="http://schemas.microsoft.com/office/drawing/2014/main" id="{4E871ED4-B150-4847-B216-94998A933A87}"/>
              </a:ext>
            </a:extLst>
          </p:cNvPr>
          <p:cNvSpPr>
            <a:spLocks noChangeAspect="1"/>
          </p:cNvSpPr>
          <p:nvPr/>
        </p:nvSpPr>
        <p:spPr>
          <a:xfrm>
            <a:off x="10521763" y="6086729"/>
            <a:ext cx="548640" cy="54864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3000" dirty="0">
                <a:latin typeface="Arial Black" panose="020B0A04020102020204" pitchFamily="34" charset="0"/>
              </a:rPr>
              <a:t>X</a:t>
            </a:r>
          </a:p>
        </p:txBody>
      </p:sp>
      <p:grpSp>
        <p:nvGrpSpPr>
          <p:cNvPr id="88" name="Strike 1 Flash">
            <a:extLst>
              <a:ext uri="{FF2B5EF4-FFF2-40B4-BE49-F238E27FC236}">
                <a16:creationId xmlns:a16="http://schemas.microsoft.com/office/drawing/2014/main" id="{042769B0-6844-43D5-9028-DF2B11945B62}"/>
              </a:ext>
            </a:extLst>
          </p:cNvPr>
          <p:cNvGrpSpPr>
            <a:grpSpLocks/>
          </p:cNvGrpSpPr>
          <p:nvPr/>
        </p:nvGrpSpPr>
        <p:grpSpPr bwMode="auto">
          <a:xfrm>
            <a:off x="4691038" y="1986227"/>
            <a:ext cx="2826028" cy="2885546"/>
            <a:chOff x="7920" y="-276"/>
            <a:chExt cx="1404" cy="1470"/>
          </a:xfrm>
        </p:grpSpPr>
        <p:sp>
          <p:nvSpPr>
            <p:cNvPr id="94" name="AutoShape 37">
              <a:extLst>
                <a:ext uri="{FF2B5EF4-FFF2-40B4-BE49-F238E27FC236}">
                  <a16:creationId xmlns:a16="http://schemas.microsoft.com/office/drawing/2014/main" id="{F171D239-94A5-4BF7-B0AE-DE00BF9BA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-276"/>
              <a:ext cx="1404" cy="1470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20000"/>
              </a:schemeClr>
            </a:solidFill>
            <a:ln w="114300">
              <a:solidFill>
                <a:srgbClr val="BE0022"/>
              </a:solidFill>
              <a:miter lim="800000"/>
              <a:headEnd/>
              <a:tailEnd/>
            </a:ln>
            <a:effectLst>
              <a:outerShdw dist="88900" dir="2700000" algn="ctr" rotWithShape="0">
                <a:schemeClr val="bg2">
                  <a:alpha val="80000"/>
                </a:schemeClr>
              </a:outerShdw>
            </a:effectLst>
            <a:extLst/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0" name="WordArt 39">
              <a:extLst>
                <a:ext uri="{FF2B5EF4-FFF2-40B4-BE49-F238E27FC236}">
                  <a16:creationId xmlns:a16="http://schemas.microsoft.com/office/drawing/2014/main" id="{C9B818AD-0536-4EA3-9E3F-9D1104B8FE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4" name="Strike 1">
            <a:extLst>
              <a:ext uri="{FF2B5EF4-FFF2-40B4-BE49-F238E27FC236}">
                <a16:creationId xmlns:a16="http://schemas.microsoft.com/office/drawing/2014/main" id="{DD1D0C19-E7C8-46B6-B9B0-AFD58B1305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694336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30" name="Strike 2 Flash">
            <a:extLst>
              <a:ext uri="{FF2B5EF4-FFF2-40B4-BE49-F238E27FC236}">
                <a16:creationId xmlns:a16="http://schemas.microsoft.com/office/drawing/2014/main" id="{C4AF3428-8B16-4CA0-B747-D2EF6471D0BE}"/>
              </a:ext>
            </a:extLst>
          </p:cNvPr>
          <p:cNvGrpSpPr>
            <a:grpSpLocks/>
          </p:cNvGrpSpPr>
          <p:nvPr/>
        </p:nvGrpSpPr>
        <p:grpSpPr bwMode="auto">
          <a:xfrm>
            <a:off x="2943892" y="1986227"/>
            <a:ext cx="6304216" cy="2885546"/>
            <a:chOff x="6192" y="-276"/>
            <a:chExt cx="3132" cy="1470"/>
          </a:xfrm>
        </p:grpSpPr>
        <p:grpSp>
          <p:nvGrpSpPr>
            <p:cNvPr id="131" name="Group 34">
              <a:extLst>
                <a:ext uri="{FF2B5EF4-FFF2-40B4-BE49-F238E27FC236}">
                  <a16:creationId xmlns:a16="http://schemas.microsoft.com/office/drawing/2014/main" id="{6C97E9B6-DB76-4670-9453-02EF1F123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3132" cy="1470"/>
              <a:chOff x="6192" y="-276"/>
              <a:chExt cx="3132" cy="1470"/>
            </a:xfrm>
          </p:grpSpPr>
          <p:sp>
            <p:nvSpPr>
              <p:cNvPr id="134" name="AutoShape 37">
                <a:extLst>
                  <a:ext uri="{FF2B5EF4-FFF2-40B4-BE49-F238E27FC236}">
                    <a16:creationId xmlns:a16="http://schemas.microsoft.com/office/drawing/2014/main" id="{007D5D89-3329-45BC-BA0A-092B45996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WordArt 35">
                <a:extLst>
                  <a:ext uri="{FF2B5EF4-FFF2-40B4-BE49-F238E27FC236}">
                    <a16:creationId xmlns:a16="http://schemas.microsoft.com/office/drawing/2014/main" id="{A48DBF83-145D-44BF-A8C2-B976F56283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36" name="AutoShape 37">
                <a:extLst>
                  <a:ext uri="{FF2B5EF4-FFF2-40B4-BE49-F238E27FC236}">
                    <a16:creationId xmlns:a16="http://schemas.microsoft.com/office/drawing/2014/main" id="{E574C205-7018-498B-9A4E-D5296FD2E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2" name="WordArt 39">
              <a:extLst>
                <a:ext uri="{FF2B5EF4-FFF2-40B4-BE49-F238E27FC236}">
                  <a16:creationId xmlns:a16="http://schemas.microsoft.com/office/drawing/2014/main" id="{1FD4D44E-0F50-42B4-AC8E-E61BAB05245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5" name="Strike 2">
            <a:extLst>
              <a:ext uri="{FF2B5EF4-FFF2-40B4-BE49-F238E27FC236}">
                <a16:creationId xmlns:a16="http://schemas.microsoft.com/office/drawing/2014/main" id="{66E19A01-6C49-4643-9FF9-3C2A72BC9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72707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22" name="Strike 3 Flash">
            <a:extLst>
              <a:ext uri="{FF2B5EF4-FFF2-40B4-BE49-F238E27FC236}">
                <a16:creationId xmlns:a16="http://schemas.microsoft.com/office/drawing/2014/main" id="{6E9B8D18-9FEF-41E7-B0AC-CF7AEA3EE0CD}"/>
              </a:ext>
            </a:extLst>
          </p:cNvPr>
          <p:cNvGrpSpPr>
            <a:grpSpLocks/>
          </p:cNvGrpSpPr>
          <p:nvPr/>
        </p:nvGrpSpPr>
        <p:grpSpPr bwMode="auto">
          <a:xfrm>
            <a:off x="1212849" y="1986227"/>
            <a:ext cx="9766302" cy="2885546"/>
            <a:chOff x="6192" y="-276"/>
            <a:chExt cx="4852" cy="1470"/>
          </a:xfrm>
        </p:grpSpPr>
        <p:grpSp>
          <p:nvGrpSpPr>
            <p:cNvPr id="123" name="Group 34">
              <a:extLst>
                <a:ext uri="{FF2B5EF4-FFF2-40B4-BE49-F238E27FC236}">
                  <a16:creationId xmlns:a16="http://schemas.microsoft.com/office/drawing/2014/main" id="{CD829FFB-329B-4D97-B599-12566275E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4852" cy="1470"/>
              <a:chOff x="6192" y="-276"/>
              <a:chExt cx="4852" cy="1470"/>
            </a:xfrm>
          </p:grpSpPr>
          <p:sp>
            <p:nvSpPr>
              <p:cNvPr id="126" name="AutoShape 37">
                <a:extLst>
                  <a:ext uri="{FF2B5EF4-FFF2-40B4-BE49-F238E27FC236}">
                    <a16:creationId xmlns:a16="http://schemas.microsoft.com/office/drawing/2014/main" id="{F1939595-5C93-4448-A056-68EFFA2C5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WordArt 35">
                <a:extLst>
                  <a:ext uri="{FF2B5EF4-FFF2-40B4-BE49-F238E27FC236}">
                    <a16:creationId xmlns:a16="http://schemas.microsoft.com/office/drawing/2014/main" id="{85B70A74-D5A3-4C96-86CD-EFCA7CFAC94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28" name="AutoShape 37">
                <a:extLst>
                  <a:ext uri="{FF2B5EF4-FFF2-40B4-BE49-F238E27FC236}">
                    <a16:creationId xmlns:a16="http://schemas.microsoft.com/office/drawing/2014/main" id="{680E74B3-ECAA-4754-91D6-7844BA350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utoShape 37">
                <a:extLst>
                  <a:ext uri="{FF2B5EF4-FFF2-40B4-BE49-F238E27FC236}">
                    <a16:creationId xmlns:a16="http://schemas.microsoft.com/office/drawing/2014/main" id="{F5384589-D7BC-41E2-AA2B-AFC5755D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" name="WordArt 39">
              <a:extLst>
                <a:ext uri="{FF2B5EF4-FFF2-40B4-BE49-F238E27FC236}">
                  <a16:creationId xmlns:a16="http://schemas.microsoft.com/office/drawing/2014/main" id="{7F88B1D7-219C-45E5-8612-6ECCC54B32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  <p:sp>
          <p:nvSpPr>
            <p:cNvPr id="125" name="WordArt 43">
              <a:extLst>
                <a:ext uri="{FF2B5EF4-FFF2-40B4-BE49-F238E27FC236}">
                  <a16:creationId xmlns:a16="http://schemas.microsoft.com/office/drawing/2014/main" id="{290E4B74-EFEF-4586-BB7C-198295E5157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840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6" name="Strike 3">
            <a:extLst>
              <a:ext uri="{FF2B5EF4-FFF2-40B4-BE49-F238E27FC236}">
                <a16:creationId xmlns:a16="http://schemas.microsoft.com/office/drawing/2014/main" id="{D8CF1EFD-FEF9-448B-8B99-0FAC7789DF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48958" y="714833"/>
            <a:ext cx="446625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sp>
        <p:nvSpPr>
          <p:cNvPr id="72" name="Score Board">
            <a:hlinkClick r:id="rId10" action="ppaction://hlinksldjump"/>
            <a:extLst>
              <a:ext uri="{FF2B5EF4-FFF2-40B4-BE49-F238E27FC236}">
                <a16:creationId xmlns:a16="http://schemas.microsoft.com/office/drawing/2014/main" id="{C20DB916-824E-4C0D-8C07-C8F9C2592083}"/>
              </a:ext>
            </a:extLst>
          </p:cNvPr>
          <p:cNvSpPr>
            <a:spLocks/>
          </p:cNvSpPr>
          <p:nvPr/>
        </p:nvSpPr>
        <p:spPr>
          <a:xfrm>
            <a:off x="1025524" y="6123305"/>
            <a:ext cx="1016001" cy="512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latin typeface="Impact" panose="020B0806030902050204" pitchFamily="34" charset="0"/>
              </a:rPr>
              <a:t>	</a:t>
            </a:r>
            <a:r>
              <a:rPr lang="en-US" sz="800" dirty="0">
                <a:solidFill>
                  <a:srgbClr val="C00000"/>
                </a:solidFill>
                <a:latin typeface="Arial Black" panose="020B0A04020102020204" pitchFamily="34" charset="0"/>
              </a:rPr>
              <a:t>HOME</a:t>
            </a:r>
            <a:r>
              <a:rPr lang="en-US" sz="800" dirty="0">
                <a:latin typeface="Arial Black" panose="020B0A04020102020204" pitchFamily="34" charset="0"/>
              </a:rPr>
              <a:t>	</a:t>
            </a:r>
            <a:r>
              <a:rPr lang="en-US" sz="800" dirty="0">
                <a:solidFill>
                  <a:schemeClr val="tx1"/>
                </a:solidFill>
                <a:latin typeface="Arial Black" panose="020B0A04020102020204" pitchFamily="34" charset="0"/>
              </a:rPr>
              <a:t>AWAY</a:t>
            </a:r>
          </a:p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solidFill>
                  <a:srgbClr val="C00000"/>
                </a:solidFill>
                <a:latin typeface="Impact" panose="020B0806030902050204" pitchFamily="34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Impact" panose="020B0806030902050204" pitchFamily="34" charset="0"/>
              </a:rPr>
              <a:t>00</a:t>
            </a:r>
            <a:r>
              <a:rPr lang="en-US" sz="1600" dirty="0">
                <a:solidFill>
                  <a:schemeClr val="tx1"/>
                </a:solidFill>
                <a:latin typeface="Impact" panose="020B0806030902050204" pitchFamily="34" charset="0"/>
              </a:rPr>
              <a:t>	00</a:t>
            </a:r>
            <a:endParaRPr lang="en-US" sz="1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4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14" grpId="0"/>
      <p:bldP spid="115" grpId="0"/>
      <p:bldP spid="1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#">
            <a:extLst>
              <a:ext uri="{FF2B5EF4-FFF2-40B4-BE49-F238E27FC236}">
                <a16:creationId xmlns:a16="http://schemas.microsoft.com/office/drawing/2014/main" id="{359B1ACA-951F-41B8-85AF-5423DE007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38" y="711786"/>
            <a:ext cx="1455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Black" panose="020B0A04020102020204" pitchFamily="34" charset="0"/>
              </a:rPr>
              <a:t>ROUND 3</a:t>
            </a:r>
          </a:p>
        </p:txBody>
      </p:sp>
      <p:sp>
        <p:nvSpPr>
          <p:cNvPr id="2" name="SHOW QUESTION">
            <a:extLst>
              <a:ext uri="{FF2B5EF4-FFF2-40B4-BE49-F238E27FC236}">
                <a16:creationId xmlns:a16="http://schemas.microsoft.com/office/drawing/2014/main" id="{7C132A13-4B35-44D3-A1DA-94C922E87245}"/>
              </a:ext>
            </a:extLst>
          </p:cNvPr>
          <p:cNvSpPr/>
          <p:nvPr/>
        </p:nvSpPr>
        <p:spPr>
          <a:xfrm>
            <a:off x="3737355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SHOW QUESTION</a:t>
            </a:r>
          </a:p>
        </p:txBody>
      </p:sp>
      <p:sp>
        <p:nvSpPr>
          <p:cNvPr id="81" name="HIDE QUESTION">
            <a:extLst>
              <a:ext uri="{FF2B5EF4-FFF2-40B4-BE49-F238E27FC236}">
                <a16:creationId xmlns:a16="http://schemas.microsoft.com/office/drawing/2014/main" id="{AFD194CA-E45D-4D7D-8CC9-CA0779FCBF39}"/>
              </a:ext>
            </a:extLst>
          </p:cNvPr>
          <p:cNvSpPr/>
          <p:nvPr/>
        </p:nvSpPr>
        <p:spPr>
          <a:xfrm>
            <a:off x="6229086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HIDE QUESTION</a:t>
            </a:r>
          </a:p>
        </p:txBody>
      </p:sp>
      <p:grpSp>
        <p:nvGrpSpPr>
          <p:cNvPr id="41" name="A1">
            <a:extLst>
              <a:ext uri="{FF2B5EF4-FFF2-40B4-BE49-F238E27FC236}">
                <a16:creationId xmlns:a16="http://schemas.microsoft.com/office/drawing/2014/main" id="{7F146D07-BA88-4BD5-88D1-204C8F1E1509}"/>
              </a:ext>
            </a:extLst>
          </p:cNvPr>
          <p:cNvGrpSpPr/>
          <p:nvPr/>
        </p:nvGrpSpPr>
        <p:grpSpPr>
          <a:xfrm>
            <a:off x="1172581" y="1502420"/>
            <a:ext cx="4882896" cy="950976"/>
            <a:chOff x="3279090" y="-4339914"/>
            <a:chExt cx="4870196" cy="9601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2B66924-BAA5-4FC6-A7A0-09AA526D6F44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LION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413986-1244-40EB-BC34-074D74B01F1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40</a:t>
              </a:r>
            </a:p>
          </p:txBody>
        </p:sp>
      </p:grpSp>
      <p:pic>
        <p:nvPicPr>
          <p:cNvPr id="42" name="Q1">
            <a:extLst>
              <a:ext uri="{FF2B5EF4-FFF2-40B4-BE49-F238E27FC236}">
                <a16:creationId xmlns:a16="http://schemas.microsoft.com/office/drawing/2014/main" id="{5D78D902-B6AC-4B22-8EB7-54A129972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6" y="1502420"/>
            <a:ext cx="4882891" cy="950976"/>
          </a:xfrm>
          <a:prstGeom prst="rect">
            <a:avLst/>
          </a:prstGeom>
        </p:spPr>
      </p:pic>
      <p:grpSp>
        <p:nvGrpSpPr>
          <p:cNvPr id="43" name="A2">
            <a:extLst>
              <a:ext uri="{FF2B5EF4-FFF2-40B4-BE49-F238E27FC236}">
                <a16:creationId xmlns:a16="http://schemas.microsoft.com/office/drawing/2014/main" id="{DB25929B-D69B-4951-A527-E419779AFEFC}"/>
              </a:ext>
            </a:extLst>
          </p:cNvPr>
          <p:cNvGrpSpPr/>
          <p:nvPr/>
        </p:nvGrpSpPr>
        <p:grpSpPr>
          <a:xfrm>
            <a:off x="1172581" y="2585528"/>
            <a:ext cx="4882896" cy="950976"/>
            <a:chOff x="3279090" y="-4339914"/>
            <a:chExt cx="4870196" cy="96012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0C1D8D-B464-44CE-972C-F52D22E75BD7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TIGER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1B2C66C-EF0B-4177-B8F3-627072C64A84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17</a:t>
              </a:r>
            </a:p>
          </p:txBody>
        </p:sp>
      </p:grpSp>
      <p:pic>
        <p:nvPicPr>
          <p:cNvPr id="46" name="Q2">
            <a:extLst>
              <a:ext uri="{FF2B5EF4-FFF2-40B4-BE49-F238E27FC236}">
                <a16:creationId xmlns:a16="http://schemas.microsoft.com/office/drawing/2014/main" id="{78A2E865-5A21-4D98-A14B-27D70B49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2585528"/>
            <a:ext cx="4882896" cy="950976"/>
          </a:xfrm>
          <a:prstGeom prst="rect">
            <a:avLst/>
          </a:prstGeom>
        </p:spPr>
      </p:pic>
      <p:grpSp>
        <p:nvGrpSpPr>
          <p:cNvPr id="47" name="A3">
            <a:extLst>
              <a:ext uri="{FF2B5EF4-FFF2-40B4-BE49-F238E27FC236}">
                <a16:creationId xmlns:a16="http://schemas.microsoft.com/office/drawing/2014/main" id="{D3A7BD34-B773-4406-939B-B148B52E5C3A}"/>
              </a:ext>
            </a:extLst>
          </p:cNvPr>
          <p:cNvGrpSpPr/>
          <p:nvPr/>
        </p:nvGrpSpPr>
        <p:grpSpPr>
          <a:xfrm>
            <a:off x="1172581" y="3668636"/>
            <a:ext cx="4882896" cy="950976"/>
            <a:chOff x="3279090" y="-4339914"/>
            <a:chExt cx="4870196" cy="96012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7872CA0-D4DE-4FE0-B83A-DAACD0DBFF23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GIRAFFE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EF1914-10D8-47A1-806D-C02669A4B0FB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</p:grpSp>
      <p:pic>
        <p:nvPicPr>
          <p:cNvPr id="50" name="Q3">
            <a:extLst>
              <a:ext uri="{FF2B5EF4-FFF2-40B4-BE49-F238E27FC236}">
                <a16:creationId xmlns:a16="http://schemas.microsoft.com/office/drawing/2014/main" id="{3F6DAE39-CD18-4C32-942D-C0713A93A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3668636"/>
            <a:ext cx="4882896" cy="950976"/>
          </a:xfrm>
          <a:prstGeom prst="rect">
            <a:avLst/>
          </a:prstGeom>
        </p:spPr>
      </p:pic>
      <p:grpSp>
        <p:nvGrpSpPr>
          <p:cNvPr id="51" name="A4">
            <a:extLst>
              <a:ext uri="{FF2B5EF4-FFF2-40B4-BE49-F238E27FC236}">
                <a16:creationId xmlns:a16="http://schemas.microsoft.com/office/drawing/2014/main" id="{9B756D89-6962-47BD-9298-FB04C2AC4581}"/>
              </a:ext>
            </a:extLst>
          </p:cNvPr>
          <p:cNvGrpSpPr/>
          <p:nvPr/>
        </p:nvGrpSpPr>
        <p:grpSpPr>
          <a:xfrm>
            <a:off x="1172581" y="4751745"/>
            <a:ext cx="4882896" cy="950976"/>
            <a:chOff x="3279090" y="-4339914"/>
            <a:chExt cx="4870196" cy="9601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4BD255E-5D1E-4AD3-8820-FEFE14E59CF0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ELEPHANT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472E21B-C42C-47B2-A799-7D44E66A19C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13</a:t>
              </a:r>
            </a:p>
          </p:txBody>
        </p:sp>
      </p:grpSp>
      <p:pic>
        <p:nvPicPr>
          <p:cNvPr id="54" name="Q4">
            <a:extLst>
              <a:ext uri="{FF2B5EF4-FFF2-40B4-BE49-F238E27FC236}">
                <a16:creationId xmlns:a16="http://schemas.microsoft.com/office/drawing/2014/main" id="{37F1CAA4-BF7C-4607-8AE7-34415198F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4751745"/>
            <a:ext cx="4882896" cy="950976"/>
          </a:xfrm>
          <a:prstGeom prst="rect">
            <a:avLst/>
          </a:prstGeom>
        </p:spPr>
      </p:pic>
      <p:grpSp>
        <p:nvGrpSpPr>
          <p:cNvPr id="55" name="A5">
            <a:extLst>
              <a:ext uri="{FF2B5EF4-FFF2-40B4-BE49-F238E27FC236}">
                <a16:creationId xmlns:a16="http://schemas.microsoft.com/office/drawing/2014/main" id="{F43DA5F4-83E0-4304-A67B-F5BEE8671060}"/>
              </a:ext>
            </a:extLst>
          </p:cNvPr>
          <p:cNvGrpSpPr/>
          <p:nvPr/>
        </p:nvGrpSpPr>
        <p:grpSpPr>
          <a:xfrm>
            <a:off x="6175433" y="1502420"/>
            <a:ext cx="4882896" cy="950976"/>
            <a:chOff x="3279090" y="-4339914"/>
            <a:chExt cx="4870196" cy="96012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90F6FEC-5DD8-4D3B-A642-DD56003AAEC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JAGUAR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F40AFA9-4F6A-4DCD-9E04-E4B22397DC5C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</p:grpSp>
      <p:pic>
        <p:nvPicPr>
          <p:cNvPr id="58" name="Q5">
            <a:extLst>
              <a:ext uri="{FF2B5EF4-FFF2-40B4-BE49-F238E27FC236}">
                <a16:creationId xmlns:a16="http://schemas.microsoft.com/office/drawing/2014/main" id="{D154B99E-57A2-4913-A16A-D9E2D353B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1502420"/>
            <a:ext cx="4882896" cy="950976"/>
          </a:xfrm>
          <a:prstGeom prst="rect">
            <a:avLst/>
          </a:prstGeom>
        </p:spPr>
      </p:pic>
      <p:grpSp>
        <p:nvGrpSpPr>
          <p:cNvPr id="59" name="A6">
            <a:extLst>
              <a:ext uri="{FF2B5EF4-FFF2-40B4-BE49-F238E27FC236}">
                <a16:creationId xmlns:a16="http://schemas.microsoft.com/office/drawing/2014/main" id="{AAED0910-BF8F-4F5E-9FF6-328715C4AD46}"/>
              </a:ext>
            </a:extLst>
          </p:cNvPr>
          <p:cNvGrpSpPr/>
          <p:nvPr/>
        </p:nvGrpSpPr>
        <p:grpSpPr>
          <a:xfrm>
            <a:off x="6175433" y="2585528"/>
            <a:ext cx="4882896" cy="950976"/>
            <a:chOff x="3279090" y="-4339914"/>
            <a:chExt cx="4870196" cy="960120"/>
          </a:xfrm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D19FAA2-0C89-4071-A80E-2A749A328D88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HIPPOPATAMUS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22C7367A-DA04-40D4-A031-364EE62D3348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</a:t>
              </a:r>
            </a:p>
          </p:txBody>
        </p:sp>
      </p:grpSp>
      <p:pic>
        <p:nvPicPr>
          <p:cNvPr id="62" name="Q6">
            <a:extLst>
              <a:ext uri="{FF2B5EF4-FFF2-40B4-BE49-F238E27FC236}">
                <a16:creationId xmlns:a16="http://schemas.microsoft.com/office/drawing/2014/main" id="{8DBE87D6-913A-4393-9EE2-9ED9449007E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2585528"/>
            <a:ext cx="4882891" cy="950976"/>
          </a:xfrm>
          <a:prstGeom prst="rect">
            <a:avLst/>
          </a:prstGeom>
        </p:spPr>
      </p:pic>
      <p:sp>
        <p:nvSpPr>
          <p:cNvPr id="71" name="Question Box">
            <a:extLst>
              <a:ext uri="{FF2B5EF4-FFF2-40B4-BE49-F238E27FC236}">
                <a16:creationId xmlns:a16="http://schemas.microsoft.com/office/drawing/2014/main" id="{66C5E6D4-A2CF-4F39-A1DA-89B179F1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581" y="1475725"/>
            <a:ext cx="9875520" cy="422699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7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0" rIns="914400" anchor="ctr">
            <a:normAutofit/>
          </a:bodyPr>
          <a:lstStyle/>
          <a:p>
            <a:pPr algn="ctr" defTabSz="457200"/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Animals found </a:t>
            </a:r>
            <a:b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Africa…</a:t>
            </a:r>
          </a:p>
        </p:txBody>
      </p:sp>
      <p:grpSp>
        <p:nvGrpSpPr>
          <p:cNvPr id="75" name="Logo Box">
            <a:extLst>
              <a:ext uri="{FF2B5EF4-FFF2-40B4-BE49-F238E27FC236}">
                <a16:creationId xmlns:a16="http://schemas.microsoft.com/office/drawing/2014/main" id="{1ED6D20B-45AF-41AE-B93B-23405B5B1463}"/>
              </a:ext>
            </a:extLst>
          </p:cNvPr>
          <p:cNvGrpSpPr>
            <a:grpSpLocks/>
          </p:cNvGrpSpPr>
          <p:nvPr/>
        </p:nvGrpSpPr>
        <p:grpSpPr bwMode="auto">
          <a:xfrm>
            <a:off x="1172581" y="1478192"/>
            <a:ext cx="9875520" cy="4224528"/>
            <a:chOff x="-4707" y="1776"/>
            <a:chExt cx="4707" cy="2567"/>
          </a:xfrm>
        </p:grpSpPr>
        <p:sp>
          <p:nvSpPr>
            <p:cNvPr id="76" name="Box">
              <a:extLst>
                <a:ext uri="{FF2B5EF4-FFF2-40B4-BE49-F238E27FC236}">
                  <a16:creationId xmlns:a16="http://schemas.microsoft.com/office/drawing/2014/main" id="{34F5F9A6-5630-48EA-97C3-E24854A9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707" y="1776"/>
              <a:ext cx="4707" cy="2567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/>
              <a:endParaRPr lang="en-US" altLang="en-US" sz="6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7" name="Logo">
              <a:extLst>
                <a:ext uri="{FF2B5EF4-FFF2-40B4-BE49-F238E27FC236}">
                  <a16:creationId xmlns:a16="http://schemas.microsoft.com/office/drawing/2014/main" id="{3D47F89F-0052-4AC5-83C9-285A84111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3865" y="1935"/>
              <a:ext cx="3030" cy="22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Three Strikes">
            <a:extLst>
              <a:ext uri="{FF2B5EF4-FFF2-40B4-BE49-F238E27FC236}">
                <a16:creationId xmlns:a16="http://schemas.microsoft.com/office/drawing/2014/main" id="{20E2557B-D053-458F-8F7D-27C4B5227B19}"/>
              </a:ext>
            </a:extLst>
          </p:cNvPr>
          <p:cNvGrpSpPr/>
          <p:nvPr/>
        </p:nvGrpSpPr>
        <p:grpSpPr>
          <a:xfrm>
            <a:off x="9694336" y="714833"/>
            <a:ext cx="1401247" cy="328613"/>
            <a:chOff x="9694336" y="685805"/>
            <a:chExt cx="1401247" cy="328613"/>
          </a:xfrm>
          <a:noFill/>
        </p:grpSpPr>
        <p:sp>
          <p:nvSpPr>
            <p:cNvPr id="78" name="3Rd X">
              <a:extLst>
                <a:ext uri="{FF2B5EF4-FFF2-40B4-BE49-F238E27FC236}">
                  <a16:creationId xmlns:a16="http://schemas.microsoft.com/office/drawing/2014/main" id="{EE6F3FBC-10AF-4E2B-A12B-26E2ADC291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94336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79" name="2nd X">
              <a:extLst>
                <a:ext uri="{FF2B5EF4-FFF2-40B4-BE49-F238E27FC236}">
                  <a16:creationId xmlns:a16="http://schemas.microsoft.com/office/drawing/2014/main" id="{EB51B3D3-447B-4382-A513-9C7D35E4DF8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172707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80" name="1st X">
              <a:extLst>
                <a:ext uri="{FF2B5EF4-FFF2-40B4-BE49-F238E27FC236}">
                  <a16:creationId xmlns:a16="http://schemas.microsoft.com/office/drawing/2014/main" id="{A7C1FC13-3070-4DBC-B0F8-491E49025F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48958" y="685805"/>
              <a:ext cx="446625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</p:grpSp>
      <p:sp>
        <p:nvSpPr>
          <p:cNvPr id="112" name="Strike Button">
            <a:extLst>
              <a:ext uri="{FF2B5EF4-FFF2-40B4-BE49-F238E27FC236}">
                <a16:creationId xmlns:a16="http://schemas.microsoft.com/office/drawing/2014/main" id="{4E871ED4-B150-4847-B216-94998A933A87}"/>
              </a:ext>
            </a:extLst>
          </p:cNvPr>
          <p:cNvSpPr>
            <a:spLocks noChangeAspect="1"/>
          </p:cNvSpPr>
          <p:nvPr/>
        </p:nvSpPr>
        <p:spPr>
          <a:xfrm>
            <a:off x="10521763" y="6086729"/>
            <a:ext cx="548640" cy="54864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3000" dirty="0">
                <a:latin typeface="Arial Black" panose="020B0A04020102020204" pitchFamily="34" charset="0"/>
              </a:rPr>
              <a:t>X</a:t>
            </a:r>
          </a:p>
        </p:txBody>
      </p:sp>
      <p:grpSp>
        <p:nvGrpSpPr>
          <p:cNvPr id="88" name="Strike 1 Flash">
            <a:extLst>
              <a:ext uri="{FF2B5EF4-FFF2-40B4-BE49-F238E27FC236}">
                <a16:creationId xmlns:a16="http://schemas.microsoft.com/office/drawing/2014/main" id="{042769B0-6844-43D5-9028-DF2B11945B62}"/>
              </a:ext>
            </a:extLst>
          </p:cNvPr>
          <p:cNvGrpSpPr>
            <a:grpSpLocks/>
          </p:cNvGrpSpPr>
          <p:nvPr/>
        </p:nvGrpSpPr>
        <p:grpSpPr bwMode="auto">
          <a:xfrm>
            <a:off x="4691038" y="1986227"/>
            <a:ext cx="2826028" cy="2885546"/>
            <a:chOff x="7920" y="-276"/>
            <a:chExt cx="1404" cy="1470"/>
          </a:xfrm>
        </p:grpSpPr>
        <p:sp>
          <p:nvSpPr>
            <p:cNvPr id="94" name="AutoShape 37">
              <a:extLst>
                <a:ext uri="{FF2B5EF4-FFF2-40B4-BE49-F238E27FC236}">
                  <a16:creationId xmlns:a16="http://schemas.microsoft.com/office/drawing/2014/main" id="{F171D239-94A5-4BF7-B0AE-DE00BF9BA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-276"/>
              <a:ext cx="1404" cy="1470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20000"/>
              </a:schemeClr>
            </a:solidFill>
            <a:ln w="114300">
              <a:solidFill>
                <a:srgbClr val="BE0022"/>
              </a:solidFill>
              <a:miter lim="800000"/>
              <a:headEnd/>
              <a:tailEnd/>
            </a:ln>
            <a:effectLst>
              <a:outerShdw dist="88900" dir="2700000" algn="ctr" rotWithShape="0">
                <a:schemeClr val="bg2">
                  <a:alpha val="80000"/>
                </a:schemeClr>
              </a:outerShdw>
            </a:effectLst>
            <a:extLst/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0" name="WordArt 39">
              <a:extLst>
                <a:ext uri="{FF2B5EF4-FFF2-40B4-BE49-F238E27FC236}">
                  <a16:creationId xmlns:a16="http://schemas.microsoft.com/office/drawing/2014/main" id="{C9B818AD-0536-4EA3-9E3F-9D1104B8FE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4" name="Strike 1">
            <a:extLst>
              <a:ext uri="{FF2B5EF4-FFF2-40B4-BE49-F238E27FC236}">
                <a16:creationId xmlns:a16="http://schemas.microsoft.com/office/drawing/2014/main" id="{DD1D0C19-E7C8-46B6-B9B0-AFD58B1305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694336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30" name="Strike 2 Flash">
            <a:extLst>
              <a:ext uri="{FF2B5EF4-FFF2-40B4-BE49-F238E27FC236}">
                <a16:creationId xmlns:a16="http://schemas.microsoft.com/office/drawing/2014/main" id="{C4AF3428-8B16-4CA0-B747-D2EF6471D0BE}"/>
              </a:ext>
            </a:extLst>
          </p:cNvPr>
          <p:cNvGrpSpPr>
            <a:grpSpLocks/>
          </p:cNvGrpSpPr>
          <p:nvPr/>
        </p:nvGrpSpPr>
        <p:grpSpPr bwMode="auto">
          <a:xfrm>
            <a:off x="2943892" y="1986227"/>
            <a:ext cx="6304216" cy="2885546"/>
            <a:chOff x="6192" y="-276"/>
            <a:chExt cx="3132" cy="1470"/>
          </a:xfrm>
        </p:grpSpPr>
        <p:grpSp>
          <p:nvGrpSpPr>
            <p:cNvPr id="131" name="Group 34">
              <a:extLst>
                <a:ext uri="{FF2B5EF4-FFF2-40B4-BE49-F238E27FC236}">
                  <a16:creationId xmlns:a16="http://schemas.microsoft.com/office/drawing/2014/main" id="{6C97E9B6-DB76-4670-9453-02EF1F123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3132" cy="1470"/>
              <a:chOff x="6192" y="-276"/>
              <a:chExt cx="3132" cy="1470"/>
            </a:xfrm>
          </p:grpSpPr>
          <p:sp>
            <p:nvSpPr>
              <p:cNvPr id="134" name="AutoShape 37">
                <a:extLst>
                  <a:ext uri="{FF2B5EF4-FFF2-40B4-BE49-F238E27FC236}">
                    <a16:creationId xmlns:a16="http://schemas.microsoft.com/office/drawing/2014/main" id="{007D5D89-3329-45BC-BA0A-092B45996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WordArt 35">
                <a:extLst>
                  <a:ext uri="{FF2B5EF4-FFF2-40B4-BE49-F238E27FC236}">
                    <a16:creationId xmlns:a16="http://schemas.microsoft.com/office/drawing/2014/main" id="{A48DBF83-145D-44BF-A8C2-B976F56283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36" name="AutoShape 37">
                <a:extLst>
                  <a:ext uri="{FF2B5EF4-FFF2-40B4-BE49-F238E27FC236}">
                    <a16:creationId xmlns:a16="http://schemas.microsoft.com/office/drawing/2014/main" id="{E574C205-7018-498B-9A4E-D5296FD2E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2" name="WordArt 39">
              <a:extLst>
                <a:ext uri="{FF2B5EF4-FFF2-40B4-BE49-F238E27FC236}">
                  <a16:creationId xmlns:a16="http://schemas.microsoft.com/office/drawing/2014/main" id="{1FD4D44E-0F50-42B4-AC8E-E61BAB05245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5" name="Strike 2">
            <a:extLst>
              <a:ext uri="{FF2B5EF4-FFF2-40B4-BE49-F238E27FC236}">
                <a16:creationId xmlns:a16="http://schemas.microsoft.com/office/drawing/2014/main" id="{66E19A01-6C49-4643-9FF9-3C2A72BC9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72707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22" name="Strike 3 Flash">
            <a:extLst>
              <a:ext uri="{FF2B5EF4-FFF2-40B4-BE49-F238E27FC236}">
                <a16:creationId xmlns:a16="http://schemas.microsoft.com/office/drawing/2014/main" id="{6E9B8D18-9FEF-41E7-B0AC-CF7AEA3EE0CD}"/>
              </a:ext>
            </a:extLst>
          </p:cNvPr>
          <p:cNvGrpSpPr>
            <a:grpSpLocks/>
          </p:cNvGrpSpPr>
          <p:nvPr/>
        </p:nvGrpSpPr>
        <p:grpSpPr bwMode="auto">
          <a:xfrm>
            <a:off x="1212849" y="1986227"/>
            <a:ext cx="9766302" cy="2885546"/>
            <a:chOff x="6192" y="-276"/>
            <a:chExt cx="4852" cy="1470"/>
          </a:xfrm>
        </p:grpSpPr>
        <p:grpSp>
          <p:nvGrpSpPr>
            <p:cNvPr id="123" name="Group 34">
              <a:extLst>
                <a:ext uri="{FF2B5EF4-FFF2-40B4-BE49-F238E27FC236}">
                  <a16:creationId xmlns:a16="http://schemas.microsoft.com/office/drawing/2014/main" id="{CD829FFB-329B-4D97-B599-12566275E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4852" cy="1470"/>
              <a:chOff x="6192" y="-276"/>
              <a:chExt cx="4852" cy="1470"/>
            </a:xfrm>
          </p:grpSpPr>
          <p:sp>
            <p:nvSpPr>
              <p:cNvPr id="126" name="AutoShape 37">
                <a:extLst>
                  <a:ext uri="{FF2B5EF4-FFF2-40B4-BE49-F238E27FC236}">
                    <a16:creationId xmlns:a16="http://schemas.microsoft.com/office/drawing/2014/main" id="{F1939595-5C93-4448-A056-68EFFA2C5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WordArt 35">
                <a:extLst>
                  <a:ext uri="{FF2B5EF4-FFF2-40B4-BE49-F238E27FC236}">
                    <a16:creationId xmlns:a16="http://schemas.microsoft.com/office/drawing/2014/main" id="{85B70A74-D5A3-4C96-86CD-EFCA7CFAC94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28" name="AutoShape 37">
                <a:extLst>
                  <a:ext uri="{FF2B5EF4-FFF2-40B4-BE49-F238E27FC236}">
                    <a16:creationId xmlns:a16="http://schemas.microsoft.com/office/drawing/2014/main" id="{680E74B3-ECAA-4754-91D6-7844BA350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utoShape 37">
                <a:extLst>
                  <a:ext uri="{FF2B5EF4-FFF2-40B4-BE49-F238E27FC236}">
                    <a16:creationId xmlns:a16="http://schemas.microsoft.com/office/drawing/2014/main" id="{F5384589-D7BC-41E2-AA2B-AFC5755D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" name="WordArt 39">
              <a:extLst>
                <a:ext uri="{FF2B5EF4-FFF2-40B4-BE49-F238E27FC236}">
                  <a16:creationId xmlns:a16="http://schemas.microsoft.com/office/drawing/2014/main" id="{7F88B1D7-219C-45E5-8612-6ECCC54B32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  <p:sp>
          <p:nvSpPr>
            <p:cNvPr id="125" name="WordArt 43">
              <a:extLst>
                <a:ext uri="{FF2B5EF4-FFF2-40B4-BE49-F238E27FC236}">
                  <a16:creationId xmlns:a16="http://schemas.microsoft.com/office/drawing/2014/main" id="{290E4B74-EFEF-4586-BB7C-198295E5157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840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6" name="Strike 3">
            <a:extLst>
              <a:ext uri="{FF2B5EF4-FFF2-40B4-BE49-F238E27FC236}">
                <a16:creationId xmlns:a16="http://schemas.microsoft.com/office/drawing/2014/main" id="{D8CF1EFD-FEF9-448B-8B99-0FAC7789DF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48958" y="714833"/>
            <a:ext cx="446625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sp>
        <p:nvSpPr>
          <p:cNvPr id="72" name="Score Board">
            <a:hlinkClick r:id="rId9" action="ppaction://hlinksldjump"/>
            <a:extLst>
              <a:ext uri="{FF2B5EF4-FFF2-40B4-BE49-F238E27FC236}">
                <a16:creationId xmlns:a16="http://schemas.microsoft.com/office/drawing/2014/main" id="{9C82417F-BC62-4D08-96F4-6EAE08E9B625}"/>
              </a:ext>
            </a:extLst>
          </p:cNvPr>
          <p:cNvSpPr>
            <a:spLocks/>
          </p:cNvSpPr>
          <p:nvPr/>
        </p:nvSpPr>
        <p:spPr>
          <a:xfrm>
            <a:off x="1025524" y="6123305"/>
            <a:ext cx="1016001" cy="512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latin typeface="Impact" panose="020B0806030902050204" pitchFamily="34" charset="0"/>
              </a:rPr>
              <a:t>	</a:t>
            </a:r>
            <a:r>
              <a:rPr lang="en-US" sz="800" dirty="0">
                <a:solidFill>
                  <a:srgbClr val="C00000"/>
                </a:solidFill>
                <a:latin typeface="Arial Black" panose="020B0A04020102020204" pitchFamily="34" charset="0"/>
              </a:rPr>
              <a:t>HOME</a:t>
            </a:r>
            <a:r>
              <a:rPr lang="en-US" sz="800" dirty="0">
                <a:latin typeface="Arial Black" panose="020B0A04020102020204" pitchFamily="34" charset="0"/>
              </a:rPr>
              <a:t>	</a:t>
            </a:r>
            <a:r>
              <a:rPr lang="en-US" sz="800" dirty="0">
                <a:solidFill>
                  <a:schemeClr val="tx1"/>
                </a:solidFill>
                <a:latin typeface="Arial Black" panose="020B0A04020102020204" pitchFamily="34" charset="0"/>
              </a:rPr>
              <a:t>AWAY</a:t>
            </a:r>
          </a:p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solidFill>
                  <a:srgbClr val="C00000"/>
                </a:solidFill>
                <a:latin typeface="Impact" panose="020B0806030902050204" pitchFamily="34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Impact" panose="020B0806030902050204" pitchFamily="34" charset="0"/>
              </a:rPr>
              <a:t>00</a:t>
            </a:r>
            <a:r>
              <a:rPr lang="en-US" sz="1600" dirty="0">
                <a:solidFill>
                  <a:schemeClr val="tx1"/>
                </a:solidFill>
                <a:latin typeface="Impact" panose="020B0806030902050204" pitchFamily="34" charset="0"/>
              </a:rPr>
              <a:t>	00</a:t>
            </a:r>
            <a:endParaRPr lang="en-US" sz="1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11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14" grpId="0"/>
      <p:bldP spid="115" grpId="0"/>
      <p:bldP spid="1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#">
            <a:extLst>
              <a:ext uri="{FF2B5EF4-FFF2-40B4-BE49-F238E27FC236}">
                <a16:creationId xmlns:a16="http://schemas.microsoft.com/office/drawing/2014/main" id="{359B1ACA-951F-41B8-85AF-5423DE007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38" y="711786"/>
            <a:ext cx="1455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Black" panose="020B0A04020102020204" pitchFamily="34" charset="0"/>
              </a:rPr>
              <a:t>ROUND 4</a:t>
            </a:r>
          </a:p>
        </p:txBody>
      </p:sp>
      <p:sp>
        <p:nvSpPr>
          <p:cNvPr id="2" name="SHOW QUESTION">
            <a:extLst>
              <a:ext uri="{FF2B5EF4-FFF2-40B4-BE49-F238E27FC236}">
                <a16:creationId xmlns:a16="http://schemas.microsoft.com/office/drawing/2014/main" id="{7C132A13-4B35-44D3-A1DA-94C922E87245}"/>
              </a:ext>
            </a:extLst>
          </p:cNvPr>
          <p:cNvSpPr/>
          <p:nvPr/>
        </p:nvSpPr>
        <p:spPr>
          <a:xfrm>
            <a:off x="3737355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SHOW QUESTION</a:t>
            </a:r>
          </a:p>
        </p:txBody>
      </p:sp>
      <p:sp>
        <p:nvSpPr>
          <p:cNvPr id="81" name="HIDE QUESTION">
            <a:extLst>
              <a:ext uri="{FF2B5EF4-FFF2-40B4-BE49-F238E27FC236}">
                <a16:creationId xmlns:a16="http://schemas.microsoft.com/office/drawing/2014/main" id="{AFD194CA-E45D-4D7D-8CC9-CA0779FCBF39}"/>
              </a:ext>
            </a:extLst>
          </p:cNvPr>
          <p:cNvSpPr/>
          <p:nvPr/>
        </p:nvSpPr>
        <p:spPr>
          <a:xfrm>
            <a:off x="6229086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HIDE QUESTION</a:t>
            </a:r>
          </a:p>
        </p:txBody>
      </p:sp>
      <p:grpSp>
        <p:nvGrpSpPr>
          <p:cNvPr id="41" name="A1">
            <a:extLst>
              <a:ext uri="{FF2B5EF4-FFF2-40B4-BE49-F238E27FC236}">
                <a16:creationId xmlns:a16="http://schemas.microsoft.com/office/drawing/2014/main" id="{7F146D07-BA88-4BD5-88D1-204C8F1E1509}"/>
              </a:ext>
            </a:extLst>
          </p:cNvPr>
          <p:cNvGrpSpPr/>
          <p:nvPr/>
        </p:nvGrpSpPr>
        <p:grpSpPr>
          <a:xfrm>
            <a:off x="1172581" y="1502420"/>
            <a:ext cx="4882896" cy="950976"/>
            <a:chOff x="3279090" y="-4339914"/>
            <a:chExt cx="4870196" cy="9601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2B66924-BAA5-4FC6-A7A0-09AA526D6F44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LION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413986-1244-40EB-BC34-074D74B01F1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40</a:t>
              </a:r>
            </a:p>
          </p:txBody>
        </p:sp>
      </p:grpSp>
      <p:pic>
        <p:nvPicPr>
          <p:cNvPr id="42" name="Q1">
            <a:extLst>
              <a:ext uri="{FF2B5EF4-FFF2-40B4-BE49-F238E27FC236}">
                <a16:creationId xmlns:a16="http://schemas.microsoft.com/office/drawing/2014/main" id="{5D78D902-B6AC-4B22-8EB7-54A129972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6" y="1502420"/>
            <a:ext cx="4882891" cy="950976"/>
          </a:xfrm>
          <a:prstGeom prst="rect">
            <a:avLst/>
          </a:prstGeom>
        </p:spPr>
      </p:pic>
      <p:grpSp>
        <p:nvGrpSpPr>
          <p:cNvPr id="43" name="A2">
            <a:extLst>
              <a:ext uri="{FF2B5EF4-FFF2-40B4-BE49-F238E27FC236}">
                <a16:creationId xmlns:a16="http://schemas.microsoft.com/office/drawing/2014/main" id="{DB25929B-D69B-4951-A527-E419779AFEFC}"/>
              </a:ext>
            </a:extLst>
          </p:cNvPr>
          <p:cNvGrpSpPr/>
          <p:nvPr/>
        </p:nvGrpSpPr>
        <p:grpSpPr>
          <a:xfrm>
            <a:off x="1172581" y="2585528"/>
            <a:ext cx="4882896" cy="950976"/>
            <a:chOff x="3279090" y="-4339914"/>
            <a:chExt cx="4870196" cy="96012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0C1D8D-B464-44CE-972C-F52D22E75BD7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TIGER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1B2C66C-EF0B-4177-B8F3-627072C64A84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17</a:t>
              </a:r>
            </a:p>
          </p:txBody>
        </p:sp>
      </p:grpSp>
      <p:pic>
        <p:nvPicPr>
          <p:cNvPr id="46" name="Q2">
            <a:extLst>
              <a:ext uri="{FF2B5EF4-FFF2-40B4-BE49-F238E27FC236}">
                <a16:creationId xmlns:a16="http://schemas.microsoft.com/office/drawing/2014/main" id="{78A2E865-5A21-4D98-A14B-27D70B49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2585528"/>
            <a:ext cx="4882896" cy="950976"/>
          </a:xfrm>
          <a:prstGeom prst="rect">
            <a:avLst/>
          </a:prstGeom>
        </p:spPr>
      </p:pic>
      <p:grpSp>
        <p:nvGrpSpPr>
          <p:cNvPr id="47" name="A3">
            <a:extLst>
              <a:ext uri="{FF2B5EF4-FFF2-40B4-BE49-F238E27FC236}">
                <a16:creationId xmlns:a16="http://schemas.microsoft.com/office/drawing/2014/main" id="{D3A7BD34-B773-4406-939B-B148B52E5C3A}"/>
              </a:ext>
            </a:extLst>
          </p:cNvPr>
          <p:cNvGrpSpPr/>
          <p:nvPr/>
        </p:nvGrpSpPr>
        <p:grpSpPr>
          <a:xfrm>
            <a:off x="1172581" y="3668636"/>
            <a:ext cx="4882896" cy="950976"/>
            <a:chOff x="3279090" y="-4339914"/>
            <a:chExt cx="4870196" cy="96012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7872CA0-D4DE-4FE0-B83A-DAACD0DBFF23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GIRAFFE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EF1914-10D8-47A1-806D-C02669A4B0FB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</p:grpSp>
      <p:pic>
        <p:nvPicPr>
          <p:cNvPr id="50" name="Q3">
            <a:extLst>
              <a:ext uri="{FF2B5EF4-FFF2-40B4-BE49-F238E27FC236}">
                <a16:creationId xmlns:a16="http://schemas.microsoft.com/office/drawing/2014/main" id="{3F6DAE39-CD18-4C32-942D-C0713A93A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3668636"/>
            <a:ext cx="4882896" cy="950976"/>
          </a:xfrm>
          <a:prstGeom prst="rect">
            <a:avLst/>
          </a:prstGeom>
        </p:spPr>
      </p:pic>
      <p:grpSp>
        <p:nvGrpSpPr>
          <p:cNvPr id="51" name="A4">
            <a:extLst>
              <a:ext uri="{FF2B5EF4-FFF2-40B4-BE49-F238E27FC236}">
                <a16:creationId xmlns:a16="http://schemas.microsoft.com/office/drawing/2014/main" id="{9B756D89-6962-47BD-9298-FB04C2AC4581}"/>
              </a:ext>
            </a:extLst>
          </p:cNvPr>
          <p:cNvGrpSpPr/>
          <p:nvPr/>
        </p:nvGrpSpPr>
        <p:grpSpPr>
          <a:xfrm>
            <a:off x="1172581" y="4751745"/>
            <a:ext cx="4882896" cy="950976"/>
            <a:chOff x="3279090" y="-4339914"/>
            <a:chExt cx="4870196" cy="9601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4BD255E-5D1E-4AD3-8820-FEFE14E59CF0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ELEPHANT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472E21B-C42C-47B2-A799-7D44E66A19C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13</a:t>
              </a:r>
            </a:p>
          </p:txBody>
        </p:sp>
      </p:grpSp>
      <p:pic>
        <p:nvPicPr>
          <p:cNvPr id="54" name="Q4">
            <a:extLst>
              <a:ext uri="{FF2B5EF4-FFF2-40B4-BE49-F238E27FC236}">
                <a16:creationId xmlns:a16="http://schemas.microsoft.com/office/drawing/2014/main" id="{37F1CAA4-BF7C-4607-8AE7-34415198F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4751745"/>
            <a:ext cx="4882896" cy="950976"/>
          </a:xfrm>
          <a:prstGeom prst="rect">
            <a:avLst/>
          </a:prstGeom>
        </p:spPr>
      </p:pic>
      <p:grpSp>
        <p:nvGrpSpPr>
          <p:cNvPr id="55" name="A5">
            <a:extLst>
              <a:ext uri="{FF2B5EF4-FFF2-40B4-BE49-F238E27FC236}">
                <a16:creationId xmlns:a16="http://schemas.microsoft.com/office/drawing/2014/main" id="{F43DA5F4-83E0-4304-A67B-F5BEE8671060}"/>
              </a:ext>
            </a:extLst>
          </p:cNvPr>
          <p:cNvGrpSpPr/>
          <p:nvPr/>
        </p:nvGrpSpPr>
        <p:grpSpPr>
          <a:xfrm>
            <a:off x="6175433" y="1502420"/>
            <a:ext cx="4882896" cy="950976"/>
            <a:chOff x="3279090" y="-4339914"/>
            <a:chExt cx="4870196" cy="960120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90F6FEC-5DD8-4D3B-A642-DD56003AAEC1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JAGUAR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8F40AFA9-4F6A-4DCD-9E04-E4B22397DC5C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8</a:t>
              </a:r>
            </a:p>
          </p:txBody>
        </p:sp>
      </p:grpSp>
      <p:pic>
        <p:nvPicPr>
          <p:cNvPr id="58" name="Q5">
            <a:extLst>
              <a:ext uri="{FF2B5EF4-FFF2-40B4-BE49-F238E27FC236}">
                <a16:creationId xmlns:a16="http://schemas.microsoft.com/office/drawing/2014/main" id="{D154B99E-57A2-4913-A16A-D9E2D353BD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433" y="1502420"/>
            <a:ext cx="4882896" cy="950976"/>
          </a:xfrm>
          <a:prstGeom prst="rect">
            <a:avLst/>
          </a:prstGeom>
        </p:spPr>
      </p:pic>
      <p:sp>
        <p:nvSpPr>
          <p:cNvPr id="71" name="Question Box">
            <a:extLst>
              <a:ext uri="{FF2B5EF4-FFF2-40B4-BE49-F238E27FC236}">
                <a16:creationId xmlns:a16="http://schemas.microsoft.com/office/drawing/2014/main" id="{66C5E6D4-A2CF-4F39-A1DA-89B179F1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581" y="1475725"/>
            <a:ext cx="9875520" cy="422699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7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0" rIns="914400" anchor="ctr">
            <a:normAutofit/>
          </a:bodyPr>
          <a:lstStyle/>
          <a:p>
            <a:pPr algn="ctr" defTabSz="457200"/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Animals found </a:t>
            </a:r>
            <a:b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Africa…</a:t>
            </a:r>
          </a:p>
        </p:txBody>
      </p:sp>
      <p:grpSp>
        <p:nvGrpSpPr>
          <p:cNvPr id="75" name="Logo Box">
            <a:extLst>
              <a:ext uri="{FF2B5EF4-FFF2-40B4-BE49-F238E27FC236}">
                <a16:creationId xmlns:a16="http://schemas.microsoft.com/office/drawing/2014/main" id="{1ED6D20B-45AF-41AE-B93B-23405B5B1463}"/>
              </a:ext>
            </a:extLst>
          </p:cNvPr>
          <p:cNvGrpSpPr>
            <a:grpSpLocks/>
          </p:cNvGrpSpPr>
          <p:nvPr/>
        </p:nvGrpSpPr>
        <p:grpSpPr bwMode="auto">
          <a:xfrm>
            <a:off x="1172581" y="1478192"/>
            <a:ext cx="9875520" cy="4224528"/>
            <a:chOff x="-4707" y="1776"/>
            <a:chExt cx="4707" cy="2567"/>
          </a:xfrm>
        </p:grpSpPr>
        <p:sp>
          <p:nvSpPr>
            <p:cNvPr id="76" name="Box">
              <a:extLst>
                <a:ext uri="{FF2B5EF4-FFF2-40B4-BE49-F238E27FC236}">
                  <a16:creationId xmlns:a16="http://schemas.microsoft.com/office/drawing/2014/main" id="{34F5F9A6-5630-48EA-97C3-E24854A9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707" y="1776"/>
              <a:ext cx="4707" cy="2567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/>
              <a:endParaRPr lang="en-US" altLang="en-US" sz="6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7" name="Logo">
              <a:extLst>
                <a:ext uri="{FF2B5EF4-FFF2-40B4-BE49-F238E27FC236}">
                  <a16:creationId xmlns:a16="http://schemas.microsoft.com/office/drawing/2014/main" id="{3D47F89F-0052-4AC5-83C9-285A84111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3865" y="1935"/>
              <a:ext cx="3030" cy="22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Three Strikes">
            <a:extLst>
              <a:ext uri="{FF2B5EF4-FFF2-40B4-BE49-F238E27FC236}">
                <a16:creationId xmlns:a16="http://schemas.microsoft.com/office/drawing/2014/main" id="{20E2557B-D053-458F-8F7D-27C4B5227B19}"/>
              </a:ext>
            </a:extLst>
          </p:cNvPr>
          <p:cNvGrpSpPr/>
          <p:nvPr/>
        </p:nvGrpSpPr>
        <p:grpSpPr>
          <a:xfrm>
            <a:off x="9694336" y="714833"/>
            <a:ext cx="1401247" cy="328613"/>
            <a:chOff x="9694336" y="685805"/>
            <a:chExt cx="1401247" cy="328613"/>
          </a:xfrm>
          <a:noFill/>
        </p:grpSpPr>
        <p:sp>
          <p:nvSpPr>
            <p:cNvPr id="78" name="3Rd X">
              <a:extLst>
                <a:ext uri="{FF2B5EF4-FFF2-40B4-BE49-F238E27FC236}">
                  <a16:creationId xmlns:a16="http://schemas.microsoft.com/office/drawing/2014/main" id="{EE6F3FBC-10AF-4E2B-A12B-26E2ADC291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94336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79" name="2nd X">
              <a:extLst>
                <a:ext uri="{FF2B5EF4-FFF2-40B4-BE49-F238E27FC236}">
                  <a16:creationId xmlns:a16="http://schemas.microsoft.com/office/drawing/2014/main" id="{EB51B3D3-447B-4382-A513-9C7D35E4DF8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172707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80" name="1st X">
              <a:extLst>
                <a:ext uri="{FF2B5EF4-FFF2-40B4-BE49-F238E27FC236}">
                  <a16:creationId xmlns:a16="http://schemas.microsoft.com/office/drawing/2014/main" id="{A7C1FC13-3070-4DBC-B0F8-491E49025F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48958" y="685805"/>
              <a:ext cx="446625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</p:grpSp>
      <p:sp>
        <p:nvSpPr>
          <p:cNvPr id="112" name="Strike Button">
            <a:extLst>
              <a:ext uri="{FF2B5EF4-FFF2-40B4-BE49-F238E27FC236}">
                <a16:creationId xmlns:a16="http://schemas.microsoft.com/office/drawing/2014/main" id="{4E871ED4-B150-4847-B216-94998A933A87}"/>
              </a:ext>
            </a:extLst>
          </p:cNvPr>
          <p:cNvSpPr>
            <a:spLocks noChangeAspect="1"/>
          </p:cNvSpPr>
          <p:nvPr/>
        </p:nvSpPr>
        <p:spPr>
          <a:xfrm>
            <a:off x="10521763" y="6086729"/>
            <a:ext cx="548640" cy="54864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3000" dirty="0">
                <a:latin typeface="Arial Black" panose="020B0A04020102020204" pitchFamily="34" charset="0"/>
              </a:rPr>
              <a:t>X</a:t>
            </a:r>
          </a:p>
        </p:txBody>
      </p:sp>
      <p:grpSp>
        <p:nvGrpSpPr>
          <p:cNvPr id="88" name="Strike 1 Flash">
            <a:extLst>
              <a:ext uri="{FF2B5EF4-FFF2-40B4-BE49-F238E27FC236}">
                <a16:creationId xmlns:a16="http://schemas.microsoft.com/office/drawing/2014/main" id="{042769B0-6844-43D5-9028-DF2B11945B62}"/>
              </a:ext>
            </a:extLst>
          </p:cNvPr>
          <p:cNvGrpSpPr>
            <a:grpSpLocks/>
          </p:cNvGrpSpPr>
          <p:nvPr/>
        </p:nvGrpSpPr>
        <p:grpSpPr bwMode="auto">
          <a:xfrm>
            <a:off x="4691038" y="1986227"/>
            <a:ext cx="2826028" cy="2885546"/>
            <a:chOff x="7920" y="-276"/>
            <a:chExt cx="1404" cy="1470"/>
          </a:xfrm>
        </p:grpSpPr>
        <p:sp>
          <p:nvSpPr>
            <p:cNvPr id="94" name="AutoShape 37">
              <a:extLst>
                <a:ext uri="{FF2B5EF4-FFF2-40B4-BE49-F238E27FC236}">
                  <a16:creationId xmlns:a16="http://schemas.microsoft.com/office/drawing/2014/main" id="{F171D239-94A5-4BF7-B0AE-DE00BF9BA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-276"/>
              <a:ext cx="1404" cy="1470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20000"/>
              </a:schemeClr>
            </a:solidFill>
            <a:ln w="114300">
              <a:solidFill>
                <a:srgbClr val="BE0022"/>
              </a:solidFill>
              <a:miter lim="800000"/>
              <a:headEnd/>
              <a:tailEnd/>
            </a:ln>
            <a:effectLst>
              <a:outerShdw dist="88900" dir="2700000" algn="ctr" rotWithShape="0">
                <a:schemeClr val="bg2">
                  <a:alpha val="80000"/>
                </a:schemeClr>
              </a:outerShdw>
            </a:effectLst>
            <a:extLst/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0" name="WordArt 39">
              <a:extLst>
                <a:ext uri="{FF2B5EF4-FFF2-40B4-BE49-F238E27FC236}">
                  <a16:creationId xmlns:a16="http://schemas.microsoft.com/office/drawing/2014/main" id="{C9B818AD-0536-4EA3-9E3F-9D1104B8FE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4" name="Strike 1">
            <a:extLst>
              <a:ext uri="{FF2B5EF4-FFF2-40B4-BE49-F238E27FC236}">
                <a16:creationId xmlns:a16="http://schemas.microsoft.com/office/drawing/2014/main" id="{DD1D0C19-E7C8-46B6-B9B0-AFD58B1305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694336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30" name="Strike 2 Flash">
            <a:extLst>
              <a:ext uri="{FF2B5EF4-FFF2-40B4-BE49-F238E27FC236}">
                <a16:creationId xmlns:a16="http://schemas.microsoft.com/office/drawing/2014/main" id="{C4AF3428-8B16-4CA0-B747-D2EF6471D0BE}"/>
              </a:ext>
            </a:extLst>
          </p:cNvPr>
          <p:cNvGrpSpPr>
            <a:grpSpLocks/>
          </p:cNvGrpSpPr>
          <p:nvPr/>
        </p:nvGrpSpPr>
        <p:grpSpPr bwMode="auto">
          <a:xfrm>
            <a:off x="2943892" y="1986227"/>
            <a:ext cx="6304216" cy="2885546"/>
            <a:chOff x="6192" y="-276"/>
            <a:chExt cx="3132" cy="1470"/>
          </a:xfrm>
        </p:grpSpPr>
        <p:grpSp>
          <p:nvGrpSpPr>
            <p:cNvPr id="131" name="Group 34">
              <a:extLst>
                <a:ext uri="{FF2B5EF4-FFF2-40B4-BE49-F238E27FC236}">
                  <a16:creationId xmlns:a16="http://schemas.microsoft.com/office/drawing/2014/main" id="{6C97E9B6-DB76-4670-9453-02EF1F123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3132" cy="1470"/>
              <a:chOff x="6192" y="-276"/>
              <a:chExt cx="3132" cy="1470"/>
            </a:xfrm>
          </p:grpSpPr>
          <p:sp>
            <p:nvSpPr>
              <p:cNvPr id="134" name="AutoShape 37">
                <a:extLst>
                  <a:ext uri="{FF2B5EF4-FFF2-40B4-BE49-F238E27FC236}">
                    <a16:creationId xmlns:a16="http://schemas.microsoft.com/office/drawing/2014/main" id="{007D5D89-3329-45BC-BA0A-092B45996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WordArt 35">
                <a:extLst>
                  <a:ext uri="{FF2B5EF4-FFF2-40B4-BE49-F238E27FC236}">
                    <a16:creationId xmlns:a16="http://schemas.microsoft.com/office/drawing/2014/main" id="{A48DBF83-145D-44BF-A8C2-B976F56283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36" name="AutoShape 37">
                <a:extLst>
                  <a:ext uri="{FF2B5EF4-FFF2-40B4-BE49-F238E27FC236}">
                    <a16:creationId xmlns:a16="http://schemas.microsoft.com/office/drawing/2014/main" id="{E574C205-7018-498B-9A4E-D5296FD2E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2" name="WordArt 39">
              <a:extLst>
                <a:ext uri="{FF2B5EF4-FFF2-40B4-BE49-F238E27FC236}">
                  <a16:creationId xmlns:a16="http://schemas.microsoft.com/office/drawing/2014/main" id="{1FD4D44E-0F50-42B4-AC8E-E61BAB05245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5" name="Strike 2">
            <a:extLst>
              <a:ext uri="{FF2B5EF4-FFF2-40B4-BE49-F238E27FC236}">
                <a16:creationId xmlns:a16="http://schemas.microsoft.com/office/drawing/2014/main" id="{66E19A01-6C49-4643-9FF9-3C2A72BC9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72707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22" name="Strike 3 Flash">
            <a:extLst>
              <a:ext uri="{FF2B5EF4-FFF2-40B4-BE49-F238E27FC236}">
                <a16:creationId xmlns:a16="http://schemas.microsoft.com/office/drawing/2014/main" id="{6E9B8D18-9FEF-41E7-B0AC-CF7AEA3EE0CD}"/>
              </a:ext>
            </a:extLst>
          </p:cNvPr>
          <p:cNvGrpSpPr>
            <a:grpSpLocks/>
          </p:cNvGrpSpPr>
          <p:nvPr/>
        </p:nvGrpSpPr>
        <p:grpSpPr bwMode="auto">
          <a:xfrm>
            <a:off x="1212849" y="1986227"/>
            <a:ext cx="9766302" cy="2885546"/>
            <a:chOff x="6192" y="-276"/>
            <a:chExt cx="4852" cy="1470"/>
          </a:xfrm>
        </p:grpSpPr>
        <p:grpSp>
          <p:nvGrpSpPr>
            <p:cNvPr id="123" name="Group 34">
              <a:extLst>
                <a:ext uri="{FF2B5EF4-FFF2-40B4-BE49-F238E27FC236}">
                  <a16:creationId xmlns:a16="http://schemas.microsoft.com/office/drawing/2014/main" id="{CD829FFB-329B-4D97-B599-12566275E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4852" cy="1470"/>
              <a:chOff x="6192" y="-276"/>
              <a:chExt cx="4852" cy="1470"/>
            </a:xfrm>
          </p:grpSpPr>
          <p:sp>
            <p:nvSpPr>
              <p:cNvPr id="126" name="AutoShape 37">
                <a:extLst>
                  <a:ext uri="{FF2B5EF4-FFF2-40B4-BE49-F238E27FC236}">
                    <a16:creationId xmlns:a16="http://schemas.microsoft.com/office/drawing/2014/main" id="{F1939595-5C93-4448-A056-68EFFA2C5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WordArt 35">
                <a:extLst>
                  <a:ext uri="{FF2B5EF4-FFF2-40B4-BE49-F238E27FC236}">
                    <a16:creationId xmlns:a16="http://schemas.microsoft.com/office/drawing/2014/main" id="{85B70A74-D5A3-4C96-86CD-EFCA7CFAC94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28" name="AutoShape 37">
                <a:extLst>
                  <a:ext uri="{FF2B5EF4-FFF2-40B4-BE49-F238E27FC236}">
                    <a16:creationId xmlns:a16="http://schemas.microsoft.com/office/drawing/2014/main" id="{680E74B3-ECAA-4754-91D6-7844BA350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utoShape 37">
                <a:extLst>
                  <a:ext uri="{FF2B5EF4-FFF2-40B4-BE49-F238E27FC236}">
                    <a16:creationId xmlns:a16="http://schemas.microsoft.com/office/drawing/2014/main" id="{F5384589-D7BC-41E2-AA2B-AFC5755D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" name="WordArt 39">
              <a:extLst>
                <a:ext uri="{FF2B5EF4-FFF2-40B4-BE49-F238E27FC236}">
                  <a16:creationId xmlns:a16="http://schemas.microsoft.com/office/drawing/2014/main" id="{7F88B1D7-219C-45E5-8612-6ECCC54B32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  <p:sp>
          <p:nvSpPr>
            <p:cNvPr id="125" name="WordArt 43">
              <a:extLst>
                <a:ext uri="{FF2B5EF4-FFF2-40B4-BE49-F238E27FC236}">
                  <a16:creationId xmlns:a16="http://schemas.microsoft.com/office/drawing/2014/main" id="{290E4B74-EFEF-4586-BB7C-198295E5157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840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6" name="Strike 3">
            <a:extLst>
              <a:ext uri="{FF2B5EF4-FFF2-40B4-BE49-F238E27FC236}">
                <a16:creationId xmlns:a16="http://schemas.microsoft.com/office/drawing/2014/main" id="{D8CF1EFD-FEF9-448B-8B99-0FAC7789DF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48958" y="714833"/>
            <a:ext cx="446625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sp>
        <p:nvSpPr>
          <p:cNvPr id="72" name="Score Board">
            <a:hlinkClick r:id="rId8" action="ppaction://hlinksldjump"/>
            <a:extLst>
              <a:ext uri="{FF2B5EF4-FFF2-40B4-BE49-F238E27FC236}">
                <a16:creationId xmlns:a16="http://schemas.microsoft.com/office/drawing/2014/main" id="{0244906C-2C2B-4F3E-8758-9B9277C154E5}"/>
              </a:ext>
            </a:extLst>
          </p:cNvPr>
          <p:cNvSpPr>
            <a:spLocks/>
          </p:cNvSpPr>
          <p:nvPr/>
        </p:nvSpPr>
        <p:spPr>
          <a:xfrm>
            <a:off x="1025524" y="6123305"/>
            <a:ext cx="1016001" cy="512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latin typeface="Impact" panose="020B0806030902050204" pitchFamily="34" charset="0"/>
              </a:rPr>
              <a:t>	</a:t>
            </a:r>
            <a:r>
              <a:rPr lang="en-US" sz="800" dirty="0">
                <a:solidFill>
                  <a:srgbClr val="C00000"/>
                </a:solidFill>
                <a:latin typeface="Arial Black" panose="020B0A04020102020204" pitchFamily="34" charset="0"/>
              </a:rPr>
              <a:t>HOME</a:t>
            </a:r>
            <a:r>
              <a:rPr lang="en-US" sz="800" dirty="0">
                <a:latin typeface="Arial Black" panose="020B0A04020102020204" pitchFamily="34" charset="0"/>
              </a:rPr>
              <a:t>	</a:t>
            </a:r>
            <a:r>
              <a:rPr lang="en-US" sz="800" dirty="0">
                <a:solidFill>
                  <a:schemeClr val="tx1"/>
                </a:solidFill>
                <a:latin typeface="Arial Black" panose="020B0A04020102020204" pitchFamily="34" charset="0"/>
              </a:rPr>
              <a:t>AWAY</a:t>
            </a:r>
          </a:p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solidFill>
                  <a:srgbClr val="C00000"/>
                </a:solidFill>
                <a:latin typeface="Impact" panose="020B0806030902050204" pitchFamily="34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Impact" panose="020B0806030902050204" pitchFamily="34" charset="0"/>
              </a:rPr>
              <a:t>00</a:t>
            </a:r>
            <a:r>
              <a:rPr lang="en-US" sz="1600" dirty="0">
                <a:solidFill>
                  <a:schemeClr val="tx1"/>
                </a:solidFill>
                <a:latin typeface="Impact" panose="020B0806030902050204" pitchFamily="34" charset="0"/>
              </a:rPr>
              <a:t>	00</a:t>
            </a:r>
            <a:endParaRPr lang="en-US" sz="1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2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14" grpId="0"/>
      <p:bldP spid="115" grpId="0"/>
      <p:bldP spid="1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ound#">
            <a:extLst>
              <a:ext uri="{FF2B5EF4-FFF2-40B4-BE49-F238E27FC236}">
                <a16:creationId xmlns:a16="http://schemas.microsoft.com/office/drawing/2014/main" id="{359B1ACA-951F-41B8-85AF-5423DE007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9838" y="711786"/>
            <a:ext cx="14555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no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000" b="1" dirty="0">
                <a:solidFill>
                  <a:srgbClr val="000000">
                    <a:lumMod val="95000"/>
                    <a:lumOff val="5000"/>
                  </a:srgbClr>
                </a:solidFill>
                <a:latin typeface="Arial Black" panose="020B0A04020102020204" pitchFamily="34" charset="0"/>
              </a:rPr>
              <a:t>ROUND 5</a:t>
            </a:r>
          </a:p>
        </p:txBody>
      </p:sp>
      <p:sp>
        <p:nvSpPr>
          <p:cNvPr id="2" name="SHOW QUESTION">
            <a:extLst>
              <a:ext uri="{FF2B5EF4-FFF2-40B4-BE49-F238E27FC236}">
                <a16:creationId xmlns:a16="http://schemas.microsoft.com/office/drawing/2014/main" id="{7C132A13-4B35-44D3-A1DA-94C922E87245}"/>
              </a:ext>
            </a:extLst>
          </p:cNvPr>
          <p:cNvSpPr/>
          <p:nvPr/>
        </p:nvSpPr>
        <p:spPr>
          <a:xfrm>
            <a:off x="3737355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SHOW QUESTION</a:t>
            </a:r>
          </a:p>
        </p:txBody>
      </p:sp>
      <p:sp>
        <p:nvSpPr>
          <p:cNvPr id="81" name="HIDE QUESTION">
            <a:extLst>
              <a:ext uri="{FF2B5EF4-FFF2-40B4-BE49-F238E27FC236}">
                <a16:creationId xmlns:a16="http://schemas.microsoft.com/office/drawing/2014/main" id="{AFD194CA-E45D-4D7D-8CC9-CA0779FCBF39}"/>
              </a:ext>
            </a:extLst>
          </p:cNvPr>
          <p:cNvSpPr/>
          <p:nvPr/>
        </p:nvSpPr>
        <p:spPr>
          <a:xfrm>
            <a:off x="6229086" y="6124141"/>
            <a:ext cx="2248272" cy="511228"/>
          </a:xfrm>
          <a:prstGeom prst="roundRect">
            <a:avLst>
              <a:gd name="adj" fmla="val 24120"/>
            </a:avLst>
          </a:prstGeom>
          <a:solidFill>
            <a:srgbClr val="84786F"/>
          </a:solidFill>
          <a:ln>
            <a:noFill/>
          </a:ln>
          <a:effectLst>
            <a:outerShdw blurRad="50800" dist="50800" dir="5400000" sx="101000" sy="101000" algn="t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HIDE QUESTION</a:t>
            </a:r>
          </a:p>
        </p:txBody>
      </p:sp>
      <p:grpSp>
        <p:nvGrpSpPr>
          <p:cNvPr id="41" name="A1">
            <a:extLst>
              <a:ext uri="{FF2B5EF4-FFF2-40B4-BE49-F238E27FC236}">
                <a16:creationId xmlns:a16="http://schemas.microsoft.com/office/drawing/2014/main" id="{7F146D07-BA88-4BD5-88D1-204C8F1E1509}"/>
              </a:ext>
            </a:extLst>
          </p:cNvPr>
          <p:cNvGrpSpPr/>
          <p:nvPr/>
        </p:nvGrpSpPr>
        <p:grpSpPr>
          <a:xfrm>
            <a:off x="1172581" y="1502420"/>
            <a:ext cx="4882896" cy="950976"/>
            <a:chOff x="3279090" y="-4339914"/>
            <a:chExt cx="4870196" cy="96012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2B66924-BAA5-4FC6-A7A0-09AA526D6F44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LION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3413986-1244-40EB-BC34-074D74B01F1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40</a:t>
              </a:r>
            </a:p>
          </p:txBody>
        </p:sp>
      </p:grpSp>
      <p:pic>
        <p:nvPicPr>
          <p:cNvPr id="42" name="Q1">
            <a:extLst>
              <a:ext uri="{FF2B5EF4-FFF2-40B4-BE49-F238E27FC236}">
                <a16:creationId xmlns:a16="http://schemas.microsoft.com/office/drawing/2014/main" id="{5D78D902-B6AC-4B22-8EB7-54A129972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6" y="1502420"/>
            <a:ext cx="4882891" cy="950976"/>
          </a:xfrm>
          <a:prstGeom prst="rect">
            <a:avLst/>
          </a:prstGeom>
        </p:spPr>
      </p:pic>
      <p:grpSp>
        <p:nvGrpSpPr>
          <p:cNvPr id="43" name="A2">
            <a:extLst>
              <a:ext uri="{FF2B5EF4-FFF2-40B4-BE49-F238E27FC236}">
                <a16:creationId xmlns:a16="http://schemas.microsoft.com/office/drawing/2014/main" id="{DB25929B-D69B-4951-A527-E419779AFEFC}"/>
              </a:ext>
            </a:extLst>
          </p:cNvPr>
          <p:cNvGrpSpPr/>
          <p:nvPr/>
        </p:nvGrpSpPr>
        <p:grpSpPr>
          <a:xfrm>
            <a:off x="1172581" y="2585528"/>
            <a:ext cx="4882896" cy="950976"/>
            <a:chOff x="3279090" y="-4339914"/>
            <a:chExt cx="4870196" cy="960120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1A0C1D8D-B464-44CE-972C-F52D22E75BD7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TIGER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1B2C66C-EF0B-4177-B8F3-627072C64A84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17</a:t>
              </a:r>
            </a:p>
          </p:txBody>
        </p:sp>
      </p:grpSp>
      <p:pic>
        <p:nvPicPr>
          <p:cNvPr id="46" name="Q2">
            <a:extLst>
              <a:ext uri="{FF2B5EF4-FFF2-40B4-BE49-F238E27FC236}">
                <a16:creationId xmlns:a16="http://schemas.microsoft.com/office/drawing/2014/main" id="{78A2E865-5A21-4D98-A14B-27D70B498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2585528"/>
            <a:ext cx="4882896" cy="950976"/>
          </a:xfrm>
          <a:prstGeom prst="rect">
            <a:avLst/>
          </a:prstGeom>
        </p:spPr>
      </p:pic>
      <p:grpSp>
        <p:nvGrpSpPr>
          <p:cNvPr id="47" name="A3">
            <a:extLst>
              <a:ext uri="{FF2B5EF4-FFF2-40B4-BE49-F238E27FC236}">
                <a16:creationId xmlns:a16="http://schemas.microsoft.com/office/drawing/2014/main" id="{D3A7BD34-B773-4406-939B-B148B52E5C3A}"/>
              </a:ext>
            </a:extLst>
          </p:cNvPr>
          <p:cNvGrpSpPr/>
          <p:nvPr/>
        </p:nvGrpSpPr>
        <p:grpSpPr>
          <a:xfrm>
            <a:off x="1172581" y="3668636"/>
            <a:ext cx="4882896" cy="950976"/>
            <a:chOff x="3279090" y="-4339914"/>
            <a:chExt cx="4870196" cy="96012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F7872CA0-D4DE-4FE0-B83A-DAACD0DBFF23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GIRAFFE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AEF1914-10D8-47A1-806D-C02669A4B0FB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15</a:t>
              </a:r>
            </a:p>
          </p:txBody>
        </p:sp>
      </p:grpSp>
      <p:pic>
        <p:nvPicPr>
          <p:cNvPr id="50" name="Q3">
            <a:extLst>
              <a:ext uri="{FF2B5EF4-FFF2-40B4-BE49-F238E27FC236}">
                <a16:creationId xmlns:a16="http://schemas.microsoft.com/office/drawing/2014/main" id="{3F6DAE39-CD18-4C32-942D-C0713A93A7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3668636"/>
            <a:ext cx="4882896" cy="950976"/>
          </a:xfrm>
          <a:prstGeom prst="rect">
            <a:avLst/>
          </a:prstGeom>
        </p:spPr>
      </p:pic>
      <p:grpSp>
        <p:nvGrpSpPr>
          <p:cNvPr id="51" name="A4">
            <a:extLst>
              <a:ext uri="{FF2B5EF4-FFF2-40B4-BE49-F238E27FC236}">
                <a16:creationId xmlns:a16="http://schemas.microsoft.com/office/drawing/2014/main" id="{9B756D89-6962-47BD-9298-FB04C2AC4581}"/>
              </a:ext>
            </a:extLst>
          </p:cNvPr>
          <p:cNvGrpSpPr/>
          <p:nvPr/>
        </p:nvGrpSpPr>
        <p:grpSpPr>
          <a:xfrm>
            <a:off x="1172581" y="4751745"/>
            <a:ext cx="4882896" cy="950976"/>
            <a:chOff x="3279090" y="-4339914"/>
            <a:chExt cx="4870196" cy="960120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34BD255E-5D1E-4AD3-8820-FEFE14E59CF0}"/>
                </a:ext>
              </a:extLst>
            </p:cNvPr>
            <p:cNvSpPr/>
            <p:nvPr/>
          </p:nvSpPr>
          <p:spPr>
            <a:xfrm>
              <a:off x="3279090" y="-4339914"/>
              <a:ext cx="4143686" cy="960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ELEPHANT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1472E21B-C42C-47B2-A799-7D44E66A19C1}"/>
                </a:ext>
              </a:extLst>
            </p:cNvPr>
            <p:cNvSpPr/>
            <p:nvPr/>
          </p:nvSpPr>
          <p:spPr>
            <a:xfrm>
              <a:off x="7410076" y="-4339914"/>
              <a:ext cx="739210" cy="96012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262122"/>
                  </a:solidFill>
                  <a:latin typeface="Arial Black" panose="020B0A04020102020204" pitchFamily="34" charset="0"/>
                </a:rPr>
                <a:t>13</a:t>
              </a:r>
            </a:p>
          </p:txBody>
        </p:sp>
      </p:grpSp>
      <p:pic>
        <p:nvPicPr>
          <p:cNvPr id="54" name="Q4">
            <a:extLst>
              <a:ext uri="{FF2B5EF4-FFF2-40B4-BE49-F238E27FC236}">
                <a16:creationId xmlns:a16="http://schemas.microsoft.com/office/drawing/2014/main" id="{37F1CAA4-BF7C-4607-8AE7-34415198FE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2581" y="4751745"/>
            <a:ext cx="4882896" cy="950976"/>
          </a:xfrm>
          <a:prstGeom prst="rect">
            <a:avLst/>
          </a:prstGeom>
        </p:spPr>
      </p:pic>
      <p:sp>
        <p:nvSpPr>
          <p:cNvPr id="71" name="Question Box">
            <a:extLst>
              <a:ext uri="{FF2B5EF4-FFF2-40B4-BE49-F238E27FC236}">
                <a16:creationId xmlns:a16="http://schemas.microsoft.com/office/drawing/2014/main" id="{66C5E6D4-A2CF-4F39-A1DA-89B179F15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2581" y="1475725"/>
            <a:ext cx="9875520" cy="4226995"/>
          </a:xfrm>
          <a:prstGeom prst="rect">
            <a:avLst/>
          </a:prstGeom>
          <a:gradFill rotWithShape="0">
            <a:gsLst>
              <a:gs pos="0">
                <a:srgbClr val="FFFFFF">
                  <a:gamma/>
                  <a:shade val="46275"/>
                  <a:invGamma/>
                </a:srgbClr>
              </a:gs>
              <a:gs pos="50000">
                <a:srgbClr val="FFFFFF">
                  <a:alpha val="70000"/>
                </a:srgbClr>
              </a:gs>
              <a:gs pos="100000">
                <a:srgbClr val="FFFFFF">
                  <a:gamma/>
                  <a:shade val="46275"/>
                  <a:invGamma/>
                </a:srgbClr>
              </a:gs>
            </a:gsLst>
            <a:lin ang="270000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0" rIns="914400" anchor="ctr">
            <a:normAutofit/>
          </a:bodyPr>
          <a:lstStyle/>
          <a:p>
            <a:pPr algn="ctr" defTabSz="457200"/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Animals found </a:t>
            </a:r>
            <a:b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5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 Africa…</a:t>
            </a:r>
          </a:p>
        </p:txBody>
      </p:sp>
      <p:grpSp>
        <p:nvGrpSpPr>
          <p:cNvPr id="75" name="Logo Box">
            <a:extLst>
              <a:ext uri="{FF2B5EF4-FFF2-40B4-BE49-F238E27FC236}">
                <a16:creationId xmlns:a16="http://schemas.microsoft.com/office/drawing/2014/main" id="{1ED6D20B-45AF-41AE-B93B-23405B5B1463}"/>
              </a:ext>
            </a:extLst>
          </p:cNvPr>
          <p:cNvGrpSpPr>
            <a:grpSpLocks/>
          </p:cNvGrpSpPr>
          <p:nvPr/>
        </p:nvGrpSpPr>
        <p:grpSpPr bwMode="auto">
          <a:xfrm>
            <a:off x="1172581" y="1478192"/>
            <a:ext cx="9875520" cy="4224528"/>
            <a:chOff x="-4707" y="1776"/>
            <a:chExt cx="4707" cy="2567"/>
          </a:xfrm>
        </p:grpSpPr>
        <p:sp>
          <p:nvSpPr>
            <p:cNvPr id="76" name="Box">
              <a:extLst>
                <a:ext uri="{FF2B5EF4-FFF2-40B4-BE49-F238E27FC236}">
                  <a16:creationId xmlns:a16="http://schemas.microsoft.com/office/drawing/2014/main" id="{34F5F9A6-5630-48EA-97C3-E24854A98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4707" y="1776"/>
              <a:ext cx="4707" cy="2567"/>
            </a:xfrm>
            <a:prstGeom prst="rect">
              <a:avLst/>
            </a:prstGeom>
            <a:gradFill rotWithShape="0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defTabSz="457200"/>
              <a:endParaRPr lang="en-US" altLang="en-US" sz="6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pic>
          <p:nvPicPr>
            <p:cNvPr id="77" name="Logo">
              <a:extLst>
                <a:ext uri="{FF2B5EF4-FFF2-40B4-BE49-F238E27FC236}">
                  <a16:creationId xmlns:a16="http://schemas.microsoft.com/office/drawing/2014/main" id="{3D47F89F-0052-4AC5-83C9-285A84111A3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-3865" y="1935"/>
              <a:ext cx="3030" cy="224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9" name="Three Strikes">
            <a:extLst>
              <a:ext uri="{FF2B5EF4-FFF2-40B4-BE49-F238E27FC236}">
                <a16:creationId xmlns:a16="http://schemas.microsoft.com/office/drawing/2014/main" id="{20E2557B-D053-458F-8F7D-27C4B5227B19}"/>
              </a:ext>
            </a:extLst>
          </p:cNvPr>
          <p:cNvGrpSpPr/>
          <p:nvPr/>
        </p:nvGrpSpPr>
        <p:grpSpPr>
          <a:xfrm>
            <a:off x="9694336" y="714833"/>
            <a:ext cx="1401247" cy="328613"/>
            <a:chOff x="9694336" y="685805"/>
            <a:chExt cx="1401247" cy="328613"/>
          </a:xfrm>
          <a:noFill/>
        </p:grpSpPr>
        <p:sp>
          <p:nvSpPr>
            <p:cNvPr id="78" name="3Rd X">
              <a:extLst>
                <a:ext uri="{FF2B5EF4-FFF2-40B4-BE49-F238E27FC236}">
                  <a16:creationId xmlns:a16="http://schemas.microsoft.com/office/drawing/2014/main" id="{EE6F3FBC-10AF-4E2B-A12B-26E2ADC2917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694336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79" name="2nd X">
              <a:extLst>
                <a:ext uri="{FF2B5EF4-FFF2-40B4-BE49-F238E27FC236}">
                  <a16:creationId xmlns:a16="http://schemas.microsoft.com/office/drawing/2014/main" id="{EB51B3D3-447B-4382-A513-9C7D35E4DF8F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172707" y="685805"/>
              <a:ext cx="446626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  <p:sp>
          <p:nvSpPr>
            <p:cNvPr id="80" name="1st X">
              <a:extLst>
                <a:ext uri="{FF2B5EF4-FFF2-40B4-BE49-F238E27FC236}">
                  <a16:creationId xmlns:a16="http://schemas.microsoft.com/office/drawing/2014/main" id="{A7C1FC13-3070-4DBC-B0F8-491E49025F19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648958" y="685805"/>
              <a:ext cx="446625" cy="328613"/>
            </a:xfrm>
            <a:prstGeom prst="rect">
              <a:avLst/>
            </a:prstGeom>
            <a:grpFill/>
            <a:ln>
              <a:noFill/>
            </a:ln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defTabSz="457200"/>
              <a:r>
                <a:rPr lang="en-US" sz="3600" kern="10" dirty="0">
                  <a:ln w="12700">
                    <a:solidFill>
                      <a:srgbClr val="C00000"/>
                    </a:solidFill>
                    <a:miter lim="800000"/>
                    <a:headEnd/>
                    <a:tailEnd/>
                  </a:ln>
                  <a:solidFill>
                    <a:schemeClr val="bg1"/>
                  </a:solidFill>
                  <a:latin typeface="Arial Black"/>
                </a:rPr>
                <a:t>X</a:t>
              </a:r>
            </a:p>
          </p:txBody>
        </p:sp>
      </p:grpSp>
      <p:sp>
        <p:nvSpPr>
          <p:cNvPr id="112" name="Strike Button">
            <a:extLst>
              <a:ext uri="{FF2B5EF4-FFF2-40B4-BE49-F238E27FC236}">
                <a16:creationId xmlns:a16="http://schemas.microsoft.com/office/drawing/2014/main" id="{4E871ED4-B150-4847-B216-94998A933A87}"/>
              </a:ext>
            </a:extLst>
          </p:cNvPr>
          <p:cNvSpPr>
            <a:spLocks noChangeAspect="1"/>
          </p:cNvSpPr>
          <p:nvPr/>
        </p:nvSpPr>
        <p:spPr>
          <a:xfrm>
            <a:off x="10521763" y="6086729"/>
            <a:ext cx="548640" cy="548640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3000" dirty="0">
                <a:latin typeface="Arial Black" panose="020B0A04020102020204" pitchFamily="34" charset="0"/>
              </a:rPr>
              <a:t>X</a:t>
            </a:r>
          </a:p>
        </p:txBody>
      </p:sp>
      <p:grpSp>
        <p:nvGrpSpPr>
          <p:cNvPr id="88" name="Strike 1 Flash">
            <a:extLst>
              <a:ext uri="{FF2B5EF4-FFF2-40B4-BE49-F238E27FC236}">
                <a16:creationId xmlns:a16="http://schemas.microsoft.com/office/drawing/2014/main" id="{042769B0-6844-43D5-9028-DF2B11945B62}"/>
              </a:ext>
            </a:extLst>
          </p:cNvPr>
          <p:cNvGrpSpPr>
            <a:grpSpLocks/>
          </p:cNvGrpSpPr>
          <p:nvPr/>
        </p:nvGrpSpPr>
        <p:grpSpPr bwMode="auto">
          <a:xfrm>
            <a:off x="4691038" y="1986227"/>
            <a:ext cx="2826028" cy="2885546"/>
            <a:chOff x="7920" y="-276"/>
            <a:chExt cx="1404" cy="1470"/>
          </a:xfrm>
        </p:grpSpPr>
        <p:sp>
          <p:nvSpPr>
            <p:cNvPr id="94" name="AutoShape 37">
              <a:extLst>
                <a:ext uri="{FF2B5EF4-FFF2-40B4-BE49-F238E27FC236}">
                  <a16:creationId xmlns:a16="http://schemas.microsoft.com/office/drawing/2014/main" id="{F171D239-94A5-4BF7-B0AE-DE00BF9BA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20" y="-276"/>
              <a:ext cx="1404" cy="1470"/>
            </a:xfrm>
            <a:prstGeom prst="roundRect">
              <a:avLst>
                <a:gd name="adj" fmla="val 0"/>
              </a:avLst>
            </a:prstGeom>
            <a:solidFill>
              <a:schemeClr val="bg1">
                <a:alpha val="20000"/>
              </a:schemeClr>
            </a:solidFill>
            <a:ln w="114300">
              <a:solidFill>
                <a:srgbClr val="BE0022"/>
              </a:solidFill>
              <a:miter lim="800000"/>
              <a:headEnd/>
              <a:tailEnd/>
            </a:ln>
            <a:effectLst>
              <a:outerShdw dist="88900" dir="2700000" algn="ctr" rotWithShape="0">
                <a:schemeClr val="bg2">
                  <a:alpha val="80000"/>
                </a:schemeClr>
              </a:outerShdw>
            </a:effectLst>
            <a:extLst/>
          </p:spPr>
          <p:txBody>
            <a:bodyPr wrap="none" anchor="ctr"/>
            <a:lstStyle/>
            <a:p>
              <a:pPr defTabSz="457200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90" name="WordArt 39">
              <a:extLst>
                <a:ext uri="{FF2B5EF4-FFF2-40B4-BE49-F238E27FC236}">
                  <a16:creationId xmlns:a16="http://schemas.microsoft.com/office/drawing/2014/main" id="{C9B818AD-0536-4EA3-9E3F-9D1104B8FE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4" name="Strike 1">
            <a:extLst>
              <a:ext uri="{FF2B5EF4-FFF2-40B4-BE49-F238E27FC236}">
                <a16:creationId xmlns:a16="http://schemas.microsoft.com/office/drawing/2014/main" id="{DD1D0C19-E7C8-46B6-B9B0-AFD58B1305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694336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30" name="Strike 2 Flash">
            <a:extLst>
              <a:ext uri="{FF2B5EF4-FFF2-40B4-BE49-F238E27FC236}">
                <a16:creationId xmlns:a16="http://schemas.microsoft.com/office/drawing/2014/main" id="{C4AF3428-8B16-4CA0-B747-D2EF6471D0BE}"/>
              </a:ext>
            </a:extLst>
          </p:cNvPr>
          <p:cNvGrpSpPr>
            <a:grpSpLocks/>
          </p:cNvGrpSpPr>
          <p:nvPr/>
        </p:nvGrpSpPr>
        <p:grpSpPr bwMode="auto">
          <a:xfrm>
            <a:off x="2943892" y="1986227"/>
            <a:ext cx="6304216" cy="2885546"/>
            <a:chOff x="6192" y="-276"/>
            <a:chExt cx="3132" cy="1470"/>
          </a:xfrm>
        </p:grpSpPr>
        <p:grpSp>
          <p:nvGrpSpPr>
            <p:cNvPr id="131" name="Group 34">
              <a:extLst>
                <a:ext uri="{FF2B5EF4-FFF2-40B4-BE49-F238E27FC236}">
                  <a16:creationId xmlns:a16="http://schemas.microsoft.com/office/drawing/2014/main" id="{6C97E9B6-DB76-4670-9453-02EF1F12367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3132" cy="1470"/>
              <a:chOff x="6192" y="-276"/>
              <a:chExt cx="3132" cy="1470"/>
            </a:xfrm>
          </p:grpSpPr>
          <p:sp>
            <p:nvSpPr>
              <p:cNvPr id="134" name="AutoShape 37">
                <a:extLst>
                  <a:ext uri="{FF2B5EF4-FFF2-40B4-BE49-F238E27FC236}">
                    <a16:creationId xmlns:a16="http://schemas.microsoft.com/office/drawing/2014/main" id="{007D5D89-3329-45BC-BA0A-092B459968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35" name="WordArt 35">
                <a:extLst>
                  <a:ext uri="{FF2B5EF4-FFF2-40B4-BE49-F238E27FC236}">
                    <a16:creationId xmlns:a16="http://schemas.microsoft.com/office/drawing/2014/main" id="{A48DBF83-145D-44BF-A8C2-B976F5628320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36" name="AutoShape 37">
                <a:extLst>
                  <a:ext uri="{FF2B5EF4-FFF2-40B4-BE49-F238E27FC236}">
                    <a16:creationId xmlns:a16="http://schemas.microsoft.com/office/drawing/2014/main" id="{E574C205-7018-498B-9A4E-D5296FD2EB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2" name="WordArt 39">
              <a:extLst>
                <a:ext uri="{FF2B5EF4-FFF2-40B4-BE49-F238E27FC236}">
                  <a16:creationId xmlns:a16="http://schemas.microsoft.com/office/drawing/2014/main" id="{1FD4D44E-0F50-42B4-AC8E-E61BAB052454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5" name="Strike 2">
            <a:extLst>
              <a:ext uri="{FF2B5EF4-FFF2-40B4-BE49-F238E27FC236}">
                <a16:creationId xmlns:a16="http://schemas.microsoft.com/office/drawing/2014/main" id="{66E19A01-6C49-4643-9FF9-3C2A72BC9C7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172707" y="714833"/>
            <a:ext cx="446626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grpSp>
        <p:nvGrpSpPr>
          <p:cNvPr id="122" name="Strike 3 Flash">
            <a:extLst>
              <a:ext uri="{FF2B5EF4-FFF2-40B4-BE49-F238E27FC236}">
                <a16:creationId xmlns:a16="http://schemas.microsoft.com/office/drawing/2014/main" id="{6E9B8D18-9FEF-41E7-B0AC-CF7AEA3EE0CD}"/>
              </a:ext>
            </a:extLst>
          </p:cNvPr>
          <p:cNvGrpSpPr>
            <a:grpSpLocks/>
          </p:cNvGrpSpPr>
          <p:nvPr/>
        </p:nvGrpSpPr>
        <p:grpSpPr bwMode="auto">
          <a:xfrm>
            <a:off x="1212849" y="1986227"/>
            <a:ext cx="9766302" cy="2885546"/>
            <a:chOff x="6192" y="-276"/>
            <a:chExt cx="4852" cy="1470"/>
          </a:xfrm>
        </p:grpSpPr>
        <p:grpSp>
          <p:nvGrpSpPr>
            <p:cNvPr id="123" name="Group 34">
              <a:extLst>
                <a:ext uri="{FF2B5EF4-FFF2-40B4-BE49-F238E27FC236}">
                  <a16:creationId xmlns:a16="http://schemas.microsoft.com/office/drawing/2014/main" id="{CD829FFB-329B-4D97-B599-12566275EA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92" y="-276"/>
              <a:ext cx="4852" cy="1470"/>
              <a:chOff x="6192" y="-276"/>
              <a:chExt cx="4852" cy="1470"/>
            </a:xfrm>
          </p:grpSpPr>
          <p:sp>
            <p:nvSpPr>
              <p:cNvPr id="126" name="AutoShape 37">
                <a:extLst>
                  <a:ext uri="{FF2B5EF4-FFF2-40B4-BE49-F238E27FC236}">
                    <a16:creationId xmlns:a16="http://schemas.microsoft.com/office/drawing/2014/main" id="{F1939595-5C93-4448-A056-68EFFA2C52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92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7" name="WordArt 35">
                <a:extLst>
                  <a:ext uri="{FF2B5EF4-FFF2-40B4-BE49-F238E27FC236}">
                    <a16:creationId xmlns:a16="http://schemas.microsoft.com/office/drawing/2014/main" id="{85B70A74-D5A3-4C96-86CD-EFCA7CFAC945}"/>
                  </a:ext>
                </a:extLst>
              </p:cNvPr>
              <p:cNvSpPr>
                <a:spLocks noChangeArrowheads="1" noChangeShapeType="1" noTextEdit="1"/>
              </p:cNvSpPr>
              <p:nvPr/>
            </p:nvSpPr>
            <p:spPr bwMode="auto">
              <a:xfrm>
                <a:off x="6384" y="-48"/>
                <a:ext cx="1008" cy="1024"/>
              </a:xfrm>
              <a:prstGeom prst="rect">
                <a:avLst/>
              </a:prstGeom>
              <a:extLst>
                <a:ext uri="{AF507438-7753-43e0-B8FC-AC1667EBCBE1}">
                  <a14:hiddenEffects xmlns=""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3600" b="1" kern="10" dirty="0">
                    <a:ln w="76200">
                      <a:noFill/>
                      <a:miter lim="800000"/>
                      <a:headEnd/>
                      <a:tailEnd/>
                    </a:ln>
                    <a:solidFill>
                      <a:srgbClr val="BE0022"/>
                    </a:solidFill>
                    <a:effectLst>
                      <a:outerShdw blurRad="50800" dist="88900" dir="2700000" algn="tl" rotWithShape="0">
                        <a:srgbClr val="000000">
                          <a:alpha val="43000"/>
                        </a:srgbClr>
                      </a:outerShdw>
                    </a:effectLst>
                    <a:latin typeface="Arial Black"/>
                    <a:ea typeface="Verdana"/>
                    <a:cs typeface="Arial Black"/>
                  </a:rPr>
                  <a:t>X</a:t>
                </a:r>
              </a:p>
            </p:txBody>
          </p:sp>
          <p:sp>
            <p:nvSpPr>
              <p:cNvPr id="128" name="AutoShape 37">
                <a:extLst>
                  <a:ext uri="{FF2B5EF4-FFF2-40B4-BE49-F238E27FC236}">
                    <a16:creationId xmlns:a16="http://schemas.microsoft.com/office/drawing/2014/main" id="{680E74B3-ECAA-4754-91D6-7844BA3500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2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9" name="AutoShape 37">
                <a:extLst>
                  <a:ext uri="{FF2B5EF4-FFF2-40B4-BE49-F238E27FC236}">
                    <a16:creationId xmlns:a16="http://schemas.microsoft.com/office/drawing/2014/main" id="{F5384589-D7BC-41E2-AA2B-AFC5755DDC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40" y="-276"/>
                <a:ext cx="1404" cy="1470"/>
              </a:xfrm>
              <a:prstGeom prst="roundRect">
                <a:avLst>
                  <a:gd name="adj" fmla="val 0"/>
                </a:avLst>
              </a:prstGeom>
              <a:solidFill>
                <a:schemeClr val="bg1">
                  <a:alpha val="20000"/>
                </a:schemeClr>
              </a:solidFill>
              <a:ln w="114300">
                <a:solidFill>
                  <a:srgbClr val="BE0022"/>
                </a:solidFill>
                <a:miter lim="800000"/>
                <a:headEnd/>
                <a:tailEnd/>
              </a:ln>
              <a:effectLst>
                <a:outerShdw dist="88900" dir="2700000" algn="ctr" rotWithShape="0">
                  <a:schemeClr val="bg2">
                    <a:alpha val="80000"/>
                  </a:schemeClr>
                </a:outerShdw>
              </a:effectLst>
              <a:extLst/>
            </p:spPr>
            <p:txBody>
              <a:bodyPr wrap="none" anchor="ctr"/>
              <a:lstStyle/>
              <a:p>
                <a:pPr defTabSz="457200"/>
                <a:endParaRPr lang="en-US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4" name="WordArt 39">
              <a:extLst>
                <a:ext uri="{FF2B5EF4-FFF2-40B4-BE49-F238E27FC236}">
                  <a16:creationId xmlns:a16="http://schemas.microsoft.com/office/drawing/2014/main" id="{7F88B1D7-219C-45E5-8612-6ECCC54B32E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8112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  <p:sp>
          <p:nvSpPr>
            <p:cNvPr id="125" name="WordArt 43">
              <a:extLst>
                <a:ext uri="{FF2B5EF4-FFF2-40B4-BE49-F238E27FC236}">
                  <a16:creationId xmlns:a16="http://schemas.microsoft.com/office/drawing/2014/main" id="{290E4B74-EFEF-4586-BB7C-198295E5157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9840" y="-48"/>
              <a:ext cx="1008" cy="1024"/>
            </a:xfrm>
            <a:prstGeom prst="rect">
              <a:avLst/>
            </a:prstGeom>
            <a:extLst>
              <a:ext uri="{AF507438-7753-43e0-B8FC-AC1667EBCBE1}">
                <a14:hiddenEffects xmlns=""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600" b="1" kern="10" dirty="0">
                  <a:ln w="76200">
                    <a:noFill/>
                    <a:miter lim="800000"/>
                    <a:headEnd/>
                    <a:tailEnd/>
                  </a:ln>
                  <a:solidFill>
                    <a:srgbClr val="BE0022"/>
                  </a:solidFill>
                  <a:effectLst>
                    <a:outerShdw blurRad="50800" dist="88900" dir="2700000" algn="tl" rotWithShape="0">
                      <a:srgbClr val="000000">
                        <a:alpha val="43000"/>
                      </a:srgbClr>
                    </a:outerShdw>
                  </a:effectLst>
                  <a:latin typeface="Arial Black"/>
                  <a:ea typeface="Verdana"/>
                  <a:cs typeface="Arial Black"/>
                </a:rPr>
                <a:t>X</a:t>
              </a:r>
            </a:p>
          </p:txBody>
        </p:sp>
      </p:grpSp>
      <p:sp>
        <p:nvSpPr>
          <p:cNvPr id="116" name="Strike 3">
            <a:extLst>
              <a:ext uri="{FF2B5EF4-FFF2-40B4-BE49-F238E27FC236}">
                <a16:creationId xmlns:a16="http://schemas.microsoft.com/office/drawing/2014/main" id="{D8CF1EFD-FEF9-448B-8B99-0FAC7789DF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648958" y="714833"/>
            <a:ext cx="446625" cy="328613"/>
          </a:xfrm>
          <a:prstGeom prst="rect">
            <a:avLst/>
          </a:prstGeom>
          <a:ln>
            <a:noFill/>
          </a:ln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defTabSz="457200"/>
            <a:r>
              <a:rPr lang="en-US" sz="3600" kern="10" dirty="0">
                <a:ln w="12700">
                  <a:solidFill>
                    <a:srgbClr val="C00000"/>
                  </a:solidFill>
                  <a:miter lim="800000"/>
                  <a:headEnd/>
                  <a:tailEnd/>
                </a:ln>
                <a:solidFill>
                  <a:srgbClr val="C00000"/>
                </a:solidFill>
                <a:latin typeface="Arial Black"/>
              </a:rPr>
              <a:t>X</a:t>
            </a:r>
          </a:p>
        </p:txBody>
      </p:sp>
      <p:sp>
        <p:nvSpPr>
          <p:cNvPr id="83" name="Score Board">
            <a:hlinkClick r:id="rId7" action="ppaction://hlinksldjump"/>
            <a:extLst>
              <a:ext uri="{FF2B5EF4-FFF2-40B4-BE49-F238E27FC236}">
                <a16:creationId xmlns:a16="http://schemas.microsoft.com/office/drawing/2014/main" id="{593F08C1-EA00-496D-BA04-697ED0EECA7C}"/>
              </a:ext>
            </a:extLst>
          </p:cNvPr>
          <p:cNvSpPr>
            <a:spLocks/>
          </p:cNvSpPr>
          <p:nvPr/>
        </p:nvSpPr>
        <p:spPr>
          <a:xfrm>
            <a:off x="1025524" y="6123305"/>
            <a:ext cx="1016001" cy="5120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dist="63500" dir="5400000" sx="98000" sy="98000" algn="ctr" rotWithShape="0">
              <a:srgbClr val="262122">
                <a:alpha val="81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latin typeface="Impact" panose="020B0806030902050204" pitchFamily="34" charset="0"/>
              </a:rPr>
              <a:t>	</a:t>
            </a:r>
            <a:r>
              <a:rPr lang="en-US" sz="800" dirty="0">
                <a:solidFill>
                  <a:srgbClr val="C00000"/>
                </a:solidFill>
                <a:latin typeface="Arial Black" panose="020B0A04020102020204" pitchFamily="34" charset="0"/>
              </a:rPr>
              <a:t>HOME</a:t>
            </a:r>
            <a:r>
              <a:rPr lang="en-US" sz="800" dirty="0">
                <a:latin typeface="Arial Black" panose="020B0A04020102020204" pitchFamily="34" charset="0"/>
              </a:rPr>
              <a:t>	</a:t>
            </a:r>
            <a:r>
              <a:rPr lang="en-US" sz="800" dirty="0">
                <a:solidFill>
                  <a:schemeClr val="tx1"/>
                </a:solidFill>
                <a:latin typeface="Arial Black" panose="020B0A04020102020204" pitchFamily="34" charset="0"/>
              </a:rPr>
              <a:t>AWAY</a:t>
            </a:r>
          </a:p>
          <a:p>
            <a:pPr>
              <a:tabLst>
                <a:tab pos="228600" algn="ctr"/>
                <a:tab pos="714375" algn="ctr"/>
              </a:tabLst>
            </a:pPr>
            <a:r>
              <a:rPr lang="en-US" sz="1200" dirty="0">
                <a:solidFill>
                  <a:srgbClr val="C00000"/>
                </a:solidFill>
                <a:latin typeface="Impact" panose="020B0806030902050204" pitchFamily="34" charset="0"/>
              </a:rPr>
              <a:t>	</a:t>
            </a:r>
            <a:r>
              <a:rPr lang="en-US" sz="1600" dirty="0">
                <a:solidFill>
                  <a:srgbClr val="C00000"/>
                </a:solidFill>
                <a:latin typeface="Impact" panose="020B0806030902050204" pitchFamily="34" charset="0"/>
              </a:rPr>
              <a:t>00</a:t>
            </a:r>
            <a:r>
              <a:rPr lang="en-US" sz="1600" dirty="0">
                <a:solidFill>
                  <a:schemeClr val="tx1"/>
                </a:solidFill>
                <a:latin typeface="Impact" panose="020B0806030902050204" pitchFamily="34" charset="0"/>
              </a:rPr>
              <a:t>	00</a:t>
            </a:r>
            <a:endParaRPr lang="en-US" sz="1200" dirty="0">
              <a:solidFill>
                <a:schemeClr val="tx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37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</p:childTnLst>
        </p:cTn>
      </p:par>
    </p:tnLst>
    <p:bldLst>
      <p:bldP spid="71" grpId="0" animBg="1"/>
      <p:bldP spid="71" grpId="1" animBg="1"/>
      <p:bldP spid="114" grpId="0"/>
      <p:bldP spid="115" grpId="0"/>
      <p:bldP spid="1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233</Words>
  <Application>Microsoft Office PowerPoint</Application>
  <PresentationFormat>Widescreen</PresentationFormat>
  <Paragraphs>223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Impact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Taddeo</dc:creator>
  <cp:lastModifiedBy>Paul Taddeo</cp:lastModifiedBy>
  <cp:revision>48</cp:revision>
  <dcterms:created xsi:type="dcterms:W3CDTF">2019-01-02T15:59:59Z</dcterms:created>
  <dcterms:modified xsi:type="dcterms:W3CDTF">2019-01-03T17:26:32Z</dcterms:modified>
</cp:coreProperties>
</file>